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33"/>
  </p:notesMasterIdLst>
  <p:sldIdLst>
    <p:sldId id="256" r:id="rId5"/>
    <p:sldId id="257" r:id="rId6"/>
    <p:sldId id="258" r:id="rId7"/>
    <p:sldId id="261" r:id="rId8"/>
    <p:sldId id="279" r:id="rId9"/>
    <p:sldId id="280" r:id="rId10"/>
    <p:sldId id="281" r:id="rId11"/>
    <p:sldId id="262" r:id="rId12"/>
    <p:sldId id="267" r:id="rId13"/>
    <p:sldId id="263" r:id="rId14"/>
    <p:sldId id="265" r:id="rId15"/>
    <p:sldId id="266" r:id="rId16"/>
    <p:sldId id="269" r:id="rId17"/>
    <p:sldId id="271" r:id="rId18"/>
    <p:sldId id="270" r:id="rId19"/>
    <p:sldId id="259" r:id="rId20"/>
    <p:sldId id="274" r:id="rId21"/>
    <p:sldId id="276" r:id="rId22"/>
    <p:sldId id="275" r:id="rId23"/>
    <p:sldId id="289" r:id="rId24"/>
    <p:sldId id="282" r:id="rId25"/>
    <p:sldId id="283" r:id="rId26"/>
    <p:sldId id="284" r:id="rId27"/>
    <p:sldId id="286" r:id="rId28"/>
    <p:sldId id="287" r:id="rId29"/>
    <p:sldId id="288" r:id="rId30"/>
    <p:sldId id="290" r:id="rId31"/>
    <p:sldId id="294" r:id="rId32"/>
    <p:sldId id="292" r:id="rId33"/>
    <p:sldId id="356" r:id="rId34"/>
    <p:sldId id="291" r:id="rId35"/>
    <p:sldId id="295" r:id="rId36"/>
    <p:sldId id="296" r:id="rId37"/>
    <p:sldId id="297" r:id="rId38"/>
    <p:sldId id="299" r:id="rId39"/>
    <p:sldId id="300" r:id="rId40"/>
    <p:sldId id="303" r:id="rId41"/>
    <p:sldId id="304" r:id="rId42"/>
    <p:sldId id="308" r:id="rId43"/>
    <p:sldId id="316" r:id="rId44"/>
    <p:sldId id="318" r:id="rId45"/>
    <p:sldId id="320" r:id="rId46"/>
    <p:sldId id="424" r:id="rId47"/>
    <p:sldId id="323" r:id="rId48"/>
    <p:sldId id="365" r:id="rId49"/>
    <p:sldId id="425" r:id="rId50"/>
    <p:sldId id="414" r:id="rId51"/>
    <p:sldId id="415" r:id="rId52"/>
    <p:sldId id="416" r:id="rId53"/>
    <p:sldId id="330" r:id="rId54"/>
    <p:sldId id="418" r:id="rId55"/>
    <p:sldId id="420" r:id="rId56"/>
    <p:sldId id="421" r:id="rId57"/>
    <p:sldId id="422" r:id="rId58"/>
    <p:sldId id="419" r:id="rId59"/>
    <p:sldId id="343" r:id="rId60"/>
    <p:sldId id="346" r:id="rId61"/>
    <p:sldId id="347" r:id="rId62"/>
    <p:sldId id="272" r:id="rId63"/>
    <p:sldId id="301" r:id="rId64"/>
    <p:sldId id="302" r:id="rId65"/>
    <p:sldId id="306" r:id="rId66"/>
    <p:sldId id="373" r:id="rId67"/>
    <p:sldId id="402" r:id="rId68"/>
    <p:sldId id="374" r:id="rId69"/>
    <p:sldId id="404" r:id="rId70"/>
    <p:sldId id="375" r:id="rId71"/>
    <p:sldId id="380" r:id="rId72"/>
    <p:sldId id="405" r:id="rId73"/>
    <p:sldId id="383" r:id="rId74"/>
    <p:sldId id="406" r:id="rId75"/>
    <p:sldId id="384" r:id="rId76"/>
    <p:sldId id="407" r:id="rId77"/>
    <p:sldId id="386" r:id="rId78"/>
    <p:sldId id="408" r:id="rId79"/>
    <p:sldId id="387" r:id="rId80"/>
    <p:sldId id="411" r:id="rId81"/>
    <p:sldId id="378" r:id="rId82"/>
    <p:sldId id="393" r:id="rId83"/>
    <p:sldId id="409" r:id="rId84"/>
    <p:sldId id="394" r:id="rId85"/>
    <p:sldId id="410" r:id="rId86"/>
    <p:sldId id="395" r:id="rId87"/>
    <p:sldId id="412" r:id="rId88"/>
    <p:sldId id="396" r:id="rId89"/>
    <p:sldId id="413" r:id="rId90"/>
    <p:sldId id="397" r:id="rId91"/>
    <p:sldId id="398" r:id="rId92"/>
    <p:sldId id="399" r:id="rId93"/>
    <p:sldId id="313" r:id="rId94"/>
    <p:sldId id="312" r:id="rId95"/>
    <p:sldId id="319" r:id="rId96"/>
    <p:sldId id="321" r:id="rId97"/>
    <p:sldId id="322" r:id="rId98"/>
    <p:sldId id="326" r:id="rId99"/>
    <p:sldId id="327" r:id="rId100"/>
    <p:sldId id="331" r:id="rId101"/>
    <p:sldId id="332" r:id="rId102"/>
    <p:sldId id="333" r:id="rId103"/>
    <p:sldId id="334" r:id="rId104"/>
    <p:sldId id="335" r:id="rId105"/>
    <p:sldId id="336" r:id="rId106"/>
    <p:sldId id="337" r:id="rId107"/>
    <p:sldId id="339" r:id="rId108"/>
    <p:sldId id="354" r:id="rId109"/>
    <p:sldId id="355" r:id="rId110"/>
    <p:sldId id="357" r:id="rId111"/>
    <p:sldId id="358" r:id="rId112"/>
    <p:sldId id="359" r:id="rId113"/>
    <p:sldId id="360" r:id="rId114"/>
    <p:sldId id="361" r:id="rId115"/>
    <p:sldId id="362" r:id="rId116"/>
    <p:sldId id="363" r:id="rId117"/>
    <p:sldId id="340" r:id="rId118"/>
    <p:sldId id="341" r:id="rId119"/>
    <p:sldId id="351" r:id="rId120"/>
    <p:sldId id="352" r:id="rId121"/>
    <p:sldId id="353" r:id="rId122"/>
    <p:sldId id="426" r:id="rId123"/>
    <p:sldId id="364" r:id="rId124"/>
    <p:sldId id="368" r:id="rId125"/>
    <p:sldId id="367" r:id="rId126"/>
    <p:sldId id="388" r:id="rId127"/>
    <p:sldId id="370" r:id="rId128"/>
    <p:sldId id="389" r:id="rId129"/>
    <p:sldId id="391" r:id="rId130"/>
    <p:sldId id="390" r:id="rId131"/>
    <p:sldId id="392" r:id="rId1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5DD0C5C7-2417-499C-9D05-180D95ED547C}">
          <p14:sldIdLst>
            <p14:sldId id="256"/>
            <p14:sldId id="257"/>
          </p14:sldIdLst>
        </p14:section>
        <p14:section name="Introduzione" id="{DEA3F255-D090-4DFB-B307-D0FE2C26C597}">
          <p14:sldIdLst>
            <p14:sldId id="258"/>
            <p14:sldId id="261"/>
            <p14:sldId id="279"/>
            <p14:sldId id="280"/>
            <p14:sldId id="281"/>
            <p14:sldId id="262"/>
            <p14:sldId id="267"/>
            <p14:sldId id="263"/>
            <p14:sldId id="265"/>
            <p14:sldId id="266"/>
            <p14:sldId id="269"/>
            <p14:sldId id="271"/>
            <p14:sldId id="270"/>
          </p14:sldIdLst>
        </p14:section>
        <p14:section name="Keycloak" id="{FB20D1B8-83B3-4023-A86F-00244296ED41}">
          <p14:sldIdLst>
            <p14:sldId id="259"/>
            <p14:sldId id="274"/>
            <p14:sldId id="276"/>
            <p14:sldId id="275"/>
            <p14:sldId id="289"/>
            <p14:sldId id="282"/>
            <p14:sldId id="283"/>
            <p14:sldId id="284"/>
            <p14:sldId id="286"/>
            <p14:sldId id="287"/>
            <p14:sldId id="288"/>
            <p14:sldId id="290"/>
            <p14:sldId id="294"/>
            <p14:sldId id="292"/>
            <p14:sldId id="356"/>
            <p14:sldId id="291"/>
            <p14:sldId id="295"/>
            <p14:sldId id="296"/>
          </p14:sldIdLst>
        </p14:section>
        <p14:section name="Vault" id="{A65640B8-7E40-4B8D-9008-D15C136D60FF}">
          <p14:sldIdLst>
            <p14:sldId id="297"/>
            <p14:sldId id="299"/>
            <p14:sldId id="300"/>
            <p14:sldId id="303"/>
            <p14:sldId id="304"/>
            <p14:sldId id="308"/>
          </p14:sldIdLst>
        </p14:section>
        <p14:section name="Docker" id="{E9BEDED8-B38F-4AE3-BC14-713F83F66AD1}">
          <p14:sldIdLst>
            <p14:sldId id="316"/>
            <p14:sldId id="318"/>
            <p14:sldId id="320"/>
            <p14:sldId id="424"/>
          </p14:sldIdLst>
        </p14:section>
        <p14:section name="Azure" id="{134CDC7D-B668-45E2-A01F-245C7869FF4C}">
          <p14:sldIdLst>
            <p14:sldId id="323"/>
            <p14:sldId id="365"/>
            <p14:sldId id="425"/>
            <p14:sldId id="414"/>
            <p14:sldId id="415"/>
            <p14:sldId id="416"/>
            <p14:sldId id="330"/>
            <p14:sldId id="418"/>
            <p14:sldId id="420"/>
            <p14:sldId id="421"/>
            <p14:sldId id="422"/>
            <p14:sldId id="419"/>
          </p14:sldIdLst>
        </p14:section>
        <p14:section name="System development life cycle" id="{14601875-3373-4EE2-BEA0-FA73DF289E22}">
          <p14:sldIdLst>
            <p14:sldId id="343"/>
            <p14:sldId id="346"/>
            <p14:sldId id="347"/>
          </p14:sldIdLst>
        </p14:section>
        <p14:section name="Threat modeling" id="{A83E39BD-44C1-41DB-AA9F-C146A4375545}">
          <p14:sldIdLst>
            <p14:sldId id="272"/>
            <p14:sldId id="301"/>
            <p14:sldId id="302"/>
            <p14:sldId id="306"/>
            <p14:sldId id="373"/>
            <p14:sldId id="402"/>
            <p14:sldId id="374"/>
            <p14:sldId id="404"/>
            <p14:sldId id="375"/>
            <p14:sldId id="380"/>
            <p14:sldId id="405"/>
            <p14:sldId id="383"/>
            <p14:sldId id="406"/>
            <p14:sldId id="384"/>
            <p14:sldId id="407"/>
            <p14:sldId id="386"/>
            <p14:sldId id="408"/>
            <p14:sldId id="387"/>
            <p14:sldId id="411"/>
            <p14:sldId id="378"/>
            <p14:sldId id="393"/>
            <p14:sldId id="409"/>
            <p14:sldId id="394"/>
            <p14:sldId id="410"/>
            <p14:sldId id="395"/>
            <p14:sldId id="412"/>
            <p14:sldId id="396"/>
            <p14:sldId id="413"/>
            <p14:sldId id="397"/>
            <p14:sldId id="398"/>
            <p14:sldId id="399"/>
          </p14:sldIdLst>
        </p14:section>
        <p14:section name="Famiglie di controlli AC" id="{F1A5850B-4225-41DC-8E17-B33F2CFCB03B}">
          <p14:sldIdLst>
            <p14:sldId id="313"/>
            <p14:sldId id="312"/>
            <p14:sldId id="319"/>
            <p14:sldId id="321"/>
            <p14:sldId id="322"/>
            <p14:sldId id="326"/>
            <p14:sldId id="327"/>
            <p14:sldId id="331"/>
            <p14:sldId id="332"/>
            <p14:sldId id="333"/>
            <p14:sldId id="334"/>
            <p14:sldId id="335"/>
            <p14:sldId id="336"/>
            <p14:sldId id="337"/>
            <p14:sldId id="339"/>
          </p14:sldIdLst>
        </p14:section>
        <p14:section name="Famiglie di controlli IA" id="{C7D03B4D-6E47-4598-B63D-61A5E5FBFB81}">
          <p14:sldIdLst>
            <p14:sldId id="354"/>
            <p14:sldId id="355"/>
            <p14:sldId id="357"/>
            <p14:sldId id="358"/>
            <p14:sldId id="359"/>
            <p14:sldId id="360"/>
            <p14:sldId id="361"/>
            <p14:sldId id="362"/>
            <p14:sldId id="363"/>
          </p14:sldIdLst>
        </p14:section>
        <p14:section name="Famiglie di controlli SC" id="{46A50DB0-E08B-4C97-B7B8-E5C388E065A2}">
          <p14:sldIdLst>
            <p14:sldId id="340"/>
            <p14:sldId id="341"/>
            <p14:sldId id="351"/>
            <p14:sldId id="352"/>
            <p14:sldId id="353"/>
            <p14:sldId id="426"/>
          </p14:sldIdLst>
        </p14:section>
        <p14:section name="Famiglie di controlli AU" id="{B7064621-8202-4F0B-B0FC-223C67949389}">
          <p14:sldIdLst>
            <p14:sldId id="364"/>
            <p14:sldId id="368"/>
            <p14:sldId id="367"/>
            <p14:sldId id="388"/>
            <p14:sldId id="370"/>
            <p14:sldId id="389"/>
            <p14:sldId id="391"/>
            <p14:sldId id="390"/>
            <p14:sldId id="3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6671F7-89BE-4910-A2DC-DC66CFDA45AD}" v="21220" dt="2023-02-21T19:16:59.387"/>
    <p1510:client id="{69BC9FFD-2495-4F19-BFE8-04187B0EADA9}" v="696" dt="2023-02-21T11:13:02.582"/>
    <p1510:client id="{E5D3F3CD-B1D2-4178-9DBF-8144B5FE0465}" v="2" dt="2023-02-22T07:51:14.581"/>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microsoft.com/office/2016/11/relationships/changesInfo" Target="changesInfos/changesInfo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presProps" Target="presProps.xml"/><Relationship Id="rId139"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IO AVOLIO" userId="S::antonio.avolio3@studenti.unina.it::09e6f064-7614-4d87-9c34-a1a18c6313c9" providerId="AD" clId="Web-{2E363CF0-0F7C-4F6D-B426-7C4667C3B371}"/>
    <pc:docChg chg="addSld modSld modSection">
      <pc:chgData name="ANTONIO AVOLIO" userId="S::antonio.avolio3@studenti.unina.it::09e6f064-7614-4d87-9c34-a1a18c6313c9" providerId="AD" clId="Web-{2E363CF0-0F7C-4F6D-B426-7C4667C3B371}" dt="2023-02-13T11:31:11.017" v="1562" actId="1076"/>
      <pc:docMkLst>
        <pc:docMk/>
      </pc:docMkLst>
      <pc:sldChg chg="addSp delSp modSp">
        <pc:chgData name="ANTONIO AVOLIO" userId="S::antonio.avolio3@studenti.unina.it::09e6f064-7614-4d87-9c34-a1a18c6313c9" providerId="AD" clId="Web-{2E363CF0-0F7C-4F6D-B426-7C4667C3B371}" dt="2023-02-13T10:48:58.161" v="397"/>
        <pc:sldMkLst>
          <pc:docMk/>
          <pc:sldMk cId="2231889566" sldId="312"/>
        </pc:sldMkLst>
        <pc:spChg chg="add del mod">
          <ac:chgData name="ANTONIO AVOLIO" userId="S::antonio.avolio3@studenti.unina.it::09e6f064-7614-4d87-9c34-a1a18c6313c9" providerId="AD" clId="Web-{2E363CF0-0F7C-4F6D-B426-7C4667C3B371}" dt="2023-02-13T10:48:58.161" v="397"/>
          <ac:spMkLst>
            <pc:docMk/>
            <pc:sldMk cId="2231889566" sldId="312"/>
            <ac:spMk id="5" creationId="{27DF020C-0428-3D08-D1FD-6937E46C6B90}"/>
          </ac:spMkLst>
        </pc:spChg>
      </pc:sldChg>
      <pc:sldChg chg="addSp delSp modSp">
        <pc:chgData name="ANTONIO AVOLIO" userId="S::antonio.avolio3@studenti.unina.it::09e6f064-7614-4d87-9c34-a1a18c6313c9" providerId="AD" clId="Web-{2E363CF0-0F7C-4F6D-B426-7C4667C3B371}" dt="2023-02-13T10:32:38.273" v="254"/>
        <pc:sldMkLst>
          <pc:docMk/>
          <pc:sldMk cId="4026599024" sldId="317"/>
        </pc:sldMkLst>
        <pc:spChg chg="add del mod">
          <ac:chgData name="ANTONIO AVOLIO" userId="S::antonio.avolio3@studenti.unina.it::09e6f064-7614-4d87-9c34-a1a18c6313c9" providerId="AD" clId="Web-{2E363CF0-0F7C-4F6D-B426-7C4667C3B371}" dt="2023-02-13T10:32:38.273" v="254"/>
          <ac:spMkLst>
            <pc:docMk/>
            <pc:sldMk cId="4026599024" sldId="317"/>
            <ac:spMk id="4" creationId="{8D349836-AABB-E237-40B2-8335DE16C706}"/>
          </ac:spMkLst>
        </pc:spChg>
      </pc:sldChg>
      <pc:sldChg chg="addSp delSp modSp new mod setBg">
        <pc:chgData name="ANTONIO AVOLIO" userId="S::antonio.avolio3@studenti.unina.it::09e6f064-7614-4d87-9c34-a1a18c6313c9" providerId="AD" clId="Web-{2E363CF0-0F7C-4F6D-B426-7C4667C3B371}" dt="2023-02-13T11:31:11.017" v="1562" actId="1076"/>
        <pc:sldMkLst>
          <pc:docMk/>
          <pc:sldMk cId="2559069174" sldId="318"/>
        </pc:sldMkLst>
        <pc:spChg chg="add del mod ord">
          <ac:chgData name="ANTONIO AVOLIO" userId="S::antonio.avolio3@studenti.unina.it::09e6f064-7614-4d87-9c34-a1a18c6313c9" providerId="AD" clId="Web-{2E363CF0-0F7C-4F6D-B426-7C4667C3B371}" dt="2023-02-13T11:12:59.578" v="442"/>
          <ac:spMkLst>
            <pc:docMk/>
            <pc:sldMk cId="2559069174" sldId="318"/>
            <ac:spMk id="2" creationId="{E09E3621-99C4-AEC8-5455-CF2BC4AB5FFF}"/>
          </ac:spMkLst>
        </pc:spChg>
        <pc:spChg chg="add mod ord">
          <ac:chgData name="ANTONIO AVOLIO" userId="S::antonio.avolio3@studenti.unina.it::09e6f064-7614-4d87-9c34-a1a18c6313c9" providerId="AD" clId="Web-{2E363CF0-0F7C-4F6D-B426-7C4667C3B371}" dt="2023-02-13T11:30:44.625" v="1554"/>
          <ac:spMkLst>
            <pc:docMk/>
            <pc:sldMk cId="2559069174" sldId="318"/>
            <ac:spMk id="3" creationId="{3C94BD63-18C1-00E7-365F-F7CC253DE583}"/>
          </ac:spMkLst>
        </pc:spChg>
        <pc:spChg chg="add del">
          <ac:chgData name="ANTONIO AVOLIO" userId="S::antonio.avolio3@studenti.unina.it::09e6f064-7614-4d87-9c34-a1a18c6313c9" providerId="AD" clId="Web-{2E363CF0-0F7C-4F6D-B426-7C4667C3B371}" dt="2023-02-13T11:12:59.578" v="442"/>
          <ac:spMkLst>
            <pc:docMk/>
            <pc:sldMk cId="2559069174" sldId="318"/>
            <ac:spMk id="9" creationId="{4F645BF8-7885-4398-80BC-4C0DF24F5CEE}"/>
          </ac:spMkLst>
        </pc:spChg>
        <pc:spChg chg="add del">
          <ac:chgData name="ANTONIO AVOLIO" userId="S::antonio.avolio3@studenti.unina.it::09e6f064-7614-4d87-9c34-a1a18c6313c9" providerId="AD" clId="Web-{2E363CF0-0F7C-4F6D-B426-7C4667C3B371}" dt="2023-02-13T11:12:59.578" v="442"/>
          <ac:spMkLst>
            <pc:docMk/>
            <pc:sldMk cId="2559069174" sldId="318"/>
            <ac:spMk id="11" creationId="{3212FB65-CD2B-4005-B910-132DCE19FCC7}"/>
          </ac:spMkLst>
        </pc:spChg>
        <pc:spChg chg="add del">
          <ac:chgData name="ANTONIO AVOLIO" userId="S::antonio.avolio3@studenti.unina.it::09e6f064-7614-4d87-9c34-a1a18c6313c9" providerId="AD" clId="Web-{2E363CF0-0F7C-4F6D-B426-7C4667C3B371}" dt="2023-02-13T11:12:59.578" v="442"/>
          <ac:spMkLst>
            <pc:docMk/>
            <pc:sldMk cId="2559069174" sldId="318"/>
            <ac:spMk id="13" creationId="{EE9F5D7F-1BBC-4096-ADA7-AA9C9E4D2868}"/>
          </ac:spMkLst>
        </pc:spChg>
        <pc:spChg chg="add del">
          <ac:chgData name="ANTONIO AVOLIO" userId="S::antonio.avolio3@studenti.unina.it::09e6f064-7614-4d87-9c34-a1a18c6313c9" providerId="AD" clId="Web-{2E363CF0-0F7C-4F6D-B426-7C4667C3B371}" dt="2023-02-13T11:12:59.578" v="442"/>
          <ac:spMkLst>
            <pc:docMk/>
            <pc:sldMk cId="2559069174" sldId="318"/>
            <ac:spMk id="15" creationId="{06D370DD-716B-4528-B475-331F84CEA5A1}"/>
          </ac:spMkLst>
        </pc:spChg>
        <pc:spChg chg="add del">
          <ac:chgData name="ANTONIO AVOLIO" userId="S::antonio.avolio3@studenti.unina.it::09e6f064-7614-4d87-9c34-a1a18c6313c9" providerId="AD" clId="Web-{2E363CF0-0F7C-4F6D-B426-7C4667C3B371}" dt="2023-02-13T11:12:59.578" v="442"/>
          <ac:spMkLst>
            <pc:docMk/>
            <pc:sldMk cId="2559069174" sldId="318"/>
            <ac:spMk id="17" creationId="{E79D076F-656A-4CD9-83AD-AF8F4B28CA49}"/>
          </ac:spMkLst>
        </pc:spChg>
        <pc:spChg chg="add del">
          <ac:chgData name="ANTONIO AVOLIO" userId="S::antonio.avolio3@studenti.unina.it::09e6f064-7614-4d87-9c34-a1a18c6313c9" providerId="AD" clId="Web-{2E363CF0-0F7C-4F6D-B426-7C4667C3B371}" dt="2023-02-13T11:12:53.469" v="437"/>
          <ac:spMkLst>
            <pc:docMk/>
            <pc:sldMk cId="2559069174" sldId="318"/>
            <ac:spMk id="22" creationId="{4F645BF8-7885-4398-80BC-4C0DF24F5CEE}"/>
          </ac:spMkLst>
        </pc:spChg>
        <pc:spChg chg="add del">
          <ac:chgData name="ANTONIO AVOLIO" userId="S::antonio.avolio3@studenti.unina.it::09e6f064-7614-4d87-9c34-a1a18c6313c9" providerId="AD" clId="Web-{2E363CF0-0F7C-4F6D-B426-7C4667C3B371}" dt="2023-02-13T11:12:53.469" v="437"/>
          <ac:spMkLst>
            <pc:docMk/>
            <pc:sldMk cId="2559069174" sldId="318"/>
            <ac:spMk id="24" creationId="{3212FB65-CD2B-4005-B910-132DCE19FCC7}"/>
          </ac:spMkLst>
        </pc:spChg>
        <pc:spChg chg="add del">
          <ac:chgData name="ANTONIO AVOLIO" userId="S::antonio.avolio3@studenti.unina.it::09e6f064-7614-4d87-9c34-a1a18c6313c9" providerId="AD" clId="Web-{2E363CF0-0F7C-4F6D-B426-7C4667C3B371}" dt="2023-02-13T11:12:53.469" v="437"/>
          <ac:spMkLst>
            <pc:docMk/>
            <pc:sldMk cId="2559069174" sldId="318"/>
            <ac:spMk id="26" creationId="{EE9F5D7F-1BBC-4096-ADA7-AA9C9E4D2868}"/>
          </ac:spMkLst>
        </pc:spChg>
        <pc:spChg chg="add del">
          <ac:chgData name="ANTONIO AVOLIO" userId="S::antonio.avolio3@studenti.unina.it::09e6f064-7614-4d87-9c34-a1a18c6313c9" providerId="AD" clId="Web-{2E363CF0-0F7C-4F6D-B426-7C4667C3B371}" dt="2023-02-13T11:12:53.469" v="437"/>
          <ac:spMkLst>
            <pc:docMk/>
            <pc:sldMk cId="2559069174" sldId="318"/>
            <ac:spMk id="28" creationId="{06D370DD-716B-4528-B475-331F84CEA5A1}"/>
          </ac:spMkLst>
        </pc:spChg>
        <pc:spChg chg="add del">
          <ac:chgData name="ANTONIO AVOLIO" userId="S::antonio.avolio3@studenti.unina.it::09e6f064-7614-4d87-9c34-a1a18c6313c9" providerId="AD" clId="Web-{2E363CF0-0F7C-4F6D-B426-7C4667C3B371}" dt="2023-02-13T11:12:53.469" v="437"/>
          <ac:spMkLst>
            <pc:docMk/>
            <pc:sldMk cId="2559069174" sldId="318"/>
            <ac:spMk id="30" creationId="{E79D076F-656A-4CD9-83AD-AF8F4B28CA49}"/>
          </ac:spMkLst>
        </pc:spChg>
        <pc:spChg chg="add del">
          <ac:chgData name="ANTONIO AVOLIO" userId="S::antonio.avolio3@studenti.unina.it::09e6f064-7614-4d87-9c34-a1a18c6313c9" providerId="AD" clId="Web-{2E363CF0-0F7C-4F6D-B426-7C4667C3B371}" dt="2023-02-13T11:12:55.328" v="439"/>
          <ac:spMkLst>
            <pc:docMk/>
            <pc:sldMk cId="2559069174" sldId="318"/>
            <ac:spMk id="32" creationId="{4F645BF8-7885-4398-80BC-4C0DF24F5CEE}"/>
          </ac:spMkLst>
        </pc:spChg>
        <pc:spChg chg="add del">
          <ac:chgData name="ANTONIO AVOLIO" userId="S::antonio.avolio3@studenti.unina.it::09e6f064-7614-4d87-9c34-a1a18c6313c9" providerId="AD" clId="Web-{2E363CF0-0F7C-4F6D-B426-7C4667C3B371}" dt="2023-02-13T11:12:55.328" v="439"/>
          <ac:spMkLst>
            <pc:docMk/>
            <pc:sldMk cId="2559069174" sldId="318"/>
            <ac:spMk id="33" creationId="{3212FB65-CD2B-4005-B910-132DCE19FCC7}"/>
          </ac:spMkLst>
        </pc:spChg>
        <pc:spChg chg="add del">
          <ac:chgData name="ANTONIO AVOLIO" userId="S::antonio.avolio3@studenti.unina.it::09e6f064-7614-4d87-9c34-a1a18c6313c9" providerId="AD" clId="Web-{2E363CF0-0F7C-4F6D-B426-7C4667C3B371}" dt="2023-02-13T11:12:55.328" v="439"/>
          <ac:spMkLst>
            <pc:docMk/>
            <pc:sldMk cId="2559069174" sldId="318"/>
            <ac:spMk id="34" creationId="{EE9F5D7F-1BBC-4096-ADA7-AA9C9E4D2868}"/>
          </ac:spMkLst>
        </pc:spChg>
        <pc:spChg chg="add del">
          <ac:chgData name="ANTONIO AVOLIO" userId="S::antonio.avolio3@studenti.unina.it::09e6f064-7614-4d87-9c34-a1a18c6313c9" providerId="AD" clId="Web-{2E363CF0-0F7C-4F6D-B426-7C4667C3B371}" dt="2023-02-13T11:12:55.328" v="439"/>
          <ac:spMkLst>
            <pc:docMk/>
            <pc:sldMk cId="2559069174" sldId="318"/>
            <ac:spMk id="35" creationId="{06D370DD-716B-4528-B475-331F84CEA5A1}"/>
          </ac:spMkLst>
        </pc:spChg>
        <pc:spChg chg="add del">
          <ac:chgData name="ANTONIO AVOLIO" userId="S::antonio.avolio3@studenti.unina.it::09e6f064-7614-4d87-9c34-a1a18c6313c9" providerId="AD" clId="Web-{2E363CF0-0F7C-4F6D-B426-7C4667C3B371}" dt="2023-02-13T11:12:55.328" v="439"/>
          <ac:spMkLst>
            <pc:docMk/>
            <pc:sldMk cId="2559069174" sldId="318"/>
            <ac:spMk id="36" creationId="{E79D076F-656A-4CD9-83AD-AF8F4B28CA49}"/>
          </ac:spMkLst>
        </pc:spChg>
        <pc:spChg chg="add del">
          <ac:chgData name="ANTONIO AVOLIO" userId="S::antonio.avolio3@studenti.unina.it::09e6f064-7614-4d87-9c34-a1a18c6313c9" providerId="AD" clId="Web-{2E363CF0-0F7C-4F6D-B426-7C4667C3B371}" dt="2023-02-13T11:12:59.547" v="441"/>
          <ac:spMkLst>
            <pc:docMk/>
            <pc:sldMk cId="2559069174" sldId="318"/>
            <ac:spMk id="38" creationId="{4F645BF8-7885-4398-80BC-4C0DF24F5CEE}"/>
          </ac:spMkLst>
        </pc:spChg>
        <pc:spChg chg="add del">
          <ac:chgData name="ANTONIO AVOLIO" userId="S::antonio.avolio3@studenti.unina.it::09e6f064-7614-4d87-9c34-a1a18c6313c9" providerId="AD" clId="Web-{2E363CF0-0F7C-4F6D-B426-7C4667C3B371}" dt="2023-02-13T11:12:59.547" v="441"/>
          <ac:spMkLst>
            <pc:docMk/>
            <pc:sldMk cId="2559069174" sldId="318"/>
            <ac:spMk id="39" creationId="{3212FB65-CD2B-4005-B910-132DCE19FCC7}"/>
          </ac:spMkLst>
        </pc:spChg>
        <pc:spChg chg="add del">
          <ac:chgData name="ANTONIO AVOLIO" userId="S::antonio.avolio3@studenti.unina.it::09e6f064-7614-4d87-9c34-a1a18c6313c9" providerId="AD" clId="Web-{2E363CF0-0F7C-4F6D-B426-7C4667C3B371}" dt="2023-02-13T11:12:59.547" v="441"/>
          <ac:spMkLst>
            <pc:docMk/>
            <pc:sldMk cId="2559069174" sldId="318"/>
            <ac:spMk id="40" creationId="{EE9F5D7F-1BBC-4096-ADA7-AA9C9E4D2868}"/>
          </ac:spMkLst>
        </pc:spChg>
        <pc:spChg chg="add del">
          <ac:chgData name="ANTONIO AVOLIO" userId="S::antonio.avolio3@studenti.unina.it::09e6f064-7614-4d87-9c34-a1a18c6313c9" providerId="AD" clId="Web-{2E363CF0-0F7C-4F6D-B426-7C4667C3B371}" dt="2023-02-13T11:12:59.547" v="441"/>
          <ac:spMkLst>
            <pc:docMk/>
            <pc:sldMk cId="2559069174" sldId="318"/>
            <ac:spMk id="41" creationId="{06D370DD-716B-4528-B475-331F84CEA5A1}"/>
          </ac:spMkLst>
        </pc:spChg>
        <pc:spChg chg="add del">
          <ac:chgData name="ANTONIO AVOLIO" userId="S::antonio.avolio3@studenti.unina.it::09e6f064-7614-4d87-9c34-a1a18c6313c9" providerId="AD" clId="Web-{2E363CF0-0F7C-4F6D-B426-7C4667C3B371}" dt="2023-02-13T11:12:59.547" v="441"/>
          <ac:spMkLst>
            <pc:docMk/>
            <pc:sldMk cId="2559069174" sldId="318"/>
            <ac:spMk id="42" creationId="{E79D076F-656A-4CD9-83AD-AF8F4B28CA49}"/>
          </ac:spMkLst>
        </pc:spChg>
        <pc:spChg chg="add del">
          <ac:chgData name="ANTONIO AVOLIO" userId="S::antonio.avolio3@studenti.unina.it::09e6f064-7614-4d87-9c34-a1a18c6313c9" providerId="AD" clId="Web-{2E363CF0-0F7C-4F6D-B426-7C4667C3B371}" dt="2023-02-13T11:19:09.277" v="463"/>
          <ac:spMkLst>
            <pc:docMk/>
            <pc:sldMk cId="2559069174" sldId="318"/>
            <ac:spMk id="45" creationId="{4F645BF8-7885-4398-80BC-4C0DF24F5CEE}"/>
          </ac:spMkLst>
        </pc:spChg>
        <pc:spChg chg="add del">
          <ac:chgData name="ANTONIO AVOLIO" userId="S::antonio.avolio3@studenti.unina.it::09e6f064-7614-4d87-9c34-a1a18c6313c9" providerId="AD" clId="Web-{2E363CF0-0F7C-4F6D-B426-7C4667C3B371}" dt="2023-02-13T11:19:09.277" v="463"/>
          <ac:spMkLst>
            <pc:docMk/>
            <pc:sldMk cId="2559069174" sldId="318"/>
            <ac:spMk id="46" creationId="{3212FB65-CD2B-4005-B910-132DCE19FCC7}"/>
          </ac:spMkLst>
        </pc:spChg>
        <pc:spChg chg="add del">
          <ac:chgData name="ANTONIO AVOLIO" userId="S::antonio.avolio3@studenti.unina.it::09e6f064-7614-4d87-9c34-a1a18c6313c9" providerId="AD" clId="Web-{2E363CF0-0F7C-4F6D-B426-7C4667C3B371}" dt="2023-02-13T11:19:09.277" v="463"/>
          <ac:spMkLst>
            <pc:docMk/>
            <pc:sldMk cId="2559069174" sldId="318"/>
            <ac:spMk id="47" creationId="{EE9F5D7F-1BBC-4096-ADA7-AA9C9E4D2868}"/>
          </ac:spMkLst>
        </pc:spChg>
        <pc:spChg chg="add del">
          <ac:chgData name="ANTONIO AVOLIO" userId="S::antonio.avolio3@studenti.unina.it::09e6f064-7614-4d87-9c34-a1a18c6313c9" providerId="AD" clId="Web-{2E363CF0-0F7C-4F6D-B426-7C4667C3B371}" dt="2023-02-13T11:19:09.277" v="463"/>
          <ac:spMkLst>
            <pc:docMk/>
            <pc:sldMk cId="2559069174" sldId="318"/>
            <ac:spMk id="48" creationId="{06D370DD-716B-4528-B475-331F84CEA5A1}"/>
          </ac:spMkLst>
        </pc:spChg>
        <pc:spChg chg="add del">
          <ac:chgData name="ANTONIO AVOLIO" userId="S::antonio.avolio3@studenti.unina.it::09e6f064-7614-4d87-9c34-a1a18c6313c9" providerId="AD" clId="Web-{2E363CF0-0F7C-4F6D-B426-7C4667C3B371}" dt="2023-02-13T11:19:09.277" v="463"/>
          <ac:spMkLst>
            <pc:docMk/>
            <pc:sldMk cId="2559069174" sldId="318"/>
            <ac:spMk id="49" creationId="{E79D076F-656A-4CD9-83AD-AF8F4B28CA49}"/>
          </ac:spMkLst>
        </pc:spChg>
        <pc:spChg chg="add del">
          <ac:chgData name="ANTONIO AVOLIO" userId="S::antonio.avolio3@studenti.unina.it::09e6f064-7614-4d87-9c34-a1a18c6313c9" providerId="AD" clId="Web-{2E363CF0-0F7C-4F6D-B426-7C4667C3B371}" dt="2023-02-13T11:19:09.214" v="462"/>
          <ac:spMkLst>
            <pc:docMk/>
            <pc:sldMk cId="2559069174" sldId="318"/>
            <ac:spMk id="55" creationId="{4F645BF8-7885-4398-80BC-4C0DF24F5CEE}"/>
          </ac:spMkLst>
        </pc:spChg>
        <pc:spChg chg="add del">
          <ac:chgData name="ANTONIO AVOLIO" userId="S::antonio.avolio3@studenti.unina.it::09e6f064-7614-4d87-9c34-a1a18c6313c9" providerId="AD" clId="Web-{2E363CF0-0F7C-4F6D-B426-7C4667C3B371}" dt="2023-02-13T11:19:09.214" v="462"/>
          <ac:spMkLst>
            <pc:docMk/>
            <pc:sldMk cId="2559069174" sldId="318"/>
            <ac:spMk id="57" creationId="{3212FB65-CD2B-4005-B910-132DCE19FCC7}"/>
          </ac:spMkLst>
        </pc:spChg>
        <pc:spChg chg="add del">
          <ac:chgData name="ANTONIO AVOLIO" userId="S::antonio.avolio3@studenti.unina.it::09e6f064-7614-4d87-9c34-a1a18c6313c9" providerId="AD" clId="Web-{2E363CF0-0F7C-4F6D-B426-7C4667C3B371}" dt="2023-02-13T11:19:09.214" v="462"/>
          <ac:spMkLst>
            <pc:docMk/>
            <pc:sldMk cId="2559069174" sldId="318"/>
            <ac:spMk id="59" creationId="{B5DC95B7-2A72-483B-BA19-2BE751205541}"/>
          </ac:spMkLst>
        </pc:spChg>
        <pc:spChg chg="add del">
          <ac:chgData name="ANTONIO AVOLIO" userId="S::antonio.avolio3@studenti.unina.it::09e6f064-7614-4d87-9c34-a1a18c6313c9" providerId="AD" clId="Web-{2E363CF0-0F7C-4F6D-B426-7C4667C3B371}" dt="2023-02-13T11:19:09.214" v="462"/>
          <ac:spMkLst>
            <pc:docMk/>
            <pc:sldMk cId="2559069174" sldId="318"/>
            <ac:spMk id="61" creationId="{1C822AFE-7E96-4A51-9E55-FCAEACD21357}"/>
          </ac:spMkLst>
        </pc:spChg>
        <pc:spChg chg="add del">
          <ac:chgData name="ANTONIO AVOLIO" userId="S::antonio.avolio3@studenti.unina.it::09e6f064-7614-4d87-9c34-a1a18c6313c9" providerId="AD" clId="Web-{2E363CF0-0F7C-4F6D-B426-7C4667C3B371}" dt="2023-02-13T11:19:09.214" v="462"/>
          <ac:spMkLst>
            <pc:docMk/>
            <pc:sldMk cId="2559069174" sldId="318"/>
            <ac:spMk id="63" creationId="{9169EA61-C175-4B7E-807B-58199DEA7FB3}"/>
          </ac:spMkLst>
        </pc:spChg>
        <pc:spChg chg="add del">
          <ac:chgData name="ANTONIO AVOLIO" userId="S::antonio.avolio3@studenti.unina.it::09e6f064-7614-4d87-9c34-a1a18c6313c9" providerId="AD" clId="Web-{2E363CF0-0F7C-4F6D-B426-7C4667C3B371}" dt="2023-02-13T11:19:49.637" v="477"/>
          <ac:spMkLst>
            <pc:docMk/>
            <pc:sldMk cId="2559069174" sldId="318"/>
            <ac:spMk id="65" creationId="{4F645BF8-7885-4398-80BC-4C0DF24F5CEE}"/>
          </ac:spMkLst>
        </pc:spChg>
        <pc:spChg chg="add del">
          <ac:chgData name="ANTONIO AVOLIO" userId="S::antonio.avolio3@studenti.unina.it::09e6f064-7614-4d87-9c34-a1a18c6313c9" providerId="AD" clId="Web-{2E363CF0-0F7C-4F6D-B426-7C4667C3B371}" dt="2023-02-13T11:19:49.637" v="477"/>
          <ac:spMkLst>
            <pc:docMk/>
            <pc:sldMk cId="2559069174" sldId="318"/>
            <ac:spMk id="66" creationId="{3212FB65-CD2B-4005-B910-132DCE19FCC7}"/>
          </ac:spMkLst>
        </pc:spChg>
        <pc:spChg chg="add del">
          <ac:chgData name="ANTONIO AVOLIO" userId="S::antonio.avolio3@studenti.unina.it::09e6f064-7614-4d87-9c34-a1a18c6313c9" providerId="AD" clId="Web-{2E363CF0-0F7C-4F6D-B426-7C4667C3B371}" dt="2023-02-13T11:19:49.637" v="477"/>
          <ac:spMkLst>
            <pc:docMk/>
            <pc:sldMk cId="2559069174" sldId="318"/>
            <ac:spMk id="67" creationId="{EE9F5D7F-1BBC-4096-ADA7-AA9C9E4D2868}"/>
          </ac:spMkLst>
        </pc:spChg>
        <pc:spChg chg="add del">
          <ac:chgData name="ANTONIO AVOLIO" userId="S::antonio.avolio3@studenti.unina.it::09e6f064-7614-4d87-9c34-a1a18c6313c9" providerId="AD" clId="Web-{2E363CF0-0F7C-4F6D-B426-7C4667C3B371}" dt="2023-02-13T11:19:49.637" v="477"/>
          <ac:spMkLst>
            <pc:docMk/>
            <pc:sldMk cId="2559069174" sldId="318"/>
            <ac:spMk id="68" creationId="{06D370DD-716B-4528-B475-331F84CEA5A1}"/>
          </ac:spMkLst>
        </pc:spChg>
        <pc:spChg chg="add del">
          <ac:chgData name="ANTONIO AVOLIO" userId="S::antonio.avolio3@studenti.unina.it::09e6f064-7614-4d87-9c34-a1a18c6313c9" providerId="AD" clId="Web-{2E363CF0-0F7C-4F6D-B426-7C4667C3B371}" dt="2023-02-13T11:19:49.637" v="477"/>
          <ac:spMkLst>
            <pc:docMk/>
            <pc:sldMk cId="2559069174" sldId="318"/>
            <ac:spMk id="69" creationId="{E79D076F-656A-4CD9-83AD-AF8F4B28CA49}"/>
          </ac:spMkLst>
        </pc:spChg>
        <pc:spChg chg="add del">
          <ac:chgData name="ANTONIO AVOLIO" userId="S::antonio.avolio3@studenti.unina.it::09e6f064-7614-4d87-9c34-a1a18c6313c9" providerId="AD" clId="Web-{2E363CF0-0F7C-4F6D-B426-7C4667C3B371}" dt="2023-02-13T11:19:29.449" v="466"/>
          <ac:spMkLst>
            <pc:docMk/>
            <pc:sldMk cId="2559069174" sldId="318"/>
            <ac:spMk id="74" creationId="{4F645BF8-7885-4398-80BC-4C0DF24F5CEE}"/>
          </ac:spMkLst>
        </pc:spChg>
        <pc:spChg chg="add del">
          <ac:chgData name="ANTONIO AVOLIO" userId="S::antonio.avolio3@studenti.unina.it::09e6f064-7614-4d87-9c34-a1a18c6313c9" providerId="AD" clId="Web-{2E363CF0-0F7C-4F6D-B426-7C4667C3B371}" dt="2023-02-13T11:19:29.449" v="466"/>
          <ac:spMkLst>
            <pc:docMk/>
            <pc:sldMk cId="2559069174" sldId="318"/>
            <ac:spMk id="76" creationId="{3212FB65-CD2B-4005-B910-132DCE19FCC7}"/>
          </ac:spMkLst>
        </pc:spChg>
        <pc:spChg chg="add del">
          <ac:chgData name="ANTONIO AVOLIO" userId="S::antonio.avolio3@studenti.unina.it::09e6f064-7614-4d87-9c34-a1a18c6313c9" providerId="AD" clId="Web-{2E363CF0-0F7C-4F6D-B426-7C4667C3B371}" dt="2023-02-13T11:19:29.449" v="466"/>
          <ac:spMkLst>
            <pc:docMk/>
            <pc:sldMk cId="2559069174" sldId="318"/>
            <ac:spMk id="78" creationId="{A35CBD63-8F8F-47DC-9CE7-159E6161D872}"/>
          </ac:spMkLst>
        </pc:spChg>
        <pc:spChg chg="add del">
          <ac:chgData name="ANTONIO AVOLIO" userId="S::antonio.avolio3@studenti.unina.it::09e6f064-7614-4d87-9c34-a1a18c6313c9" providerId="AD" clId="Web-{2E363CF0-0F7C-4F6D-B426-7C4667C3B371}" dt="2023-02-13T11:19:29.449" v="466"/>
          <ac:spMkLst>
            <pc:docMk/>
            <pc:sldMk cId="2559069174" sldId="318"/>
            <ac:spMk id="80" creationId="{CA0E3486-FD49-4921-B4F4-E5BB5C88AC79}"/>
          </ac:spMkLst>
        </pc:spChg>
        <pc:spChg chg="add del">
          <ac:chgData name="ANTONIO AVOLIO" userId="S::antonio.avolio3@studenti.unina.it::09e6f064-7614-4d87-9c34-a1a18c6313c9" providerId="AD" clId="Web-{2E363CF0-0F7C-4F6D-B426-7C4667C3B371}" dt="2023-02-13T11:19:29.449" v="466"/>
          <ac:spMkLst>
            <pc:docMk/>
            <pc:sldMk cId="2559069174" sldId="318"/>
            <ac:spMk id="82" creationId="{83B4A72C-2924-4CE2-8674-7E02E182ED6D}"/>
          </ac:spMkLst>
        </pc:spChg>
        <pc:spChg chg="add del">
          <ac:chgData name="ANTONIO AVOLIO" userId="S::antonio.avolio3@studenti.unina.it::09e6f064-7614-4d87-9c34-a1a18c6313c9" providerId="AD" clId="Web-{2E363CF0-0F7C-4F6D-B426-7C4667C3B371}" dt="2023-02-13T11:19:31.076" v="468"/>
          <ac:spMkLst>
            <pc:docMk/>
            <pc:sldMk cId="2559069174" sldId="318"/>
            <ac:spMk id="84" creationId="{4F645BF8-7885-4398-80BC-4C0DF24F5CEE}"/>
          </ac:spMkLst>
        </pc:spChg>
        <pc:spChg chg="add del">
          <ac:chgData name="ANTONIO AVOLIO" userId="S::antonio.avolio3@studenti.unina.it::09e6f064-7614-4d87-9c34-a1a18c6313c9" providerId="AD" clId="Web-{2E363CF0-0F7C-4F6D-B426-7C4667C3B371}" dt="2023-02-13T11:19:31.076" v="468"/>
          <ac:spMkLst>
            <pc:docMk/>
            <pc:sldMk cId="2559069174" sldId="318"/>
            <ac:spMk id="85" creationId="{3212FB65-CD2B-4005-B910-132DCE19FCC7}"/>
          </ac:spMkLst>
        </pc:spChg>
        <pc:spChg chg="add del">
          <ac:chgData name="ANTONIO AVOLIO" userId="S::antonio.avolio3@studenti.unina.it::09e6f064-7614-4d87-9c34-a1a18c6313c9" providerId="AD" clId="Web-{2E363CF0-0F7C-4F6D-B426-7C4667C3B371}" dt="2023-02-13T11:19:31.076" v="468"/>
          <ac:spMkLst>
            <pc:docMk/>
            <pc:sldMk cId="2559069174" sldId="318"/>
            <ac:spMk id="86" creationId="{EE9F5D7F-1BBC-4096-ADA7-AA9C9E4D2868}"/>
          </ac:spMkLst>
        </pc:spChg>
        <pc:spChg chg="add del">
          <ac:chgData name="ANTONIO AVOLIO" userId="S::antonio.avolio3@studenti.unina.it::09e6f064-7614-4d87-9c34-a1a18c6313c9" providerId="AD" clId="Web-{2E363CF0-0F7C-4F6D-B426-7C4667C3B371}" dt="2023-02-13T11:19:31.076" v="468"/>
          <ac:spMkLst>
            <pc:docMk/>
            <pc:sldMk cId="2559069174" sldId="318"/>
            <ac:spMk id="87" creationId="{06D370DD-716B-4528-B475-331F84CEA5A1}"/>
          </ac:spMkLst>
        </pc:spChg>
        <pc:spChg chg="add del">
          <ac:chgData name="ANTONIO AVOLIO" userId="S::antonio.avolio3@studenti.unina.it::09e6f064-7614-4d87-9c34-a1a18c6313c9" providerId="AD" clId="Web-{2E363CF0-0F7C-4F6D-B426-7C4667C3B371}" dt="2023-02-13T11:19:31.076" v="468"/>
          <ac:spMkLst>
            <pc:docMk/>
            <pc:sldMk cId="2559069174" sldId="318"/>
            <ac:spMk id="88" creationId="{E79D076F-656A-4CD9-83AD-AF8F4B28CA49}"/>
          </ac:spMkLst>
        </pc:spChg>
        <pc:spChg chg="add del">
          <ac:chgData name="ANTONIO AVOLIO" userId="S::antonio.avolio3@studenti.unina.it::09e6f064-7614-4d87-9c34-a1a18c6313c9" providerId="AD" clId="Web-{2E363CF0-0F7C-4F6D-B426-7C4667C3B371}" dt="2023-02-13T11:19:40.715" v="470"/>
          <ac:spMkLst>
            <pc:docMk/>
            <pc:sldMk cId="2559069174" sldId="318"/>
            <ac:spMk id="90" creationId="{4F645BF8-7885-4398-80BC-4C0DF24F5CEE}"/>
          </ac:spMkLst>
        </pc:spChg>
        <pc:spChg chg="add del">
          <ac:chgData name="ANTONIO AVOLIO" userId="S::antonio.avolio3@studenti.unina.it::09e6f064-7614-4d87-9c34-a1a18c6313c9" providerId="AD" clId="Web-{2E363CF0-0F7C-4F6D-B426-7C4667C3B371}" dt="2023-02-13T11:19:40.715" v="470"/>
          <ac:spMkLst>
            <pc:docMk/>
            <pc:sldMk cId="2559069174" sldId="318"/>
            <ac:spMk id="91" creationId="{3212FB65-CD2B-4005-B910-132DCE19FCC7}"/>
          </ac:spMkLst>
        </pc:spChg>
        <pc:spChg chg="add del">
          <ac:chgData name="ANTONIO AVOLIO" userId="S::antonio.avolio3@studenti.unina.it::09e6f064-7614-4d87-9c34-a1a18c6313c9" providerId="AD" clId="Web-{2E363CF0-0F7C-4F6D-B426-7C4667C3B371}" dt="2023-02-13T11:19:40.715" v="470"/>
          <ac:spMkLst>
            <pc:docMk/>
            <pc:sldMk cId="2559069174" sldId="318"/>
            <ac:spMk id="92" creationId="{EE9F5D7F-1BBC-4096-ADA7-AA9C9E4D2868}"/>
          </ac:spMkLst>
        </pc:spChg>
        <pc:spChg chg="add del">
          <ac:chgData name="ANTONIO AVOLIO" userId="S::antonio.avolio3@studenti.unina.it::09e6f064-7614-4d87-9c34-a1a18c6313c9" providerId="AD" clId="Web-{2E363CF0-0F7C-4F6D-B426-7C4667C3B371}" dt="2023-02-13T11:19:40.715" v="470"/>
          <ac:spMkLst>
            <pc:docMk/>
            <pc:sldMk cId="2559069174" sldId="318"/>
            <ac:spMk id="93" creationId="{06D370DD-716B-4528-B475-331F84CEA5A1}"/>
          </ac:spMkLst>
        </pc:spChg>
        <pc:spChg chg="add del">
          <ac:chgData name="ANTONIO AVOLIO" userId="S::antonio.avolio3@studenti.unina.it::09e6f064-7614-4d87-9c34-a1a18c6313c9" providerId="AD" clId="Web-{2E363CF0-0F7C-4F6D-B426-7C4667C3B371}" dt="2023-02-13T11:19:40.715" v="470"/>
          <ac:spMkLst>
            <pc:docMk/>
            <pc:sldMk cId="2559069174" sldId="318"/>
            <ac:spMk id="94" creationId="{E79D076F-656A-4CD9-83AD-AF8F4B28CA49}"/>
          </ac:spMkLst>
        </pc:spChg>
        <pc:spChg chg="add del">
          <ac:chgData name="ANTONIO AVOLIO" userId="S::antonio.avolio3@studenti.unina.it::09e6f064-7614-4d87-9c34-a1a18c6313c9" providerId="AD" clId="Web-{2E363CF0-0F7C-4F6D-B426-7C4667C3B371}" dt="2023-02-13T11:19:43.387" v="472"/>
          <ac:spMkLst>
            <pc:docMk/>
            <pc:sldMk cId="2559069174" sldId="318"/>
            <ac:spMk id="96" creationId="{4F645BF8-7885-4398-80BC-4C0DF24F5CEE}"/>
          </ac:spMkLst>
        </pc:spChg>
        <pc:spChg chg="add del">
          <ac:chgData name="ANTONIO AVOLIO" userId="S::antonio.avolio3@studenti.unina.it::09e6f064-7614-4d87-9c34-a1a18c6313c9" providerId="AD" clId="Web-{2E363CF0-0F7C-4F6D-B426-7C4667C3B371}" dt="2023-02-13T11:19:43.387" v="472"/>
          <ac:spMkLst>
            <pc:docMk/>
            <pc:sldMk cId="2559069174" sldId="318"/>
            <ac:spMk id="97" creationId="{3212FB65-CD2B-4005-B910-132DCE19FCC7}"/>
          </ac:spMkLst>
        </pc:spChg>
        <pc:spChg chg="add del">
          <ac:chgData name="ANTONIO AVOLIO" userId="S::antonio.avolio3@studenti.unina.it::09e6f064-7614-4d87-9c34-a1a18c6313c9" providerId="AD" clId="Web-{2E363CF0-0F7C-4F6D-B426-7C4667C3B371}" dt="2023-02-13T11:19:44.965" v="474"/>
          <ac:spMkLst>
            <pc:docMk/>
            <pc:sldMk cId="2559069174" sldId="318"/>
            <ac:spMk id="99" creationId="{B86EEAC6-011F-4499-ACFF-2FDC742DB06D}"/>
          </ac:spMkLst>
        </pc:spChg>
        <pc:spChg chg="add del">
          <ac:chgData name="ANTONIO AVOLIO" userId="S::antonio.avolio3@studenti.unina.it::09e6f064-7614-4d87-9c34-a1a18c6313c9" providerId="AD" clId="Web-{2E363CF0-0F7C-4F6D-B426-7C4667C3B371}" dt="2023-02-13T11:19:44.965" v="474"/>
          <ac:spMkLst>
            <pc:docMk/>
            <pc:sldMk cId="2559069174" sldId="318"/>
            <ac:spMk id="100" creationId="{6970F14D-B6E6-40EA-96B4-4E18D0CF9D8C}"/>
          </ac:spMkLst>
        </pc:spChg>
        <pc:spChg chg="add del">
          <ac:chgData name="ANTONIO AVOLIO" userId="S::antonio.avolio3@studenti.unina.it::09e6f064-7614-4d87-9c34-a1a18c6313c9" providerId="AD" clId="Web-{2E363CF0-0F7C-4F6D-B426-7C4667C3B371}" dt="2023-02-13T11:19:44.965" v="474"/>
          <ac:spMkLst>
            <pc:docMk/>
            <pc:sldMk cId="2559069174" sldId="318"/>
            <ac:spMk id="101" creationId="{886D4068-D045-48B0-9A00-198F2FE4B57C}"/>
          </ac:spMkLst>
        </pc:spChg>
        <pc:spChg chg="add del">
          <ac:chgData name="ANTONIO AVOLIO" userId="S::antonio.avolio3@studenti.unina.it::09e6f064-7614-4d87-9c34-a1a18c6313c9" providerId="AD" clId="Web-{2E363CF0-0F7C-4F6D-B426-7C4667C3B371}" dt="2023-02-13T11:19:44.965" v="474"/>
          <ac:spMkLst>
            <pc:docMk/>
            <pc:sldMk cId="2559069174" sldId="318"/>
            <ac:spMk id="102" creationId="{12664C4B-AAE2-4AA0-8918-134E8086F37E}"/>
          </ac:spMkLst>
        </pc:spChg>
        <pc:spChg chg="add del">
          <ac:chgData name="ANTONIO AVOLIO" userId="S::antonio.avolio3@studenti.unina.it::09e6f064-7614-4d87-9c34-a1a18c6313c9" providerId="AD" clId="Web-{2E363CF0-0F7C-4F6D-B426-7C4667C3B371}" dt="2023-02-13T11:19:44.965" v="474"/>
          <ac:spMkLst>
            <pc:docMk/>
            <pc:sldMk cId="2559069174" sldId="318"/>
            <ac:spMk id="103" creationId="{616F9FD8-4CFE-4C77-8F29-5D801C57E2AB}"/>
          </ac:spMkLst>
        </pc:spChg>
        <pc:spChg chg="add del">
          <ac:chgData name="ANTONIO AVOLIO" userId="S::antonio.avolio3@studenti.unina.it::09e6f064-7614-4d87-9c34-a1a18c6313c9" providerId="AD" clId="Web-{2E363CF0-0F7C-4F6D-B426-7C4667C3B371}" dt="2023-02-13T11:19:49.575" v="476"/>
          <ac:spMkLst>
            <pc:docMk/>
            <pc:sldMk cId="2559069174" sldId="318"/>
            <ac:spMk id="105" creationId="{4F645BF8-7885-4398-80BC-4C0DF24F5CEE}"/>
          </ac:spMkLst>
        </pc:spChg>
        <pc:spChg chg="add del">
          <ac:chgData name="ANTONIO AVOLIO" userId="S::antonio.avolio3@studenti.unina.it::09e6f064-7614-4d87-9c34-a1a18c6313c9" providerId="AD" clId="Web-{2E363CF0-0F7C-4F6D-B426-7C4667C3B371}" dt="2023-02-13T11:19:49.575" v="476"/>
          <ac:spMkLst>
            <pc:docMk/>
            <pc:sldMk cId="2559069174" sldId="318"/>
            <ac:spMk id="106" creationId="{3212FB65-CD2B-4005-B910-132DCE19FCC7}"/>
          </ac:spMkLst>
        </pc:spChg>
        <pc:spChg chg="add del">
          <ac:chgData name="ANTONIO AVOLIO" userId="S::antonio.avolio3@studenti.unina.it::09e6f064-7614-4d87-9c34-a1a18c6313c9" providerId="AD" clId="Web-{2E363CF0-0F7C-4F6D-B426-7C4667C3B371}" dt="2023-02-13T11:19:49.575" v="476"/>
          <ac:spMkLst>
            <pc:docMk/>
            <pc:sldMk cId="2559069174" sldId="318"/>
            <ac:spMk id="107" creationId="{A35CBD63-8F8F-47DC-9CE7-159E6161D872}"/>
          </ac:spMkLst>
        </pc:spChg>
        <pc:spChg chg="add del">
          <ac:chgData name="ANTONIO AVOLIO" userId="S::antonio.avolio3@studenti.unina.it::09e6f064-7614-4d87-9c34-a1a18c6313c9" providerId="AD" clId="Web-{2E363CF0-0F7C-4F6D-B426-7C4667C3B371}" dt="2023-02-13T11:19:49.575" v="476"/>
          <ac:spMkLst>
            <pc:docMk/>
            <pc:sldMk cId="2559069174" sldId="318"/>
            <ac:spMk id="108" creationId="{CA0E3486-FD49-4921-B4F4-E5BB5C88AC79}"/>
          </ac:spMkLst>
        </pc:spChg>
        <pc:spChg chg="add del">
          <ac:chgData name="ANTONIO AVOLIO" userId="S::antonio.avolio3@studenti.unina.it::09e6f064-7614-4d87-9c34-a1a18c6313c9" providerId="AD" clId="Web-{2E363CF0-0F7C-4F6D-B426-7C4667C3B371}" dt="2023-02-13T11:19:49.575" v="476"/>
          <ac:spMkLst>
            <pc:docMk/>
            <pc:sldMk cId="2559069174" sldId="318"/>
            <ac:spMk id="109" creationId="{83B4A72C-2924-4CE2-8674-7E02E182ED6D}"/>
          </ac:spMkLst>
        </pc:spChg>
        <pc:spChg chg="add del">
          <ac:chgData name="ANTONIO AVOLIO" userId="S::antonio.avolio3@studenti.unina.it::09e6f064-7614-4d87-9c34-a1a18c6313c9" providerId="AD" clId="Web-{2E363CF0-0F7C-4F6D-B426-7C4667C3B371}" dt="2023-02-13T11:30:44.625" v="1554"/>
          <ac:spMkLst>
            <pc:docMk/>
            <pc:sldMk cId="2559069174" sldId="318"/>
            <ac:spMk id="111" creationId="{4F645BF8-7885-4398-80BC-4C0DF24F5CEE}"/>
          </ac:spMkLst>
        </pc:spChg>
        <pc:spChg chg="add del">
          <ac:chgData name="ANTONIO AVOLIO" userId="S::antonio.avolio3@studenti.unina.it::09e6f064-7614-4d87-9c34-a1a18c6313c9" providerId="AD" clId="Web-{2E363CF0-0F7C-4F6D-B426-7C4667C3B371}" dt="2023-02-13T11:30:44.625" v="1554"/>
          <ac:spMkLst>
            <pc:docMk/>
            <pc:sldMk cId="2559069174" sldId="318"/>
            <ac:spMk id="112" creationId="{3212FB65-CD2B-4005-B910-132DCE19FCC7}"/>
          </ac:spMkLst>
        </pc:spChg>
        <pc:spChg chg="add del">
          <ac:chgData name="ANTONIO AVOLIO" userId="S::antonio.avolio3@studenti.unina.it::09e6f064-7614-4d87-9c34-a1a18c6313c9" providerId="AD" clId="Web-{2E363CF0-0F7C-4F6D-B426-7C4667C3B371}" dt="2023-02-13T11:30:44.625" v="1554"/>
          <ac:spMkLst>
            <pc:docMk/>
            <pc:sldMk cId="2559069174" sldId="318"/>
            <ac:spMk id="113" creationId="{EE9F5D7F-1BBC-4096-ADA7-AA9C9E4D2868}"/>
          </ac:spMkLst>
        </pc:spChg>
        <pc:spChg chg="add del">
          <ac:chgData name="ANTONIO AVOLIO" userId="S::antonio.avolio3@studenti.unina.it::09e6f064-7614-4d87-9c34-a1a18c6313c9" providerId="AD" clId="Web-{2E363CF0-0F7C-4F6D-B426-7C4667C3B371}" dt="2023-02-13T11:30:44.625" v="1554"/>
          <ac:spMkLst>
            <pc:docMk/>
            <pc:sldMk cId="2559069174" sldId="318"/>
            <ac:spMk id="114" creationId="{06D370DD-716B-4528-B475-331F84CEA5A1}"/>
          </ac:spMkLst>
        </pc:spChg>
        <pc:spChg chg="add del">
          <ac:chgData name="ANTONIO AVOLIO" userId="S::antonio.avolio3@studenti.unina.it::09e6f064-7614-4d87-9c34-a1a18c6313c9" providerId="AD" clId="Web-{2E363CF0-0F7C-4F6D-B426-7C4667C3B371}" dt="2023-02-13T11:30:44.625" v="1554"/>
          <ac:spMkLst>
            <pc:docMk/>
            <pc:sldMk cId="2559069174" sldId="318"/>
            <ac:spMk id="115" creationId="{E79D076F-656A-4CD9-83AD-AF8F4B28CA49}"/>
          </ac:spMkLst>
        </pc:spChg>
        <pc:spChg chg="add del">
          <ac:chgData name="ANTONIO AVOLIO" userId="S::antonio.avolio3@studenti.unina.it::09e6f064-7614-4d87-9c34-a1a18c6313c9" providerId="AD" clId="Web-{2E363CF0-0F7C-4F6D-B426-7C4667C3B371}" dt="2023-02-13T11:30:38.531" v="1551"/>
          <ac:spMkLst>
            <pc:docMk/>
            <pc:sldMk cId="2559069174" sldId="318"/>
            <ac:spMk id="120" creationId="{4F645BF8-7885-4398-80BC-4C0DF24F5CEE}"/>
          </ac:spMkLst>
        </pc:spChg>
        <pc:spChg chg="add del">
          <ac:chgData name="ANTONIO AVOLIO" userId="S::antonio.avolio3@studenti.unina.it::09e6f064-7614-4d87-9c34-a1a18c6313c9" providerId="AD" clId="Web-{2E363CF0-0F7C-4F6D-B426-7C4667C3B371}" dt="2023-02-13T11:30:38.531" v="1551"/>
          <ac:spMkLst>
            <pc:docMk/>
            <pc:sldMk cId="2559069174" sldId="318"/>
            <ac:spMk id="122" creationId="{3212FB65-CD2B-4005-B910-132DCE19FCC7}"/>
          </ac:spMkLst>
        </pc:spChg>
        <pc:spChg chg="add del">
          <ac:chgData name="ANTONIO AVOLIO" userId="S::antonio.avolio3@studenti.unina.it::09e6f064-7614-4d87-9c34-a1a18c6313c9" providerId="AD" clId="Web-{2E363CF0-0F7C-4F6D-B426-7C4667C3B371}" dt="2023-02-13T11:30:44.594" v="1553"/>
          <ac:spMkLst>
            <pc:docMk/>
            <pc:sldMk cId="2559069174" sldId="318"/>
            <ac:spMk id="124" creationId="{4F645BF8-7885-4398-80BC-4C0DF24F5CEE}"/>
          </ac:spMkLst>
        </pc:spChg>
        <pc:spChg chg="add del">
          <ac:chgData name="ANTONIO AVOLIO" userId="S::antonio.avolio3@studenti.unina.it::09e6f064-7614-4d87-9c34-a1a18c6313c9" providerId="AD" clId="Web-{2E363CF0-0F7C-4F6D-B426-7C4667C3B371}" dt="2023-02-13T11:30:44.594" v="1553"/>
          <ac:spMkLst>
            <pc:docMk/>
            <pc:sldMk cId="2559069174" sldId="318"/>
            <ac:spMk id="125" creationId="{3212FB65-CD2B-4005-B910-132DCE19FCC7}"/>
          </ac:spMkLst>
        </pc:spChg>
        <pc:spChg chg="add">
          <ac:chgData name="ANTONIO AVOLIO" userId="S::antonio.avolio3@studenti.unina.it::09e6f064-7614-4d87-9c34-a1a18c6313c9" providerId="AD" clId="Web-{2E363CF0-0F7C-4F6D-B426-7C4667C3B371}" dt="2023-02-13T11:30:44.625" v="1554"/>
          <ac:spMkLst>
            <pc:docMk/>
            <pc:sldMk cId="2559069174" sldId="318"/>
            <ac:spMk id="127" creationId="{4F645BF8-7885-4398-80BC-4C0DF24F5CEE}"/>
          </ac:spMkLst>
        </pc:spChg>
        <pc:spChg chg="add">
          <ac:chgData name="ANTONIO AVOLIO" userId="S::antonio.avolio3@studenti.unina.it::09e6f064-7614-4d87-9c34-a1a18c6313c9" providerId="AD" clId="Web-{2E363CF0-0F7C-4F6D-B426-7C4667C3B371}" dt="2023-02-13T11:30:44.625" v="1554"/>
          <ac:spMkLst>
            <pc:docMk/>
            <pc:sldMk cId="2559069174" sldId="318"/>
            <ac:spMk id="128" creationId="{3212FB65-CD2B-4005-B910-132DCE19FCC7}"/>
          </ac:spMkLst>
        </pc:spChg>
        <pc:graphicFrameChg chg="add del">
          <ac:chgData name="ANTONIO AVOLIO" userId="S::antonio.avolio3@studenti.unina.it::09e6f064-7614-4d87-9c34-a1a18c6313c9" providerId="AD" clId="Web-{2E363CF0-0F7C-4F6D-B426-7C4667C3B371}" dt="2023-02-13T11:12:55.328" v="439"/>
          <ac:graphicFrameMkLst>
            <pc:docMk/>
            <pc:sldMk cId="2559069174" sldId="318"/>
            <ac:graphicFrameMk id="19" creationId="{365B7BD5-F4C8-69CD-C0EF-8F5F6B43C542}"/>
          </ac:graphicFrameMkLst>
        </pc:graphicFrameChg>
        <pc:graphicFrameChg chg="add del">
          <ac:chgData name="ANTONIO AVOLIO" userId="S::antonio.avolio3@studenti.unina.it::09e6f064-7614-4d87-9c34-a1a18c6313c9" providerId="AD" clId="Web-{2E363CF0-0F7C-4F6D-B426-7C4667C3B371}" dt="2023-02-13T11:12:59.547" v="441"/>
          <ac:graphicFrameMkLst>
            <pc:docMk/>
            <pc:sldMk cId="2559069174" sldId="318"/>
            <ac:graphicFrameMk id="43" creationId="{DD26C166-4C7D-1BD2-FC66-AA335DE2FF0C}"/>
          </ac:graphicFrameMkLst>
        </pc:graphicFrameChg>
        <pc:graphicFrameChg chg="add mod ord modGraphic">
          <ac:chgData name="ANTONIO AVOLIO" userId="S::antonio.avolio3@studenti.unina.it::09e6f064-7614-4d87-9c34-a1a18c6313c9" providerId="AD" clId="Web-{2E363CF0-0F7C-4F6D-B426-7C4667C3B371}" dt="2023-02-13T11:31:04.313" v="1559" actId="1076"/>
          <ac:graphicFrameMkLst>
            <pc:docMk/>
            <pc:sldMk cId="2559069174" sldId="318"/>
            <ac:graphicFrameMk id="50" creationId="{A8B8528C-BCBF-6A4C-120C-639D94E4CEB9}"/>
          </ac:graphicFrameMkLst>
        </pc:graphicFrameChg>
        <pc:picChg chg="add del mod">
          <ac:chgData name="ANTONIO AVOLIO" userId="S::antonio.avolio3@studenti.unina.it::09e6f064-7614-4d87-9c34-a1a18c6313c9" providerId="AD" clId="Web-{2E363CF0-0F7C-4F6D-B426-7C4667C3B371}" dt="2023-02-13T11:18:52.089" v="455"/>
          <ac:picMkLst>
            <pc:docMk/>
            <pc:sldMk cId="2559069174" sldId="318"/>
            <ac:picMk id="4" creationId="{AD952FCA-41EE-EEF2-E030-151B84386E48}"/>
          </ac:picMkLst>
        </pc:picChg>
        <pc:picChg chg="add mod">
          <ac:chgData name="ANTONIO AVOLIO" userId="S::antonio.avolio3@studenti.unina.it::09e6f064-7614-4d87-9c34-a1a18c6313c9" providerId="AD" clId="Web-{2E363CF0-0F7C-4F6D-B426-7C4667C3B371}" dt="2023-02-13T11:31:11.017" v="1562" actId="1076"/>
          <ac:picMkLst>
            <pc:docMk/>
            <pc:sldMk cId="2559069174" sldId="318"/>
            <ac:picMk id="31" creationId="{74179C83-CBFC-8D26-D69B-5616716E0B52}"/>
          </ac:picMkLst>
        </pc:picChg>
      </pc:sldChg>
      <pc:sldChg chg="addSp delSp modSp new mod setBg setClrOvrMap">
        <pc:chgData name="ANTONIO AVOLIO" userId="S::antonio.avolio3@studenti.unina.it::09e6f064-7614-4d87-9c34-a1a18c6313c9" providerId="AD" clId="Web-{2E363CF0-0F7C-4F6D-B426-7C4667C3B371}" dt="2023-02-13T11:30:24.656" v="1549" actId="14100"/>
        <pc:sldMkLst>
          <pc:docMk/>
          <pc:sldMk cId="1915049807" sldId="320"/>
        </pc:sldMkLst>
        <pc:spChg chg="add del mod">
          <ac:chgData name="ANTONIO AVOLIO" userId="S::antonio.avolio3@studenti.unina.it::09e6f064-7614-4d87-9c34-a1a18c6313c9" providerId="AD" clId="Web-{2E363CF0-0F7C-4F6D-B426-7C4667C3B371}" dt="2023-02-13T11:18:02.431" v="450"/>
          <ac:spMkLst>
            <pc:docMk/>
            <pc:sldMk cId="1915049807" sldId="320"/>
            <ac:spMk id="2" creationId="{97CD1B66-C667-25AB-CDA4-005F605F22E2}"/>
          </ac:spMkLst>
        </pc:spChg>
        <pc:spChg chg="add mod">
          <ac:chgData name="ANTONIO AVOLIO" userId="S::antonio.avolio3@studenti.unina.it::09e6f064-7614-4d87-9c34-a1a18c6313c9" providerId="AD" clId="Web-{2E363CF0-0F7C-4F6D-B426-7C4667C3B371}" dt="2023-02-13T11:29:36.264" v="1536"/>
          <ac:spMkLst>
            <pc:docMk/>
            <pc:sldMk cId="1915049807" sldId="320"/>
            <ac:spMk id="5" creationId="{2CF0214A-3EF8-FA2B-D919-7ACC6B9E579D}"/>
          </ac:spMkLst>
        </pc:spChg>
        <pc:spChg chg="add del mod">
          <ac:chgData name="ANTONIO AVOLIO" userId="S::antonio.avolio3@studenti.unina.it::09e6f064-7614-4d87-9c34-a1a18c6313c9" providerId="AD" clId="Web-{2E363CF0-0F7C-4F6D-B426-7C4667C3B371}" dt="2023-02-13T11:27:06.041" v="1495"/>
          <ac:spMkLst>
            <pc:docMk/>
            <pc:sldMk cId="1915049807" sldId="320"/>
            <ac:spMk id="6" creationId="{DBBF1004-2FC5-1409-4E7E-389E60CC9F41}"/>
          </ac:spMkLst>
        </pc:spChg>
        <pc:spChg chg="add del">
          <ac:chgData name="ANTONIO AVOLIO" userId="S::antonio.avolio3@studenti.unina.it::09e6f064-7614-4d87-9c34-a1a18c6313c9" providerId="AD" clId="Web-{2E363CF0-0F7C-4F6D-B426-7C4667C3B371}" dt="2023-02-13T11:26:30.430" v="1476"/>
          <ac:spMkLst>
            <pc:docMk/>
            <pc:sldMk cId="1915049807" sldId="320"/>
            <ac:spMk id="11" creationId="{4F645BF8-7885-4398-80BC-4C0DF24F5CEE}"/>
          </ac:spMkLst>
        </pc:spChg>
        <pc:spChg chg="add del">
          <ac:chgData name="ANTONIO AVOLIO" userId="S::antonio.avolio3@studenti.unina.it::09e6f064-7614-4d87-9c34-a1a18c6313c9" providerId="AD" clId="Web-{2E363CF0-0F7C-4F6D-B426-7C4667C3B371}" dt="2023-02-13T11:26:38.196" v="1482"/>
          <ac:spMkLst>
            <pc:docMk/>
            <pc:sldMk cId="1915049807" sldId="320"/>
            <ac:spMk id="12" creationId="{4F645BF8-7885-4398-80BC-4C0DF24F5CEE}"/>
          </ac:spMkLst>
        </pc:spChg>
        <pc:spChg chg="add del">
          <ac:chgData name="ANTONIO AVOLIO" userId="S::antonio.avolio3@studenti.unina.it::09e6f064-7614-4d87-9c34-a1a18c6313c9" providerId="AD" clId="Web-{2E363CF0-0F7C-4F6D-B426-7C4667C3B371}" dt="2023-02-13T11:26:30.430" v="1476"/>
          <ac:spMkLst>
            <pc:docMk/>
            <pc:sldMk cId="1915049807" sldId="320"/>
            <ac:spMk id="13" creationId="{3212FB65-CD2B-4005-B910-132DCE19FCC7}"/>
          </ac:spMkLst>
        </pc:spChg>
        <pc:spChg chg="add del">
          <ac:chgData name="ANTONIO AVOLIO" userId="S::antonio.avolio3@studenti.unina.it::09e6f064-7614-4d87-9c34-a1a18c6313c9" providerId="AD" clId="Web-{2E363CF0-0F7C-4F6D-B426-7C4667C3B371}" dt="2023-02-13T11:26:38.196" v="1482"/>
          <ac:spMkLst>
            <pc:docMk/>
            <pc:sldMk cId="1915049807" sldId="320"/>
            <ac:spMk id="14" creationId="{3212FB65-CD2B-4005-B910-132DCE19FCC7}"/>
          </ac:spMkLst>
        </pc:spChg>
        <pc:spChg chg="add del">
          <ac:chgData name="ANTONIO AVOLIO" userId="S::antonio.avolio3@studenti.unina.it::09e6f064-7614-4d87-9c34-a1a18c6313c9" providerId="AD" clId="Web-{2E363CF0-0F7C-4F6D-B426-7C4667C3B371}" dt="2023-02-13T11:26:30.430" v="1476"/>
          <ac:spMkLst>
            <pc:docMk/>
            <pc:sldMk cId="1915049807" sldId="320"/>
            <ac:spMk id="15" creationId="{EE9F5D7F-1BBC-4096-ADA7-AA9C9E4D2868}"/>
          </ac:spMkLst>
        </pc:spChg>
        <pc:spChg chg="add del">
          <ac:chgData name="ANTONIO AVOLIO" userId="S::antonio.avolio3@studenti.unina.it::09e6f064-7614-4d87-9c34-a1a18c6313c9" providerId="AD" clId="Web-{2E363CF0-0F7C-4F6D-B426-7C4667C3B371}" dt="2023-02-13T11:26:38.196" v="1482"/>
          <ac:spMkLst>
            <pc:docMk/>
            <pc:sldMk cId="1915049807" sldId="320"/>
            <ac:spMk id="16" creationId="{A5CF2FC8-D184-4B10-83A5-61FC2148BE2B}"/>
          </ac:spMkLst>
        </pc:spChg>
        <pc:spChg chg="add del">
          <ac:chgData name="ANTONIO AVOLIO" userId="S::antonio.avolio3@studenti.unina.it::09e6f064-7614-4d87-9c34-a1a18c6313c9" providerId="AD" clId="Web-{2E363CF0-0F7C-4F6D-B426-7C4667C3B371}" dt="2023-02-13T11:26:30.430" v="1476"/>
          <ac:spMkLst>
            <pc:docMk/>
            <pc:sldMk cId="1915049807" sldId="320"/>
            <ac:spMk id="17" creationId="{06D370DD-716B-4528-B475-331F84CEA5A1}"/>
          </ac:spMkLst>
        </pc:spChg>
        <pc:spChg chg="add del">
          <ac:chgData name="ANTONIO AVOLIO" userId="S::antonio.avolio3@studenti.unina.it::09e6f064-7614-4d87-9c34-a1a18c6313c9" providerId="AD" clId="Web-{2E363CF0-0F7C-4F6D-B426-7C4667C3B371}" dt="2023-02-13T11:26:38.196" v="1482"/>
          <ac:spMkLst>
            <pc:docMk/>
            <pc:sldMk cId="1915049807" sldId="320"/>
            <ac:spMk id="18" creationId="{DBBF1004-2FC5-1409-4E7E-389E60CC9F41}"/>
          </ac:spMkLst>
        </pc:spChg>
        <pc:spChg chg="add del">
          <ac:chgData name="ANTONIO AVOLIO" userId="S::antonio.avolio3@studenti.unina.it::09e6f064-7614-4d87-9c34-a1a18c6313c9" providerId="AD" clId="Web-{2E363CF0-0F7C-4F6D-B426-7C4667C3B371}" dt="2023-02-13T11:26:30.430" v="1476"/>
          <ac:spMkLst>
            <pc:docMk/>
            <pc:sldMk cId="1915049807" sldId="320"/>
            <ac:spMk id="19" creationId="{E79D076F-656A-4CD9-83AD-AF8F4B28CA49}"/>
          </ac:spMkLst>
        </pc:spChg>
        <pc:spChg chg="add del">
          <ac:chgData name="ANTONIO AVOLIO" userId="S::antonio.avolio3@studenti.unina.it::09e6f064-7614-4d87-9c34-a1a18c6313c9" providerId="AD" clId="Web-{2E363CF0-0F7C-4F6D-B426-7C4667C3B371}" dt="2023-02-13T11:26:40.665" v="1484"/>
          <ac:spMkLst>
            <pc:docMk/>
            <pc:sldMk cId="1915049807" sldId="320"/>
            <ac:spMk id="20" creationId="{B86EEAC6-011F-4499-ACFF-2FDC742DB06D}"/>
          </ac:spMkLst>
        </pc:spChg>
        <pc:spChg chg="add del">
          <ac:chgData name="ANTONIO AVOLIO" userId="S::antonio.avolio3@studenti.unina.it::09e6f064-7614-4d87-9c34-a1a18c6313c9" providerId="AD" clId="Web-{2E363CF0-0F7C-4F6D-B426-7C4667C3B371}" dt="2023-02-13T11:26:40.665" v="1484"/>
          <ac:spMkLst>
            <pc:docMk/>
            <pc:sldMk cId="1915049807" sldId="320"/>
            <ac:spMk id="21" creationId="{6970F14D-B6E6-40EA-96B4-4E18D0CF9D8C}"/>
          </ac:spMkLst>
        </pc:spChg>
        <pc:spChg chg="add del">
          <ac:chgData name="ANTONIO AVOLIO" userId="S::antonio.avolio3@studenti.unina.it::09e6f064-7614-4d87-9c34-a1a18c6313c9" providerId="AD" clId="Web-{2E363CF0-0F7C-4F6D-B426-7C4667C3B371}" dt="2023-02-13T11:26:40.665" v="1484"/>
          <ac:spMkLst>
            <pc:docMk/>
            <pc:sldMk cId="1915049807" sldId="320"/>
            <ac:spMk id="22" creationId="{DBBF1004-2FC5-1409-4E7E-389E60CC9F41}"/>
          </ac:spMkLst>
        </pc:spChg>
        <pc:spChg chg="add del">
          <ac:chgData name="ANTONIO AVOLIO" userId="S::antonio.avolio3@studenti.unina.it::09e6f064-7614-4d87-9c34-a1a18c6313c9" providerId="AD" clId="Web-{2E363CF0-0F7C-4F6D-B426-7C4667C3B371}" dt="2023-02-13T11:26:49.384" v="1486"/>
          <ac:spMkLst>
            <pc:docMk/>
            <pc:sldMk cId="1915049807" sldId="320"/>
            <ac:spMk id="24" creationId="{4F645BF8-7885-4398-80BC-4C0DF24F5CEE}"/>
          </ac:spMkLst>
        </pc:spChg>
        <pc:spChg chg="add del">
          <ac:chgData name="ANTONIO AVOLIO" userId="S::antonio.avolio3@studenti.unina.it::09e6f064-7614-4d87-9c34-a1a18c6313c9" providerId="AD" clId="Web-{2E363CF0-0F7C-4F6D-B426-7C4667C3B371}" dt="2023-02-13T11:26:49.384" v="1486"/>
          <ac:spMkLst>
            <pc:docMk/>
            <pc:sldMk cId="1915049807" sldId="320"/>
            <ac:spMk id="25" creationId="{3212FB65-CD2B-4005-B910-132DCE19FCC7}"/>
          </ac:spMkLst>
        </pc:spChg>
        <pc:spChg chg="add del">
          <ac:chgData name="ANTONIO AVOLIO" userId="S::antonio.avolio3@studenti.unina.it::09e6f064-7614-4d87-9c34-a1a18c6313c9" providerId="AD" clId="Web-{2E363CF0-0F7C-4F6D-B426-7C4667C3B371}" dt="2023-02-13T11:26:49.384" v="1486"/>
          <ac:spMkLst>
            <pc:docMk/>
            <pc:sldMk cId="1915049807" sldId="320"/>
            <ac:spMk id="26" creationId="{EE9F5D7F-1BBC-4096-ADA7-AA9C9E4D2868}"/>
          </ac:spMkLst>
        </pc:spChg>
        <pc:spChg chg="add del">
          <ac:chgData name="ANTONIO AVOLIO" userId="S::antonio.avolio3@studenti.unina.it::09e6f064-7614-4d87-9c34-a1a18c6313c9" providerId="AD" clId="Web-{2E363CF0-0F7C-4F6D-B426-7C4667C3B371}" dt="2023-02-13T11:26:49.384" v="1486"/>
          <ac:spMkLst>
            <pc:docMk/>
            <pc:sldMk cId="1915049807" sldId="320"/>
            <ac:spMk id="27" creationId="{06D370DD-716B-4528-B475-331F84CEA5A1}"/>
          </ac:spMkLst>
        </pc:spChg>
        <pc:spChg chg="add del">
          <ac:chgData name="ANTONIO AVOLIO" userId="S::antonio.avolio3@studenti.unina.it::09e6f064-7614-4d87-9c34-a1a18c6313c9" providerId="AD" clId="Web-{2E363CF0-0F7C-4F6D-B426-7C4667C3B371}" dt="2023-02-13T11:26:49.384" v="1486"/>
          <ac:spMkLst>
            <pc:docMk/>
            <pc:sldMk cId="1915049807" sldId="320"/>
            <ac:spMk id="28" creationId="{E79D076F-656A-4CD9-83AD-AF8F4B28CA49}"/>
          </ac:spMkLst>
        </pc:spChg>
        <pc:spChg chg="add del">
          <ac:chgData name="ANTONIO AVOLIO" userId="S::antonio.avolio3@studenti.unina.it::09e6f064-7614-4d87-9c34-a1a18c6313c9" providerId="AD" clId="Web-{2E363CF0-0F7C-4F6D-B426-7C4667C3B371}" dt="2023-02-13T11:26:49.384" v="1486"/>
          <ac:spMkLst>
            <pc:docMk/>
            <pc:sldMk cId="1915049807" sldId="320"/>
            <ac:spMk id="29" creationId="{DBBF1004-2FC5-1409-4E7E-389E60CC9F41}"/>
          </ac:spMkLst>
        </pc:spChg>
        <pc:spChg chg="add del">
          <ac:chgData name="ANTONIO AVOLIO" userId="S::antonio.avolio3@studenti.unina.it::09e6f064-7614-4d87-9c34-a1a18c6313c9" providerId="AD" clId="Web-{2E363CF0-0F7C-4F6D-B426-7C4667C3B371}" dt="2023-02-13T11:26:57.290" v="1488"/>
          <ac:spMkLst>
            <pc:docMk/>
            <pc:sldMk cId="1915049807" sldId="320"/>
            <ac:spMk id="31" creationId="{4F645BF8-7885-4398-80BC-4C0DF24F5CEE}"/>
          </ac:spMkLst>
        </pc:spChg>
        <pc:spChg chg="add del">
          <ac:chgData name="ANTONIO AVOLIO" userId="S::antonio.avolio3@studenti.unina.it::09e6f064-7614-4d87-9c34-a1a18c6313c9" providerId="AD" clId="Web-{2E363CF0-0F7C-4F6D-B426-7C4667C3B371}" dt="2023-02-13T11:26:57.290" v="1488"/>
          <ac:spMkLst>
            <pc:docMk/>
            <pc:sldMk cId="1915049807" sldId="320"/>
            <ac:spMk id="32" creationId="{3212FB65-CD2B-4005-B910-132DCE19FCC7}"/>
          </ac:spMkLst>
        </pc:spChg>
        <pc:spChg chg="add del">
          <ac:chgData name="ANTONIO AVOLIO" userId="S::antonio.avolio3@studenti.unina.it::09e6f064-7614-4d87-9c34-a1a18c6313c9" providerId="AD" clId="Web-{2E363CF0-0F7C-4F6D-B426-7C4667C3B371}" dt="2023-02-13T11:26:57.290" v="1488"/>
          <ac:spMkLst>
            <pc:docMk/>
            <pc:sldMk cId="1915049807" sldId="320"/>
            <ac:spMk id="33" creationId="{DBBF1004-2FC5-1409-4E7E-389E60CC9F41}"/>
          </ac:spMkLst>
        </pc:spChg>
        <pc:spChg chg="add del">
          <ac:chgData name="ANTONIO AVOLIO" userId="S::antonio.avolio3@studenti.unina.it::09e6f064-7614-4d87-9c34-a1a18c6313c9" providerId="AD" clId="Web-{2E363CF0-0F7C-4F6D-B426-7C4667C3B371}" dt="2023-02-13T11:27:02.275" v="1490"/>
          <ac:spMkLst>
            <pc:docMk/>
            <pc:sldMk cId="1915049807" sldId="320"/>
            <ac:spMk id="35" creationId="{B86EEAC6-011F-4499-ACFF-2FDC742DB06D}"/>
          </ac:spMkLst>
        </pc:spChg>
        <pc:spChg chg="add del">
          <ac:chgData name="ANTONIO AVOLIO" userId="S::antonio.avolio3@studenti.unina.it::09e6f064-7614-4d87-9c34-a1a18c6313c9" providerId="AD" clId="Web-{2E363CF0-0F7C-4F6D-B426-7C4667C3B371}" dt="2023-02-13T11:27:02.275" v="1490"/>
          <ac:spMkLst>
            <pc:docMk/>
            <pc:sldMk cId="1915049807" sldId="320"/>
            <ac:spMk id="36" creationId="{6970F14D-B6E6-40EA-96B4-4E18D0CF9D8C}"/>
          </ac:spMkLst>
        </pc:spChg>
        <pc:spChg chg="add del">
          <ac:chgData name="ANTONIO AVOLIO" userId="S::antonio.avolio3@studenti.unina.it::09e6f064-7614-4d87-9c34-a1a18c6313c9" providerId="AD" clId="Web-{2E363CF0-0F7C-4F6D-B426-7C4667C3B371}" dt="2023-02-13T11:27:02.275" v="1490"/>
          <ac:spMkLst>
            <pc:docMk/>
            <pc:sldMk cId="1915049807" sldId="320"/>
            <ac:spMk id="37" creationId="{DADC4F84-175A-4AB1-916C-1E5796E1E0D3}"/>
          </ac:spMkLst>
        </pc:spChg>
        <pc:spChg chg="add del">
          <ac:chgData name="ANTONIO AVOLIO" userId="S::antonio.avolio3@studenti.unina.it::09e6f064-7614-4d87-9c34-a1a18c6313c9" providerId="AD" clId="Web-{2E363CF0-0F7C-4F6D-B426-7C4667C3B371}" dt="2023-02-13T11:27:02.275" v="1490"/>
          <ac:spMkLst>
            <pc:docMk/>
            <pc:sldMk cId="1915049807" sldId="320"/>
            <ac:spMk id="38" creationId="{DBBF1004-2FC5-1409-4E7E-389E60CC9F41}"/>
          </ac:spMkLst>
        </pc:spChg>
        <pc:spChg chg="add del">
          <ac:chgData name="ANTONIO AVOLIO" userId="S::antonio.avolio3@studenti.unina.it::09e6f064-7614-4d87-9c34-a1a18c6313c9" providerId="AD" clId="Web-{2E363CF0-0F7C-4F6D-B426-7C4667C3B371}" dt="2023-02-13T11:27:03.666" v="1492"/>
          <ac:spMkLst>
            <pc:docMk/>
            <pc:sldMk cId="1915049807" sldId="320"/>
            <ac:spMk id="40" creationId="{4F645BF8-7885-4398-80BC-4C0DF24F5CEE}"/>
          </ac:spMkLst>
        </pc:spChg>
        <pc:spChg chg="add del">
          <ac:chgData name="ANTONIO AVOLIO" userId="S::antonio.avolio3@studenti.unina.it::09e6f064-7614-4d87-9c34-a1a18c6313c9" providerId="AD" clId="Web-{2E363CF0-0F7C-4F6D-B426-7C4667C3B371}" dt="2023-02-13T11:27:03.666" v="1492"/>
          <ac:spMkLst>
            <pc:docMk/>
            <pc:sldMk cId="1915049807" sldId="320"/>
            <ac:spMk id="41" creationId="{3212FB65-CD2B-4005-B910-132DCE19FCC7}"/>
          </ac:spMkLst>
        </pc:spChg>
        <pc:spChg chg="add del">
          <ac:chgData name="ANTONIO AVOLIO" userId="S::antonio.avolio3@studenti.unina.it::09e6f064-7614-4d87-9c34-a1a18c6313c9" providerId="AD" clId="Web-{2E363CF0-0F7C-4F6D-B426-7C4667C3B371}" dt="2023-02-13T11:27:03.666" v="1492"/>
          <ac:spMkLst>
            <pc:docMk/>
            <pc:sldMk cId="1915049807" sldId="320"/>
            <ac:spMk id="42" creationId="{B5DC95B7-2A72-483B-BA19-2BE751205541}"/>
          </ac:spMkLst>
        </pc:spChg>
        <pc:spChg chg="add del">
          <ac:chgData name="ANTONIO AVOLIO" userId="S::antonio.avolio3@studenti.unina.it::09e6f064-7614-4d87-9c34-a1a18c6313c9" providerId="AD" clId="Web-{2E363CF0-0F7C-4F6D-B426-7C4667C3B371}" dt="2023-02-13T11:27:03.666" v="1492"/>
          <ac:spMkLst>
            <pc:docMk/>
            <pc:sldMk cId="1915049807" sldId="320"/>
            <ac:spMk id="43" creationId="{1C822AFE-7E96-4A51-9E55-FCAEACD21357}"/>
          </ac:spMkLst>
        </pc:spChg>
        <pc:spChg chg="add del">
          <ac:chgData name="ANTONIO AVOLIO" userId="S::antonio.avolio3@studenti.unina.it::09e6f064-7614-4d87-9c34-a1a18c6313c9" providerId="AD" clId="Web-{2E363CF0-0F7C-4F6D-B426-7C4667C3B371}" dt="2023-02-13T11:27:03.666" v="1492"/>
          <ac:spMkLst>
            <pc:docMk/>
            <pc:sldMk cId="1915049807" sldId="320"/>
            <ac:spMk id="44" creationId="{9169EA61-C175-4B7E-807B-58199DEA7FB3}"/>
          </ac:spMkLst>
        </pc:spChg>
        <pc:spChg chg="add del">
          <ac:chgData name="ANTONIO AVOLIO" userId="S::antonio.avolio3@studenti.unina.it::09e6f064-7614-4d87-9c34-a1a18c6313c9" providerId="AD" clId="Web-{2E363CF0-0F7C-4F6D-B426-7C4667C3B371}" dt="2023-02-13T11:27:03.666" v="1492"/>
          <ac:spMkLst>
            <pc:docMk/>
            <pc:sldMk cId="1915049807" sldId="320"/>
            <ac:spMk id="45" creationId="{DBBF1004-2FC5-1409-4E7E-389E60CC9F41}"/>
          </ac:spMkLst>
        </pc:spChg>
        <pc:spChg chg="add del">
          <ac:chgData name="ANTONIO AVOLIO" userId="S::antonio.avolio3@studenti.unina.it::09e6f064-7614-4d87-9c34-a1a18c6313c9" providerId="AD" clId="Web-{2E363CF0-0F7C-4F6D-B426-7C4667C3B371}" dt="2023-02-13T11:27:06.041" v="1494"/>
          <ac:spMkLst>
            <pc:docMk/>
            <pc:sldMk cId="1915049807" sldId="320"/>
            <ac:spMk id="47" creationId="{B86EEAC6-011F-4499-ACFF-2FDC742DB06D}"/>
          </ac:spMkLst>
        </pc:spChg>
        <pc:spChg chg="add del">
          <ac:chgData name="ANTONIO AVOLIO" userId="S::antonio.avolio3@studenti.unina.it::09e6f064-7614-4d87-9c34-a1a18c6313c9" providerId="AD" clId="Web-{2E363CF0-0F7C-4F6D-B426-7C4667C3B371}" dt="2023-02-13T11:27:06.041" v="1494"/>
          <ac:spMkLst>
            <pc:docMk/>
            <pc:sldMk cId="1915049807" sldId="320"/>
            <ac:spMk id="48" creationId="{6970F14D-B6E6-40EA-96B4-4E18D0CF9D8C}"/>
          </ac:spMkLst>
        </pc:spChg>
        <pc:spChg chg="add del">
          <ac:chgData name="ANTONIO AVOLIO" userId="S::antonio.avolio3@studenti.unina.it::09e6f064-7614-4d87-9c34-a1a18c6313c9" providerId="AD" clId="Web-{2E363CF0-0F7C-4F6D-B426-7C4667C3B371}" dt="2023-02-13T11:27:06.041" v="1494"/>
          <ac:spMkLst>
            <pc:docMk/>
            <pc:sldMk cId="1915049807" sldId="320"/>
            <ac:spMk id="49" creationId="{5A133C1E-CB83-47F3-8F35-94C2A7C58EE2}"/>
          </ac:spMkLst>
        </pc:spChg>
        <pc:spChg chg="add del">
          <ac:chgData name="ANTONIO AVOLIO" userId="S::antonio.avolio3@studenti.unina.it::09e6f064-7614-4d87-9c34-a1a18c6313c9" providerId="AD" clId="Web-{2E363CF0-0F7C-4F6D-B426-7C4667C3B371}" dt="2023-02-13T11:27:06.041" v="1494"/>
          <ac:spMkLst>
            <pc:docMk/>
            <pc:sldMk cId="1915049807" sldId="320"/>
            <ac:spMk id="50" creationId="{DBBF1004-2FC5-1409-4E7E-389E60CC9F41}"/>
          </ac:spMkLst>
        </pc:spChg>
        <pc:spChg chg="add del">
          <ac:chgData name="ANTONIO AVOLIO" userId="S::antonio.avolio3@studenti.unina.it::09e6f064-7614-4d87-9c34-a1a18c6313c9" providerId="AD" clId="Web-{2E363CF0-0F7C-4F6D-B426-7C4667C3B371}" dt="2023-02-13T11:27:06.041" v="1494"/>
          <ac:spMkLst>
            <pc:docMk/>
            <pc:sldMk cId="1915049807" sldId="320"/>
            <ac:spMk id="51" creationId="{289E943A-225D-44B1-B345-D7FDBA43C1CE}"/>
          </ac:spMkLst>
        </pc:spChg>
        <pc:spChg chg="add del">
          <ac:chgData name="ANTONIO AVOLIO" userId="S::antonio.avolio3@studenti.unina.it::09e6f064-7614-4d87-9c34-a1a18c6313c9" providerId="AD" clId="Web-{2E363CF0-0F7C-4F6D-B426-7C4667C3B371}" dt="2023-02-13T11:27:20.666" v="1499"/>
          <ac:spMkLst>
            <pc:docMk/>
            <pc:sldMk cId="1915049807" sldId="320"/>
            <ac:spMk id="53" creationId="{4F645BF8-7885-4398-80BC-4C0DF24F5CEE}"/>
          </ac:spMkLst>
        </pc:spChg>
        <pc:spChg chg="add del">
          <ac:chgData name="ANTONIO AVOLIO" userId="S::antonio.avolio3@studenti.unina.it::09e6f064-7614-4d87-9c34-a1a18c6313c9" providerId="AD" clId="Web-{2E363CF0-0F7C-4F6D-B426-7C4667C3B371}" dt="2023-02-13T11:27:20.666" v="1499"/>
          <ac:spMkLst>
            <pc:docMk/>
            <pc:sldMk cId="1915049807" sldId="320"/>
            <ac:spMk id="54" creationId="{3212FB65-CD2B-4005-B910-132DCE19FCC7}"/>
          </ac:spMkLst>
        </pc:spChg>
        <pc:spChg chg="add del">
          <ac:chgData name="ANTONIO AVOLIO" userId="S::antonio.avolio3@studenti.unina.it::09e6f064-7614-4d87-9c34-a1a18c6313c9" providerId="AD" clId="Web-{2E363CF0-0F7C-4F6D-B426-7C4667C3B371}" dt="2023-02-13T11:27:20.666" v="1499"/>
          <ac:spMkLst>
            <pc:docMk/>
            <pc:sldMk cId="1915049807" sldId="320"/>
            <ac:spMk id="55" creationId="{A5CF2FC8-D184-4B10-83A5-61FC2148BE2B}"/>
          </ac:spMkLst>
        </pc:spChg>
        <pc:spChg chg="add mod">
          <ac:chgData name="ANTONIO AVOLIO" userId="S::antonio.avolio3@studenti.unina.it::09e6f064-7614-4d87-9c34-a1a18c6313c9" providerId="AD" clId="Web-{2E363CF0-0F7C-4F6D-B426-7C4667C3B371}" dt="2023-02-13T11:29:57.827" v="1543" actId="20577"/>
          <ac:spMkLst>
            <pc:docMk/>
            <pc:sldMk cId="1915049807" sldId="320"/>
            <ac:spMk id="56" creationId="{DBBF1004-2FC5-1409-4E7E-389E60CC9F41}"/>
          </ac:spMkLst>
        </pc:spChg>
        <pc:spChg chg="add del">
          <ac:chgData name="ANTONIO AVOLIO" userId="S::antonio.avolio3@studenti.unina.it::09e6f064-7614-4d87-9c34-a1a18c6313c9" providerId="AD" clId="Web-{2E363CF0-0F7C-4F6D-B426-7C4667C3B371}" dt="2023-02-13T11:27:20.666" v="1498"/>
          <ac:spMkLst>
            <pc:docMk/>
            <pc:sldMk cId="1915049807" sldId="320"/>
            <ac:spMk id="61" creationId="{4F645BF8-7885-4398-80BC-4C0DF24F5CEE}"/>
          </ac:spMkLst>
        </pc:spChg>
        <pc:spChg chg="add del">
          <ac:chgData name="ANTONIO AVOLIO" userId="S::antonio.avolio3@studenti.unina.it::09e6f064-7614-4d87-9c34-a1a18c6313c9" providerId="AD" clId="Web-{2E363CF0-0F7C-4F6D-B426-7C4667C3B371}" dt="2023-02-13T11:27:20.666" v="1498"/>
          <ac:spMkLst>
            <pc:docMk/>
            <pc:sldMk cId="1915049807" sldId="320"/>
            <ac:spMk id="63" creationId="{3212FB65-CD2B-4005-B910-132DCE19FCC7}"/>
          </ac:spMkLst>
        </pc:spChg>
        <pc:spChg chg="add del">
          <ac:chgData name="ANTONIO AVOLIO" userId="S::antonio.avolio3@studenti.unina.it::09e6f064-7614-4d87-9c34-a1a18c6313c9" providerId="AD" clId="Web-{2E363CF0-0F7C-4F6D-B426-7C4667C3B371}" dt="2023-02-13T11:27:20.666" v="1498"/>
          <ac:spMkLst>
            <pc:docMk/>
            <pc:sldMk cId="1915049807" sldId="320"/>
            <ac:spMk id="65" creationId="{EE9F5D7F-1BBC-4096-ADA7-AA9C9E4D2868}"/>
          </ac:spMkLst>
        </pc:spChg>
        <pc:spChg chg="add del">
          <ac:chgData name="ANTONIO AVOLIO" userId="S::antonio.avolio3@studenti.unina.it::09e6f064-7614-4d87-9c34-a1a18c6313c9" providerId="AD" clId="Web-{2E363CF0-0F7C-4F6D-B426-7C4667C3B371}" dt="2023-02-13T11:27:20.666" v="1498"/>
          <ac:spMkLst>
            <pc:docMk/>
            <pc:sldMk cId="1915049807" sldId="320"/>
            <ac:spMk id="67" creationId="{06D370DD-716B-4528-B475-331F84CEA5A1}"/>
          </ac:spMkLst>
        </pc:spChg>
        <pc:spChg chg="add del">
          <ac:chgData name="ANTONIO AVOLIO" userId="S::antonio.avolio3@studenti.unina.it::09e6f064-7614-4d87-9c34-a1a18c6313c9" providerId="AD" clId="Web-{2E363CF0-0F7C-4F6D-B426-7C4667C3B371}" dt="2023-02-13T11:27:20.666" v="1498"/>
          <ac:spMkLst>
            <pc:docMk/>
            <pc:sldMk cId="1915049807" sldId="320"/>
            <ac:spMk id="69" creationId="{E79D076F-656A-4CD9-83AD-AF8F4B28CA49}"/>
          </ac:spMkLst>
        </pc:spChg>
        <pc:spChg chg="add del">
          <ac:chgData name="ANTONIO AVOLIO" userId="S::antonio.avolio3@studenti.unina.it::09e6f064-7614-4d87-9c34-a1a18c6313c9" providerId="AD" clId="Web-{2E363CF0-0F7C-4F6D-B426-7C4667C3B371}" dt="2023-02-13T11:29:36.264" v="1536"/>
          <ac:spMkLst>
            <pc:docMk/>
            <pc:sldMk cId="1915049807" sldId="320"/>
            <ac:spMk id="71" creationId="{B86EEAC6-011F-4499-ACFF-2FDC742DB06D}"/>
          </ac:spMkLst>
        </pc:spChg>
        <pc:spChg chg="add del">
          <ac:chgData name="ANTONIO AVOLIO" userId="S::antonio.avolio3@studenti.unina.it::09e6f064-7614-4d87-9c34-a1a18c6313c9" providerId="AD" clId="Web-{2E363CF0-0F7C-4F6D-B426-7C4667C3B371}" dt="2023-02-13T11:29:36.264" v="1536"/>
          <ac:spMkLst>
            <pc:docMk/>
            <pc:sldMk cId="1915049807" sldId="320"/>
            <ac:spMk id="72" creationId="{6970F14D-B6E6-40EA-96B4-4E18D0CF9D8C}"/>
          </ac:spMkLst>
        </pc:spChg>
        <pc:spChg chg="add del">
          <ac:chgData name="ANTONIO AVOLIO" userId="S::antonio.avolio3@studenti.unina.it::09e6f064-7614-4d87-9c34-a1a18c6313c9" providerId="AD" clId="Web-{2E363CF0-0F7C-4F6D-B426-7C4667C3B371}" dt="2023-02-13T11:29:36.264" v="1536"/>
          <ac:spMkLst>
            <pc:docMk/>
            <pc:sldMk cId="1915049807" sldId="320"/>
            <ac:spMk id="73" creationId="{F13A95FF-1A75-49AA-86AE-EED61BD0E408}"/>
          </ac:spMkLst>
        </pc:spChg>
        <pc:spChg chg="add del">
          <ac:chgData name="ANTONIO AVOLIO" userId="S::antonio.avolio3@studenti.unina.it::09e6f064-7614-4d87-9c34-a1a18c6313c9" providerId="AD" clId="Web-{2E363CF0-0F7C-4F6D-B426-7C4667C3B371}" dt="2023-02-13T11:29:36.264" v="1535"/>
          <ac:spMkLst>
            <pc:docMk/>
            <pc:sldMk cId="1915049807" sldId="320"/>
            <ac:spMk id="78" creationId="{4F645BF8-7885-4398-80BC-4C0DF24F5CEE}"/>
          </ac:spMkLst>
        </pc:spChg>
        <pc:spChg chg="add del">
          <ac:chgData name="ANTONIO AVOLIO" userId="S::antonio.avolio3@studenti.unina.it::09e6f064-7614-4d87-9c34-a1a18c6313c9" providerId="AD" clId="Web-{2E363CF0-0F7C-4F6D-B426-7C4667C3B371}" dt="2023-02-13T11:29:36.264" v="1535"/>
          <ac:spMkLst>
            <pc:docMk/>
            <pc:sldMk cId="1915049807" sldId="320"/>
            <ac:spMk id="80" creationId="{3212FB65-CD2B-4005-B910-132DCE19FCC7}"/>
          </ac:spMkLst>
        </pc:spChg>
        <pc:spChg chg="add del">
          <ac:chgData name="ANTONIO AVOLIO" userId="S::antonio.avolio3@studenti.unina.it::09e6f064-7614-4d87-9c34-a1a18c6313c9" providerId="AD" clId="Web-{2E363CF0-0F7C-4F6D-B426-7C4667C3B371}" dt="2023-02-13T11:29:36.264" v="1535"/>
          <ac:spMkLst>
            <pc:docMk/>
            <pc:sldMk cId="1915049807" sldId="320"/>
            <ac:spMk id="82" creationId="{A35CBD63-8F8F-47DC-9CE7-159E6161D872}"/>
          </ac:spMkLst>
        </pc:spChg>
        <pc:spChg chg="add del">
          <ac:chgData name="ANTONIO AVOLIO" userId="S::antonio.avolio3@studenti.unina.it::09e6f064-7614-4d87-9c34-a1a18c6313c9" providerId="AD" clId="Web-{2E363CF0-0F7C-4F6D-B426-7C4667C3B371}" dt="2023-02-13T11:29:36.264" v="1535"/>
          <ac:spMkLst>
            <pc:docMk/>
            <pc:sldMk cId="1915049807" sldId="320"/>
            <ac:spMk id="84" creationId="{CA0E3486-FD49-4921-B4F4-E5BB5C88AC79}"/>
          </ac:spMkLst>
        </pc:spChg>
        <pc:spChg chg="add del">
          <ac:chgData name="ANTONIO AVOLIO" userId="S::antonio.avolio3@studenti.unina.it::09e6f064-7614-4d87-9c34-a1a18c6313c9" providerId="AD" clId="Web-{2E363CF0-0F7C-4F6D-B426-7C4667C3B371}" dt="2023-02-13T11:29:36.264" v="1535"/>
          <ac:spMkLst>
            <pc:docMk/>
            <pc:sldMk cId="1915049807" sldId="320"/>
            <ac:spMk id="86" creationId="{83B4A72C-2924-4CE2-8674-7E02E182ED6D}"/>
          </ac:spMkLst>
        </pc:spChg>
        <pc:spChg chg="add">
          <ac:chgData name="ANTONIO AVOLIO" userId="S::antonio.avolio3@studenti.unina.it::09e6f064-7614-4d87-9c34-a1a18c6313c9" providerId="AD" clId="Web-{2E363CF0-0F7C-4F6D-B426-7C4667C3B371}" dt="2023-02-13T11:29:36.264" v="1536"/>
          <ac:spMkLst>
            <pc:docMk/>
            <pc:sldMk cId="1915049807" sldId="320"/>
            <ac:spMk id="88" creationId="{B86EEAC6-011F-4499-ACFF-2FDC742DB06D}"/>
          </ac:spMkLst>
        </pc:spChg>
        <pc:spChg chg="add">
          <ac:chgData name="ANTONIO AVOLIO" userId="S::antonio.avolio3@studenti.unina.it::09e6f064-7614-4d87-9c34-a1a18c6313c9" providerId="AD" clId="Web-{2E363CF0-0F7C-4F6D-B426-7C4667C3B371}" dt="2023-02-13T11:29:36.264" v="1536"/>
          <ac:spMkLst>
            <pc:docMk/>
            <pc:sldMk cId="1915049807" sldId="320"/>
            <ac:spMk id="89" creationId="{6970F14D-B6E6-40EA-96B4-4E18D0CF9D8C}"/>
          </ac:spMkLst>
        </pc:spChg>
        <pc:spChg chg="add">
          <ac:chgData name="ANTONIO AVOLIO" userId="S::antonio.avolio3@studenti.unina.it::09e6f064-7614-4d87-9c34-a1a18c6313c9" providerId="AD" clId="Web-{2E363CF0-0F7C-4F6D-B426-7C4667C3B371}" dt="2023-02-13T11:29:36.264" v="1536"/>
          <ac:spMkLst>
            <pc:docMk/>
            <pc:sldMk cId="1915049807" sldId="320"/>
            <ac:spMk id="90" creationId="{13577A01-3DD8-4E33-BEE1-3065F7E6FB2F}"/>
          </ac:spMkLst>
        </pc:spChg>
        <pc:graphicFrameChg chg="add del">
          <ac:chgData name="ANTONIO AVOLIO" userId="S::antonio.avolio3@studenti.unina.it::09e6f064-7614-4d87-9c34-a1a18c6313c9" providerId="AD" clId="Web-{2E363CF0-0F7C-4F6D-B426-7C4667C3B371}" dt="2023-02-13T11:26:32.555" v="1478"/>
          <ac:graphicFrameMkLst>
            <pc:docMk/>
            <pc:sldMk cId="1915049807" sldId="320"/>
            <ac:graphicFrameMk id="8" creationId="{32CD7453-B87E-72AE-9E90-108F433031EC}"/>
          </ac:graphicFrameMkLst>
        </pc:graphicFrameChg>
        <pc:graphicFrameChg chg="add del">
          <ac:chgData name="ANTONIO AVOLIO" userId="S::antonio.avolio3@studenti.unina.it::09e6f064-7614-4d87-9c34-a1a18c6313c9" providerId="AD" clId="Web-{2E363CF0-0F7C-4F6D-B426-7C4667C3B371}" dt="2023-02-13T11:26:35.555" v="1480"/>
          <ac:graphicFrameMkLst>
            <pc:docMk/>
            <pc:sldMk cId="1915049807" sldId="320"/>
            <ac:graphicFrameMk id="10" creationId="{C0303259-3AE4-6A90-AAC1-3691CE229EBE}"/>
          </ac:graphicFrameMkLst>
        </pc:graphicFrameChg>
        <pc:picChg chg="add del mod">
          <ac:chgData name="ANTONIO AVOLIO" userId="S::antonio.avolio3@studenti.unina.it::09e6f064-7614-4d87-9c34-a1a18c6313c9" providerId="AD" clId="Web-{2E363CF0-0F7C-4F6D-B426-7C4667C3B371}" dt="2023-02-13T11:18:56.292" v="458"/>
          <ac:picMkLst>
            <pc:docMk/>
            <pc:sldMk cId="1915049807" sldId="320"/>
            <ac:picMk id="3" creationId="{594A526C-C9E2-EE2D-E1B0-438868F18DAB}"/>
          </ac:picMkLst>
        </pc:picChg>
        <pc:picChg chg="add mod ord modCrop">
          <ac:chgData name="ANTONIO AVOLIO" userId="S::antonio.avolio3@studenti.unina.it::09e6f064-7614-4d87-9c34-a1a18c6313c9" providerId="AD" clId="Web-{2E363CF0-0F7C-4F6D-B426-7C4667C3B371}" dt="2023-02-13T11:30:24.656" v="1549" actId="14100"/>
          <ac:picMkLst>
            <pc:docMk/>
            <pc:sldMk cId="1915049807" sldId="320"/>
            <ac:picMk id="4" creationId="{24C0027A-5523-4E72-69DF-7DFB2CF7E06D}"/>
          </ac:picMkLst>
        </pc:picChg>
      </pc:sldChg>
    </pc:docChg>
  </pc:docChgLst>
  <pc:docChgLst>
    <pc:chgData name="ANTONIO AVOLIO" userId="S::antonio.avolio3@studenti.unina.it::09e6f064-7614-4d87-9c34-a1a18c6313c9" providerId="AD" clId="Web-{5E11CFBD-9C59-4929-82D5-67AB7C3E6103}"/>
    <pc:docChg chg="addSld modSld modSection">
      <pc:chgData name="ANTONIO AVOLIO" userId="S::antonio.avolio3@studenti.unina.it::09e6f064-7614-4d87-9c34-a1a18c6313c9" providerId="AD" clId="Web-{5E11CFBD-9C59-4929-82D5-67AB7C3E6103}" dt="2023-02-13T10:05:10.561" v="418" actId="1076"/>
      <pc:docMkLst>
        <pc:docMk/>
      </pc:docMkLst>
      <pc:sldChg chg="addSp delSp modSp mod setBg">
        <pc:chgData name="ANTONIO AVOLIO" userId="S::antonio.avolio3@studenti.unina.it::09e6f064-7614-4d87-9c34-a1a18c6313c9" providerId="AD" clId="Web-{5E11CFBD-9C59-4929-82D5-67AB7C3E6103}" dt="2023-02-13T09:41:36.634" v="45"/>
        <pc:sldMkLst>
          <pc:docMk/>
          <pc:sldMk cId="2946998474" sldId="314"/>
        </pc:sldMkLst>
        <pc:spChg chg="del ord">
          <ac:chgData name="ANTONIO AVOLIO" userId="S::antonio.avolio3@studenti.unina.it::09e6f064-7614-4d87-9c34-a1a18c6313c9" providerId="AD" clId="Web-{5E11CFBD-9C59-4929-82D5-67AB7C3E6103}" dt="2023-02-13T09:39:44.736" v="22"/>
          <ac:spMkLst>
            <pc:docMk/>
            <pc:sldMk cId="2946998474" sldId="314"/>
            <ac:spMk id="3" creationId="{E359A4C0-2E1B-34E7-941F-9FFB1E2CBF12}"/>
          </ac:spMkLst>
        </pc:spChg>
        <pc:spChg chg="del">
          <ac:chgData name="ANTONIO AVOLIO" userId="S::antonio.avolio3@studenti.unina.it::09e6f064-7614-4d87-9c34-a1a18c6313c9" providerId="AD" clId="Web-{5E11CFBD-9C59-4929-82D5-67AB7C3E6103}" dt="2023-02-13T09:38:38.295" v="0"/>
          <ac:spMkLst>
            <pc:docMk/>
            <pc:sldMk cId="2946998474" sldId="314"/>
            <ac:spMk id="6" creationId="{F13E99C9-6F89-D98D-BCCE-6D945366985A}"/>
          </ac:spMkLst>
        </pc:spChg>
        <pc:spChg chg="mod">
          <ac:chgData name="ANTONIO AVOLIO" userId="S::antonio.avolio3@studenti.unina.it::09e6f064-7614-4d87-9c34-a1a18c6313c9" providerId="AD" clId="Web-{5E11CFBD-9C59-4929-82D5-67AB7C3E6103}" dt="2023-02-13T09:39:14.672" v="17"/>
          <ac:spMkLst>
            <pc:docMk/>
            <pc:sldMk cId="2946998474" sldId="314"/>
            <ac:spMk id="9" creationId="{9ED61044-15CD-5324-97C4-2E634B3EE05D}"/>
          </ac:spMkLst>
        </pc:spChg>
        <pc:spChg chg="mod">
          <ac:chgData name="ANTONIO AVOLIO" userId="S::antonio.avolio3@studenti.unina.it::09e6f064-7614-4d87-9c34-a1a18c6313c9" providerId="AD" clId="Web-{5E11CFBD-9C59-4929-82D5-67AB7C3E6103}" dt="2023-02-13T09:41:36.634" v="45"/>
          <ac:spMkLst>
            <pc:docMk/>
            <pc:sldMk cId="2946998474" sldId="314"/>
            <ac:spMk id="10" creationId="{F4B87C2D-2A33-ECB1-D92D-5A7F70DBA875}"/>
          </ac:spMkLst>
        </pc:spChg>
        <pc:spChg chg="add del">
          <ac:chgData name="ANTONIO AVOLIO" userId="S::antonio.avolio3@studenti.unina.it::09e6f064-7614-4d87-9c34-a1a18c6313c9" providerId="AD" clId="Web-{5E11CFBD-9C59-4929-82D5-67AB7C3E6103}" dt="2023-02-13T09:39:02.906" v="14"/>
          <ac:spMkLst>
            <pc:docMk/>
            <pc:sldMk cId="2946998474" sldId="314"/>
            <ac:spMk id="12" creationId="{EE9F5D7F-1BBC-4096-ADA7-AA9C9E4D2868}"/>
          </ac:spMkLst>
        </pc:spChg>
        <pc:spChg chg="add del">
          <ac:chgData name="ANTONIO AVOLIO" userId="S::antonio.avolio3@studenti.unina.it::09e6f064-7614-4d87-9c34-a1a18c6313c9" providerId="AD" clId="Web-{5E11CFBD-9C59-4929-82D5-67AB7C3E6103}" dt="2023-02-13T09:39:02.906" v="14"/>
          <ac:spMkLst>
            <pc:docMk/>
            <pc:sldMk cId="2946998474" sldId="314"/>
            <ac:spMk id="13" creationId="{06D370DD-716B-4528-B475-331F84CEA5A1}"/>
          </ac:spMkLst>
        </pc:spChg>
        <pc:spChg chg="add del">
          <ac:chgData name="ANTONIO AVOLIO" userId="S::antonio.avolio3@studenti.unina.it::09e6f064-7614-4d87-9c34-a1a18c6313c9" providerId="AD" clId="Web-{5E11CFBD-9C59-4929-82D5-67AB7C3E6103}" dt="2023-02-13T09:39:02.906" v="14"/>
          <ac:spMkLst>
            <pc:docMk/>
            <pc:sldMk cId="2946998474" sldId="314"/>
            <ac:spMk id="14" creationId="{E79D076F-656A-4CD9-83AD-AF8F4B28CA49}"/>
          </ac:spMkLst>
        </pc:spChg>
        <pc:spChg chg="add del">
          <ac:chgData name="ANTONIO AVOLIO" userId="S::antonio.avolio3@studenti.unina.it::09e6f064-7614-4d87-9c34-a1a18c6313c9" providerId="AD" clId="Web-{5E11CFBD-9C59-4929-82D5-67AB7C3E6103}" dt="2023-02-13T09:38:52.233" v="8"/>
          <ac:spMkLst>
            <pc:docMk/>
            <pc:sldMk cId="2946998474" sldId="314"/>
            <ac:spMk id="15" creationId="{EE9F5D7F-1BBC-4096-ADA7-AA9C9E4D2868}"/>
          </ac:spMkLst>
        </pc:spChg>
        <pc:spChg chg="add del">
          <ac:chgData name="ANTONIO AVOLIO" userId="S::antonio.avolio3@studenti.unina.it::09e6f064-7614-4d87-9c34-a1a18c6313c9" providerId="AD" clId="Web-{5E11CFBD-9C59-4929-82D5-67AB7C3E6103}" dt="2023-02-13T09:39:14.672" v="16"/>
          <ac:spMkLst>
            <pc:docMk/>
            <pc:sldMk cId="2946998474" sldId="314"/>
            <ac:spMk id="16" creationId="{EE9F5D7F-1BBC-4096-ADA7-AA9C9E4D2868}"/>
          </ac:spMkLst>
        </pc:spChg>
        <pc:spChg chg="add del">
          <ac:chgData name="ANTONIO AVOLIO" userId="S::antonio.avolio3@studenti.unina.it::09e6f064-7614-4d87-9c34-a1a18c6313c9" providerId="AD" clId="Web-{5E11CFBD-9C59-4929-82D5-67AB7C3E6103}" dt="2023-02-13T09:38:52.233" v="8"/>
          <ac:spMkLst>
            <pc:docMk/>
            <pc:sldMk cId="2946998474" sldId="314"/>
            <ac:spMk id="17" creationId="{06D370DD-716B-4528-B475-331F84CEA5A1}"/>
          </ac:spMkLst>
        </pc:spChg>
        <pc:spChg chg="add del">
          <ac:chgData name="ANTONIO AVOLIO" userId="S::antonio.avolio3@studenti.unina.it::09e6f064-7614-4d87-9c34-a1a18c6313c9" providerId="AD" clId="Web-{5E11CFBD-9C59-4929-82D5-67AB7C3E6103}" dt="2023-02-13T09:39:14.672" v="16"/>
          <ac:spMkLst>
            <pc:docMk/>
            <pc:sldMk cId="2946998474" sldId="314"/>
            <ac:spMk id="18" creationId="{06D370DD-716B-4528-B475-331F84CEA5A1}"/>
          </ac:spMkLst>
        </pc:spChg>
        <pc:spChg chg="add del">
          <ac:chgData name="ANTONIO AVOLIO" userId="S::antonio.avolio3@studenti.unina.it::09e6f064-7614-4d87-9c34-a1a18c6313c9" providerId="AD" clId="Web-{5E11CFBD-9C59-4929-82D5-67AB7C3E6103}" dt="2023-02-13T09:38:52.233" v="8"/>
          <ac:spMkLst>
            <pc:docMk/>
            <pc:sldMk cId="2946998474" sldId="314"/>
            <ac:spMk id="19" creationId="{E79D076F-656A-4CD9-83AD-AF8F4B28CA49}"/>
          </ac:spMkLst>
        </pc:spChg>
        <pc:spChg chg="add del">
          <ac:chgData name="ANTONIO AVOLIO" userId="S::antonio.avolio3@studenti.unina.it::09e6f064-7614-4d87-9c34-a1a18c6313c9" providerId="AD" clId="Web-{5E11CFBD-9C59-4929-82D5-67AB7C3E6103}" dt="2023-02-13T09:39:14.672" v="16"/>
          <ac:spMkLst>
            <pc:docMk/>
            <pc:sldMk cId="2946998474" sldId="314"/>
            <ac:spMk id="20" creationId="{E79D076F-656A-4CD9-83AD-AF8F4B28CA49}"/>
          </ac:spMkLst>
        </pc:spChg>
        <pc:spChg chg="add del">
          <ac:chgData name="ANTONIO AVOLIO" userId="S::antonio.avolio3@studenti.unina.it::09e6f064-7614-4d87-9c34-a1a18c6313c9" providerId="AD" clId="Web-{5E11CFBD-9C59-4929-82D5-67AB7C3E6103}" dt="2023-02-13T09:38:57.984" v="10"/>
          <ac:spMkLst>
            <pc:docMk/>
            <pc:sldMk cId="2946998474" sldId="314"/>
            <ac:spMk id="21" creationId="{377CB93F-A0E2-4BBE-B2FC-E93932C7ECEE}"/>
          </ac:spMkLst>
        </pc:spChg>
        <pc:spChg chg="add del">
          <ac:chgData name="ANTONIO AVOLIO" userId="S::antonio.avolio3@studenti.unina.it::09e6f064-7614-4d87-9c34-a1a18c6313c9" providerId="AD" clId="Web-{5E11CFBD-9C59-4929-82D5-67AB7C3E6103}" dt="2023-02-13T09:38:57.984" v="10"/>
          <ac:spMkLst>
            <pc:docMk/>
            <pc:sldMk cId="2946998474" sldId="314"/>
            <ac:spMk id="22" creationId="{DCCCDCCF-DDE7-4FF9-BA8E-DFD3AC93A6C7}"/>
          </ac:spMkLst>
        </pc:spChg>
        <pc:spChg chg="add del">
          <ac:chgData name="ANTONIO AVOLIO" userId="S::antonio.avolio3@studenti.unina.it::09e6f064-7614-4d87-9c34-a1a18c6313c9" providerId="AD" clId="Web-{5E11CFBD-9C59-4929-82D5-67AB7C3E6103}" dt="2023-02-13T09:38:57.984" v="10"/>
          <ac:spMkLst>
            <pc:docMk/>
            <pc:sldMk cId="2946998474" sldId="314"/>
            <ac:spMk id="23" creationId="{C2352FE0-ACFA-479E-A574-CED1C035D3F5}"/>
          </ac:spMkLst>
        </pc:spChg>
        <pc:spChg chg="add del">
          <ac:chgData name="ANTONIO AVOLIO" userId="S::antonio.avolio3@studenti.unina.it::09e6f064-7614-4d87-9c34-a1a18c6313c9" providerId="AD" clId="Web-{5E11CFBD-9C59-4929-82D5-67AB7C3E6103}" dt="2023-02-13T09:38:57.984" v="10"/>
          <ac:spMkLst>
            <pc:docMk/>
            <pc:sldMk cId="2946998474" sldId="314"/>
            <ac:spMk id="24" creationId="{401F5979-1992-492E-ABBD-62EBC1016CB4}"/>
          </ac:spMkLst>
        </pc:spChg>
        <pc:spChg chg="add del">
          <ac:chgData name="ANTONIO AVOLIO" userId="S::antonio.avolio3@studenti.unina.it::09e6f064-7614-4d87-9c34-a1a18c6313c9" providerId="AD" clId="Web-{5E11CFBD-9C59-4929-82D5-67AB7C3E6103}" dt="2023-02-13T09:41:36.634" v="45"/>
          <ac:spMkLst>
            <pc:docMk/>
            <pc:sldMk cId="2946998474" sldId="314"/>
            <ac:spMk id="25" creationId="{EE9F5D7F-1BBC-4096-ADA7-AA9C9E4D2868}"/>
          </ac:spMkLst>
        </pc:spChg>
        <pc:spChg chg="add del">
          <ac:chgData name="ANTONIO AVOLIO" userId="S::antonio.avolio3@studenti.unina.it::09e6f064-7614-4d87-9c34-a1a18c6313c9" providerId="AD" clId="Web-{5E11CFBD-9C59-4929-82D5-67AB7C3E6103}" dt="2023-02-13T09:41:36.634" v="45"/>
          <ac:spMkLst>
            <pc:docMk/>
            <pc:sldMk cId="2946998474" sldId="314"/>
            <ac:spMk id="26" creationId="{06D370DD-716B-4528-B475-331F84CEA5A1}"/>
          </ac:spMkLst>
        </pc:spChg>
        <pc:spChg chg="add del">
          <ac:chgData name="ANTONIO AVOLIO" userId="S::antonio.avolio3@studenti.unina.it::09e6f064-7614-4d87-9c34-a1a18c6313c9" providerId="AD" clId="Web-{5E11CFBD-9C59-4929-82D5-67AB7C3E6103}" dt="2023-02-13T09:41:36.634" v="45"/>
          <ac:spMkLst>
            <pc:docMk/>
            <pc:sldMk cId="2946998474" sldId="314"/>
            <ac:spMk id="27" creationId="{E79D076F-656A-4CD9-83AD-AF8F4B28CA49}"/>
          </ac:spMkLst>
        </pc:spChg>
        <pc:spChg chg="add">
          <ac:chgData name="ANTONIO AVOLIO" userId="S::antonio.avolio3@studenti.unina.it::09e6f064-7614-4d87-9c34-a1a18c6313c9" providerId="AD" clId="Web-{5E11CFBD-9C59-4929-82D5-67AB7C3E6103}" dt="2023-02-13T09:41:36.634" v="45"/>
          <ac:spMkLst>
            <pc:docMk/>
            <pc:sldMk cId="2946998474" sldId="314"/>
            <ac:spMk id="32" creationId="{EE9F5D7F-1BBC-4096-ADA7-AA9C9E4D2868}"/>
          </ac:spMkLst>
        </pc:spChg>
        <pc:spChg chg="add">
          <ac:chgData name="ANTONIO AVOLIO" userId="S::antonio.avolio3@studenti.unina.it::09e6f064-7614-4d87-9c34-a1a18c6313c9" providerId="AD" clId="Web-{5E11CFBD-9C59-4929-82D5-67AB7C3E6103}" dt="2023-02-13T09:41:36.634" v="45"/>
          <ac:spMkLst>
            <pc:docMk/>
            <pc:sldMk cId="2946998474" sldId="314"/>
            <ac:spMk id="34" creationId="{06D370DD-716B-4528-B475-331F84CEA5A1}"/>
          </ac:spMkLst>
        </pc:spChg>
        <pc:spChg chg="add">
          <ac:chgData name="ANTONIO AVOLIO" userId="S::antonio.avolio3@studenti.unina.it::09e6f064-7614-4d87-9c34-a1a18c6313c9" providerId="AD" clId="Web-{5E11CFBD-9C59-4929-82D5-67AB7C3E6103}" dt="2023-02-13T09:41:36.634" v="45"/>
          <ac:spMkLst>
            <pc:docMk/>
            <pc:sldMk cId="2946998474" sldId="314"/>
            <ac:spMk id="36" creationId="{E79D076F-656A-4CD9-83AD-AF8F4B28CA49}"/>
          </ac:spMkLst>
        </pc:spChg>
        <pc:picChg chg="mod ord">
          <ac:chgData name="ANTONIO AVOLIO" userId="S::antonio.avolio3@studenti.unina.it::09e6f064-7614-4d87-9c34-a1a18c6313c9" providerId="AD" clId="Web-{5E11CFBD-9C59-4929-82D5-67AB7C3E6103}" dt="2023-02-13T09:39:14.672" v="17"/>
          <ac:picMkLst>
            <pc:docMk/>
            <pc:sldMk cId="2946998474" sldId="314"/>
            <ac:picMk id="4" creationId="{6246896B-3BC6-58F9-3EDA-4BAA5601401A}"/>
          </ac:picMkLst>
        </pc:picChg>
      </pc:sldChg>
      <pc:sldChg chg="addSp delSp modSp new mod setBg setClrOvrMap">
        <pc:chgData name="ANTONIO AVOLIO" userId="S::antonio.avolio3@studenti.unina.it::09e6f064-7614-4d87-9c34-a1a18c6313c9" providerId="AD" clId="Web-{5E11CFBD-9C59-4929-82D5-67AB7C3E6103}" dt="2023-02-13T10:04:15.886" v="380" actId="20577"/>
        <pc:sldMkLst>
          <pc:docMk/>
          <pc:sldMk cId="2821341166" sldId="315"/>
        </pc:sldMkLst>
        <pc:spChg chg="mod">
          <ac:chgData name="ANTONIO AVOLIO" userId="S::antonio.avolio3@studenti.unina.it::09e6f064-7614-4d87-9c34-a1a18c6313c9" providerId="AD" clId="Web-{5E11CFBD-9C59-4929-82D5-67AB7C3E6103}" dt="2023-02-13T10:04:15.886" v="380" actId="20577"/>
          <ac:spMkLst>
            <pc:docMk/>
            <pc:sldMk cId="2821341166" sldId="315"/>
            <ac:spMk id="2" creationId="{641C93F0-CB9F-AB1A-10FC-C41E3312A701}"/>
          </ac:spMkLst>
        </pc:spChg>
        <pc:spChg chg="mod ord">
          <ac:chgData name="ANTONIO AVOLIO" userId="S::antonio.avolio3@studenti.unina.it::09e6f064-7614-4d87-9c34-a1a18c6313c9" providerId="AD" clId="Web-{5E11CFBD-9C59-4929-82D5-67AB7C3E6103}" dt="2023-02-13T09:43:32.219" v="76"/>
          <ac:spMkLst>
            <pc:docMk/>
            <pc:sldMk cId="2821341166" sldId="315"/>
            <ac:spMk id="3" creationId="{145AD9BE-89DB-0FC8-BF38-0395E5CFF730}"/>
          </ac:spMkLst>
        </pc:spChg>
        <pc:spChg chg="add del">
          <ac:chgData name="ANTONIO AVOLIO" userId="S::antonio.avolio3@studenti.unina.it::09e6f064-7614-4d87-9c34-a1a18c6313c9" providerId="AD" clId="Web-{5E11CFBD-9C59-4929-82D5-67AB7C3E6103}" dt="2023-02-13T09:42:15.667" v="53"/>
          <ac:spMkLst>
            <pc:docMk/>
            <pc:sldMk cId="2821341166" sldId="315"/>
            <ac:spMk id="9" creationId="{696A55C8-89F1-439D-863D-E208C0AC880F}"/>
          </ac:spMkLst>
        </pc:spChg>
        <pc:spChg chg="add del">
          <ac:chgData name="ANTONIO AVOLIO" userId="S::antonio.avolio3@studenti.unina.it::09e6f064-7614-4d87-9c34-a1a18c6313c9" providerId="AD" clId="Web-{5E11CFBD-9C59-4929-82D5-67AB7C3E6103}" dt="2023-02-13T09:42:15.667" v="53"/>
          <ac:spMkLst>
            <pc:docMk/>
            <pc:sldMk cId="2821341166" sldId="315"/>
            <ac:spMk id="11" creationId="{E4A1FD7E-EAEC-40B9-B75B-432F9DA75BA8}"/>
          </ac:spMkLst>
        </pc:spChg>
        <pc:spChg chg="add del">
          <ac:chgData name="ANTONIO AVOLIO" userId="S::antonio.avolio3@studenti.unina.it::09e6f064-7614-4d87-9c34-a1a18c6313c9" providerId="AD" clId="Web-{5E11CFBD-9C59-4929-82D5-67AB7C3E6103}" dt="2023-02-13T09:42:15.667" v="53"/>
          <ac:spMkLst>
            <pc:docMk/>
            <pc:sldMk cId="2821341166" sldId="315"/>
            <ac:spMk id="13" creationId="{AC88629E-396B-4C99-B284-F30AABDF2E1D}"/>
          </ac:spMkLst>
        </pc:spChg>
        <pc:spChg chg="add del">
          <ac:chgData name="ANTONIO AVOLIO" userId="S::antonio.avolio3@studenti.unina.it::09e6f064-7614-4d87-9c34-a1a18c6313c9" providerId="AD" clId="Web-{5E11CFBD-9C59-4929-82D5-67AB7C3E6103}" dt="2023-02-13T09:42:25.261" v="55"/>
          <ac:spMkLst>
            <pc:docMk/>
            <pc:sldMk cId="2821341166" sldId="315"/>
            <ac:spMk id="15" creationId="{DADC4F84-175A-4AB1-916C-1E5796E1E0D3}"/>
          </ac:spMkLst>
        </pc:spChg>
        <pc:spChg chg="add del">
          <ac:chgData name="ANTONIO AVOLIO" userId="S::antonio.avolio3@studenti.unina.it::09e6f064-7614-4d87-9c34-a1a18c6313c9" providerId="AD" clId="Web-{5E11CFBD-9C59-4929-82D5-67AB7C3E6103}" dt="2023-02-13T09:42:31.496" v="57"/>
          <ac:spMkLst>
            <pc:docMk/>
            <pc:sldMk cId="2821341166" sldId="315"/>
            <ac:spMk id="17" creationId="{886D4068-D045-48B0-9A00-198F2FE4B57C}"/>
          </ac:spMkLst>
        </pc:spChg>
        <pc:spChg chg="add del">
          <ac:chgData name="ANTONIO AVOLIO" userId="S::antonio.avolio3@studenti.unina.it::09e6f064-7614-4d87-9c34-a1a18c6313c9" providerId="AD" clId="Web-{5E11CFBD-9C59-4929-82D5-67AB7C3E6103}" dt="2023-02-13T09:42:31.496" v="57"/>
          <ac:spMkLst>
            <pc:docMk/>
            <pc:sldMk cId="2821341166" sldId="315"/>
            <ac:spMk id="18" creationId="{12664C4B-AAE2-4AA0-8918-134E8086F37E}"/>
          </ac:spMkLst>
        </pc:spChg>
        <pc:spChg chg="add del">
          <ac:chgData name="ANTONIO AVOLIO" userId="S::antonio.avolio3@studenti.unina.it::09e6f064-7614-4d87-9c34-a1a18c6313c9" providerId="AD" clId="Web-{5E11CFBD-9C59-4929-82D5-67AB7C3E6103}" dt="2023-02-13T09:42:31.496" v="57"/>
          <ac:spMkLst>
            <pc:docMk/>
            <pc:sldMk cId="2821341166" sldId="315"/>
            <ac:spMk id="19" creationId="{616F9FD8-4CFE-4C77-8F29-5D801C57E2AB}"/>
          </ac:spMkLst>
        </pc:spChg>
        <pc:spChg chg="add del">
          <ac:chgData name="ANTONIO AVOLIO" userId="S::antonio.avolio3@studenti.unina.it::09e6f064-7614-4d87-9c34-a1a18c6313c9" providerId="AD" clId="Web-{5E11CFBD-9C59-4929-82D5-67AB7C3E6103}" dt="2023-02-13T09:42:34.059" v="59"/>
          <ac:spMkLst>
            <pc:docMk/>
            <pc:sldMk cId="2821341166" sldId="315"/>
            <ac:spMk id="21" creationId="{EE9F5D7F-1BBC-4096-ADA7-AA9C9E4D2868}"/>
          </ac:spMkLst>
        </pc:spChg>
        <pc:spChg chg="add del">
          <ac:chgData name="ANTONIO AVOLIO" userId="S::antonio.avolio3@studenti.unina.it::09e6f064-7614-4d87-9c34-a1a18c6313c9" providerId="AD" clId="Web-{5E11CFBD-9C59-4929-82D5-67AB7C3E6103}" dt="2023-02-13T09:42:34.059" v="59"/>
          <ac:spMkLst>
            <pc:docMk/>
            <pc:sldMk cId="2821341166" sldId="315"/>
            <ac:spMk id="22" creationId="{06D370DD-716B-4528-B475-331F84CEA5A1}"/>
          </ac:spMkLst>
        </pc:spChg>
        <pc:spChg chg="add del">
          <ac:chgData name="ANTONIO AVOLIO" userId="S::antonio.avolio3@studenti.unina.it::09e6f064-7614-4d87-9c34-a1a18c6313c9" providerId="AD" clId="Web-{5E11CFBD-9C59-4929-82D5-67AB7C3E6103}" dt="2023-02-13T09:42:34.059" v="59"/>
          <ac:spMkLst>
            <pc:docMk/>
            <pc:sldMk cId="2821341166" sldId="315"/>
            <ac:spMk id="23" creationId="{E79D076F-656A-4CD9-83AD-AF8F4B28CA49}"/>
          </ac:spMkLst>
        </pc:spChg>
        <pc:spChg chg="add del">
          <ac:chgData name="ANTONIO AVOLIO" userId="S::antonio.avolio3@studenti.unina.it::09e6f064-7614-4d87-9c34-a1a18c6313c9" providerId="AD" clId="Web-{5E11CFBD-9C59-4929-82D5-67AB7C3E6103}" dt="2023-02-13T09:42:45.185" v="64"/>
          <ac:spMkLst>
            <pc:docMk/>
            <pc:sldMk cId="2821341166" sldId="315"/>
            <ac:spMk id="25" creationId="{A35CBD63-8F8F-47DC-9CE7-159E6161D872}"/>
          </ac:spMkLst>
        </pc:spChg>
        <pc:spChg chg="add del">
          <ac:chgData name="ANTONIO AVOLIO" userId="S::antonio.avolio3@studenti.unina.it::09e6f064-7614-4d87-9c34-a1a18c6313c9" providerId="AD" clId="Web-{5E11CFBD-9C59-4929-82D5-67AB7C3E6103}" dt="2023-02-13T09:42:45.185" v="64"/>
          <ac:spMkLst>
            <pc:docMk/>
            <pc:sldMk cId="2821341166" sldId="315"/>
            <ac:spMk id="26" creationId="{CA0E3486-FD49-4921-B4F4-E5BB5C88AC79}"/>
          </ac:spMkLst>
        </pc:spChg>
        <pc:spChg chg="add del">
          <ac:chgData name="ANTONIO AVOLIO" userId="S::antonio.avolio3@studenti.unina.it::09e6f064-7614-4d87-9c34-a1a18c6313c9" providerId="AD" clId="Web-{5E11CFBD-9C59-4929-82D5-67AB7C3E6103}" dt="2023-02-13T09:42:45.185" v="64"/>
          <ac:spMkLst>
            <pc:docMk/>
            <pc:sldMk cId="2821341166" sldId="315"/>
            <ac:spMk id="27" creationId="{83B4A72C-2924-4CE2-8674-7E02E182ED6D}"/>
          </ac:spMkLst>
        </pc:spChg>
        <pc:spChg chg="add del">
          <ac:chgData name="ANTONIO AVOLIO" userId="S::antonio.avolio3@studenti.unina.it::09e6f064-7614-4d87-9c34-a1a18c6313c9" providerId="AD" clId="Web-{5E11CFBD-9C59-4929-82D5-67AB7C3E6103}" dt="2023-02-13T09:43:07.577" v="70"/>
          <ac:spMkLst>
            <pc:docMk/>
            <pc:sldMk cId="2821341166" sldId="315"/>
            <ac:spMk id="32" creationId="{EE9F5D7F-1BBC-4096-ADA7-AA9C9E4D2868}"/>
          </ac:spMkLst>
        </pc:spChg>
        <pc:spChg chg="add del">
          <ac:chgData name="ANTONIO AVOLIO" userId="S::antonio.avolio3@studenti.unina.it::09e6f064-7614-4d87-9c34-a1a18c6313c9" providerId="AD" clId="Web-{5E11CFBD-9C59-4929-82D5-67AB7C3E6103}" dt="2023-02-13T09:43:07.577" v="70"/>
          <ac:spMkLst>
            <pc:docMk/>
            <pc:sldMk cId="2821341166" sldId="315"/>
            <ac:spMk id="34" creationId="{06D370DD-716B-4528-B475-331F84CEA5A1}"/>
          </ac:spMkLst>
        </pc:spChg>
        <pc:spChg chg="add del">
          <ac:chgData name="ANTONIO AVOLIO" userId="S::antonio.avolio3@studenti.unina.it::09e6f064-7614-4d87-9c34-a1a18c6313c9" providerId="AD" clId="Web-{5E11CFBD-9C59-4929-82D5-67AB7C3E6103}" dt="2023-02-13T09:43:07.577" v="70"/>
          <ac:spMkLst>
            <pc:docMk/>
            <pc:sldMk cId="2821341166" sldId="315"/>
            <ac:spMk id="36" creationId="{E79D076F-656A-4CD9-83AD-AF8F4B28CA49}"/>
          </ac:spMkLst>
        </pc:spChg>
        <pc:spChg chg="add del">
          <ac:chgData name="ANTONIO AVOLIO" userId="S::antonio.avolio3@studenti.unina.it::09e6f064-7614-4d87-9c34-a1a18c6313c9" providerId="AD" clId="Web-{5E11CFBD-9C59-4929-82D5-67AB7C3E6103}" dt="2023-02-13T09:43:32.219" v="76"/>
          <ac:spMkLst>
            <pc:docMk/>
            <pc:sldMk cId="2821341166" sldId="315"/>
            <ac:spMk id="41" creationId="{EE9F5D7F-1BBC-4096-ADA7-AA9C9E4D2868}"/>
          </ac:spMkLst>
        </pc:spChg>
        <pc:spChg chg="add del">
          <ac:chgData name="ANTONIO AVOLIO" userId="S::antonio.avolio3@studenti.unina.it::09e6f064-7614-4d87-9c34-a1a18c6313c9" providerId="AD" clId="Web-{5E11CFBD-9C59-4929-82D5-67AB7C3E6103}" dt="2023-02-13T09:43:32.219" v="76"/>
          <ac:spMkLst>
            <pc:docMk/>
            <pc:sldMk cId="2821341166" sldId="315"/>
            <ac:spMk id="43" creationId="{06D370DD-716B-4528-B475-331F84CEA5A1}"/>
          </ac:spMkLst>
        </pc:spChg>
        <pc:spChg chg="add del">
          <ac:chgData name="ANTONIO AVOLIO" userId="S::antonio.avolio3@studenti.unina.it::09e6f064-7614-4d87-9c34-a1a18c6313c9" providerId="AD" clId="Web-{5E11CFBD-9C59-4929-82D5-67AB7C3E6103}" dt="2023-02-13T09:43:32.219" v="76"/>
          <ac:spMkLst>
            <pc:docMk/>
            <pc:sldMk cId="2821341166" sldId="315"/>
            <ac:spMk id="45" creationId="{E79D076F-656A-4CD9-83AD-AF8F4B28CA49}"/>
          </ac:spMkLst>
        </pc:spChg>
        <pc:spChg chg="add del">
          <ac:chgData name="ANTONIO AVOLIO" userId="S::antonio.avolio3@studenti.unina.it::09e6f064-7614-4d87-9c34-a1a18c6313c9" providerId="AD" clId="Web-{5E11CFBD-9C59-4929-82D5-67AB7C3E6103}" dt="2023-02-13T09:43:32.219" v="75"/>
          <ac:spMkLst>
            <pc:docMk/>
            <pc:sldMk cId="2821341166" sldId="315"/>
            <ac:spMk id="50" creationId="{DCCCDCCF-DDE7-4FF9-BA8E-DFD3AC93A6C7}"/>
          </ac:spMkLst>
        </pc:spChg>
        <pc:spChg chg="add del">
          <ac:chgData name="ANTONIO AVOLIO" userId="S::antonio.avolio3@studenti.unina.it::09e6f064-7614-4d87-9c34-a1a18c6313c9" providerId="AD" clId="Web-{5E11CFBD-9C59-4929-82D5-67AB7C3E6103}" dt="2023-02-13T09:43:32.219" v="75"/>
          <ac:spMkLst>
            <pc:docMk/>
            <pc:sldMk cId="2821341166" sldId="315"/>
            <ac:spMk id="52" creationId="{C2352FE0-ACFA-479E-A574-CED1C035D3F5}"/>
          </ac:spMkLst>
        </pc:spChg>
        <pc:spChg chg="add del">
          <ac:chgData name="ANTONIO AVOLIO" userId="S::antonio.avolio3@studenti.unina.it::09e6f064-7614-4d87-9c34-a1a18c6313c9" providerId="AD" clId="Web-{5E11CFBD-9C59-4929-82D5-67AB7C3E6103}" dt="2023-02-13T09:43:32.219" v="75"/>
          <ac:spMkLst>
            <pc:docMk/>
            <pc:sldMk cId="2821341166" sldId="315"/>
            <ac:spMk id="54" creationId="{401F5979-1992-492E-ABBD-62EBC1016CB4}"/>
          </ac:spMkLst>
        </pc:spChg>
        <pc:spChg chg="add del">
          <ac:chgData name="ANTONIO AVOLIO" userId="S::antonio.avolio3@studenti.unina.it::09e6f064-7614-4d87-9c34-a1a18c6313c9" providerId="AD" clId="Web-{5E11CFBD-9C59-4929-82D5-67AB7C3E6103}" dt="2023-02-13T09:43:32.219" v="75"/>
          <ac:spMkLst>
            <pc:docMk/>
            <pc:sldMk cId="2821341166" sldId="315"/>
            <ac:spMk id="56" creationId="{377CB93F-A0E2-4BBE-B2FC-E93932C7ECEE}"/>
          </ac:spMkLst>
        </pc:spChg>
        <pc:spChg chg="add">
          <ac:chgData name="ANTONIO AVOLIO" userId="S::antonio.avolio3@studenti.unina.it::09e6f064-7614-4d87-9c34-a1a18c6313c9" providerId="AD" clId="Web-{5E11CFBD-9C59-4929-82D5-67AB7C3E6103}" dt="2023-02-13T09:43:32.219" v="76"/>
          <ac:spMkLst>
            <pc:docMk/>
            <pc:sldMk cId="2821341166" sldId="315"/>
            <ac:spMk id="58" creationId="{EE9F5D7F-1BBC-4096-ADA7-AA9C9E4D2868}"/>
          </ac:spMkLst>
        </pc:spChg>
        <pc:spChg chg="add">
          <ac:chgData name="ANTONIO AVOLIO" userId="S::antonio.avolio3@studenti.unina.it::09e6f064-7614-4d87-9c34-a1a18c6313c9" providerId="AD" clId="Web-{5E11CFBD-9C59-4929-82D5-67AB7C3E6103}" dt="2023-02-13T09:43:32.219" v="76"/>
          <ac:spMkLst>
            <pc:docMk/>
            <pc:sldMk cId="2821341166" sldId="315"/>
            <ac:spMk id="59" creationId="{06D370DD-716B-4528-B475-331F84CEA5A1}"/>
          </ac:spMkLst>
        </pc:spChg>
        <pc:spChg chg="add">
          <ac:chgData name="ANTONIO AVOLIO" userId="S::antonio.avolio3@studenti.unina.it::09e6f064-7614-4d87-9c34-a1a18c6313c9" providerId="AD" clId="Web-{5E11CFBD-9C59-4929-82D5-67AB7C3E6103}" dt="2023-02-13T09:43:32.219" v="76"/>
          <ac:spMkLst>
            <pc:docMk/>
            <pc:sldMk cId="2821341166" sldId="315"/>
            <ac:spMk id="60" creationId="{E79D076F-656A-4CD9-83AD-AF8F4B28CA49}"/>
          </ac:spMkLst>
        </pc:spChg>
        <pc:picChg chg="add mod ord">
          <ac:chgData name="ANTONIO AVOLIO" userId="S::antonio.avolio3@studenti.unina.it::09e6f064-7614-4d87-9c34-a1a18c6313c9" providerId="AD" clId="Web-{5E11CFBD-9C59-4929-82D5-67AB7C3E6103}" dt="2023-02-13T09:43:32.219" v="75"/>
          <ac:picMkLst>
            <pc:docMk/>
            <pc:sldMk cId="2821341166" sldId="315"/>
            <ac:picMk id="4" creationId="{DBBE96EB-8E5A-BECD-08F7-30783854A60E}"/>
          </ac:picMkLst>
        </pc:picChg>
      </pc:sldChg>
      <pc:sldChg chg="addSp delSp modSp new mod setBg modClrScheme chgLayout">
        <pc:chgData name="ANTONIO AVOLIO" userId="S::antonio.avolio3@studenti.unina.it::09e6f064-7614-4d87-9c34-a1a18c6313c9" providerId="AD" clId="Web-{5E11CFBD-9C59-4929-82D5-67AB7C3E6103}" dt="2023-02-13T10:05:10.561" v="418" actId="1076"/>
        <pc:sldMkLst>
          <pc:docMk/>
          <pc:sldMk cId="1406367835" sldId="316"/>
        </pc:sldMkLst>
        <pc:spChg chg="del">
          <ac:chgData name="ANTONIO AVOLIO" userId="S::antonio.avolio3@studenti.unina.it::09e6f064-7614-4d87-9c34-a1a18c6313c9" providerId="AD" clId="Web-{5E11CFBD-9C59-4929-82D5-67AB7C3E6103}" dt="2023-02-13T09:44:00.939" v="84"/>
          <ac:spMkLst>
            <pc:docMk/>
            <pc:sldMk cId="1406367835" sldId="316"/>
            <ac:spMk id="2" creationId="{A4FE32B9-3A5A-DC0A-A56C-674AB9E3DB7E}"/>
          </ac:spMkLst>
        </pc:spChg>
        <pc:spChg chg="add del mod ord">
          <ac:chgData name="ANTONIO AVOLIO" userId="S::antonio.avolio3@studenti.unina.it::09e6f064-7614-4d87-9c34-a1a18c6313c9" providerId="AD" clId="Web-{5E11CFBD-9C59-4929-82D5-67AB7C3E6103}" dt="2023-02-13T09:46:08.712" v="120"/>
          <ac:spMkLst>
            <pc:docMk/>
            <pc:sldMk cId="1406367835" sldId="316"/>
            <ac:spMk id="3" creationId="{A33DAEF0-3578-EA1C-044B-C0148056B8FA}"/>
          </ac:spMkLst>
        </pc:spChg>
        <pc:spChg chg="add del">
          <ac:chgData name="ANTONIO AVOLIO" userId="S::antonio.avolio3@studenti.unina.it::09e6f064-7614-4d87-9c34-a1a18c6313c9" providerId="AD" clId="Web-{5E11CFBD-9C59-4929-82D5-67AB7C3E6103}" dt="2023-02-13T09:44:18.424" v="88"/>
          <ac:spMkLst>
            <pc:docMk/>
            <pc:sldMk cId="1406367835" sldId="316"/>
            <ac:spMk id="8" creationId="{A33DAEF0-3578-EA1C-044B-C0148056B8FA}"/>
          </ac:spMkLst>
        </pc:spChg>
        <pc:spChg chg="add del">
          <ac:chgData name="ANTONIO AVOLIO" userId="S::antonio.avolio3@studenti.unina.it::09e6f064-7614-4d87-9c34-a1a18c6313c9" providerId="AD" clId="Web-{5E11CFBD-9C59-4929-82D5-67AB7C3E6103}" dt="2023-02-13T09:44:18.424" v="88"/>
          <ac:spMkLst>
            <pc:docMk/>
            <pc:sldMk cId="1406367835" sldId="316"/>
            <ac:spMk id="9" creationId="{5A133C1E-CB83-47F3-8F35-94C2A7C58EE2}"/>
          </ac:spMkLst>
        </pc:spChg>
        <pc:spChg chg="add del">
          <ac:chgData name="ANTONIO AVOLIO" userId="S::antonio.avolio3@studenti.unina.it::09e6f064-7614-4d87-9c34-a1a18c6313c9" providerId="AD" clId="Web-{5E11CFBD-9C59-4929-82D5-67AB7C3E6103}" dt="2023-02-13T09:44:18.424" v="88"/>
          <ac:spMkLst>
            <pc:docMk/>
            <pc:sldMk cId="1406367835" sldId="316"/>
            <ac:spMk id="11" creationId="{289E943A-225D-44B1-B345-D7FDBA43C1CE}"/>
          </ac:spMkLst>
        </pc:spChg>
        <pc:spChg chg="add del mod">
          <ac:chgData name="ANTONIO AVOLIO" userId="S::antonio.avolio3@studenti.unina.it::09e6f064-7614-4d87-9c34-a1a18c6313c9" providerId="AD" clId="Web-{5E11CFBD-9C59-4929-82D5-67AB7C3E6103}" dt="2023-02-13T09:46:03.774" v="117"/>
          <ac:spMkLst>
            <pc:docMk/>
            <pc:sldMk cId="1406367835" sldId="316"/>
            <ac:spMk id="190" creationId="{A8F14AEF-B8E8-E725-4D7B-9EF08D57AEEB}"/>
          </ac:spMkLst>
        </pc:spChg>
        <pc:spChg chg="add mod">
          <ac:chgData name="ANTONIO AVOLIO" userId="S::antonio.avolio3@studenti.unina.it::09e6f064-7614-4d87-9c34-a1a18c6313c9" providerId="AD" clId="Web-{5E11CFBD-9C59-4929-82D5-67AB7C3E6103}" dt="2023-02-13T10:05:02.405" v="416" actId="1076"/>
          <ac:spMkLst>
            <pc:docMk/>
            <pc:sldMk cId="1406367835" sldId="316"/>
            <ac:spMk id="275" creationId="{C74E1D4C-8561-7228-B6D6-910996C45E97}"/>
          </ac:spMkLst>
        </pc:spChg>
        <pc:spChg chg="add mod">
          <ac:chgData name="ANTONIO AVOLIO" userId="S::antonio.avolio3@studenti.unina.it::09e6f064-7614-4d87-9c34-a1a18c6313c9" providerId="AD" clId="Web-{5E11CFBD-9C59-4929-82D5-67AB7C3E6103}" dt="2023-02-13T10:05:10.561" v="418" actId="1076"/>
          <ac:spMkLst>
            <pc:docMk/>
            <pc:sldMk cId="1406367835" sldId="316"/>
            <ac:spMk id="276" creationId="{74DEA400-C4A5-C512-8E4E-7286DD9A05D6}"/>
          </ac:spMkLst>
        </pc:spChg>
        <pc:graphicFrameChg chg="add del">
          <ac:chgData name="ANTONIO AVOLIO" userId="S::antonio.avolio3@studenti.unina.it::09e6f064-7614-4d87-9c34-a1a18c6313c9" providerId="AD" clId="Web-{5E11CFBD-9C59-4929-82D5-67AB7C3E6103}" dt="2023-02-13T09:44:15.206" v="86"/>
          <ac:graphicFrameMkLst>
            <pc:docMk/>
            <pc:sldMk cId="1406367835" sldId="316"/>
            <ac:graphicFrameMk id="5" creationId="{58256395-2322-B24E-0719-99F4A94D454C}"/>
          </ac:graphicFrameMkLst>
        </pc:graphicFrameChg>
        <pc:graphicFrameChg chg="add del">
          <ac:chgData name="ANTONIO AVOLIO" userId="S::antonio.avolio3@studenti.unina.it::09e6f064-7614-4d87-9c34-a1a18c6313c9" providerId="AD" clId="Web-{5E11CFBD-9C59-4929-82D5-67AB7C3E6103}" dt="2023-02-13T09:46:08.681" v="119"/>
          <ac:graphicFrameMkLst>
            <pc:docMk/>
            <pc:sldMk cId="1406367835" sldId="316"/>
            <ac:graphicFrameMk id="6" creationId="{0C5A6D45-9A74-6E23-D8A6-BEC59E073FE5}"/>
          </ac:graphicFrameMkLst>
        </pc:graphicFrameChg>
        <pc:graphicFrameChg chg="add mod modGraphic">
          <ac:chgData name="ANTONIO AVOLIO" userId="S::antonio.avolio3@studenti.unina.it::09e6f064-7614-4d87-9c34-a1a18c6313c9" providerId="AD" clId="Web-{5E11CFBD-9C59-4929-82D5-67AB7C3E6103}" dt="2023-02-13T10:04:58.373" v="415"/>
          <ac:graphicFrameMkLst>
            <pc:docMk/>
            <pc:sldMk cId="1406367835" sldId="316"/>
            <ac:graphicFrameMk id="10" creationId="{9CC89BCA-EE54-8B94-00FA-93045D377917}"/>
          </ac:graphicFrameMkLst>
        </pc:graphicFrameChg>
        <pc:graphicFrameChg chg="add del">
          <ac:chgData name="ANTONIO AVOLIO" userId="S::antonio.avolio3@studenti.unina.it::09e6f064-7614-4d87-9c34-a1a18c6313c9" providerId="AD" clId="Web-{5E11CFBD-9C59-4929-82D5-67AB7C3E6103}" dt="2023-02-13T09:44:26.519" v="90"/>
          <ac:graphicFrameMkLst>
            <pc:docMk/>
            <pc:sldMk cId="1406367835" sldId="316"/>
            <ac:graphicFrameMk id="13" creationId="{C689B01C-2F71-5315-47C9-9B2F131342EA}"/>
          </ac:graphicFrameMkLst>
        </pc:graphicFrameChg>
        <pc:graphicFrameChg chg="add del">
          <ac:chgData name="ANTONIO AVOLIO" userId="S::antonio.avolio3@studenti.unina.it::09e6f064-7614-4d87-9c34-a1a18c6313c9" providerId="AD" clId="Web-{5E11CFBD-9C59-4929-82D5-67AB7C3E6103}" dt="2023-02-13T09:44:35.191" v="92"/>
          <ac:graphicFrameMkLst>
            <pc:docMk/>
            <pc:sldMk cId="1406367835" sldId="316"/>
            <ac:graphicFrameMk id="15" creationId="{07B5FB7D-A649-26F9-B775-1269111C4C36}"/>
          </ac:graphicFrameMkLst>
        </pc:graphicFrameChg>
        <pc:graphicFrameChg chg="add del">
          <ac:chgData name="ANTONIO AVOLIO" userId="S::antonio.avolio3@studenti.unina.it::09e6f064-7614-4d87-9c34-a1a18c6313c9" providerId="AD" clId="Web-{5E11CFBD-9C59-4929-82D5-67AB7C3E6103}" dt="2023-02-13T09:44:38.332" v="94"/>
          <ac:graphicFrameMkLst>
            <pc:docMk/>
            <pc:sldMk cId="1406367835" sldId="316"/>
            <ac:graphicFrameMk id="17" creationId="{36616B75-4177-BE08-04C7-D00C171945A5}"/>
          </ac:graphicFrameMkLst>
        </pc:graphicFrameChg>
        <pc:graphicFrameChg chg="add del">
          <ac:chgData name="ANTONIO AVOLIO" userId="S::antonio.avolio3@studenti.unina.it::09e6f064-7614-4d87-9c34-a1a18c6313c9" providerId="AD" clId="Web-{5E11CFBD-9C59-4929-82D5-67AB7C3E6103}" dt="2023-02-13T09:44:40.598" v="96"/>
          <ac:graphicFrameMkLst>
            <pc:docMk/>
            <pc:sldMk cId="1406367835" sldId="316"/>
            <ac:graphicFrameMk id="19" creationId="{51681636-8F8E-BE35-7165-EFB148D97846}"/>
          </ac:graphicFrameMkLst>
        </pc:graphicFrameChg>
        <pc:graphicFrameChg chg="add del modGraphic">
          <ac:chgData name="ANTONIO AVOLIO" userId="S::antonio.avolio3@studenti.unina.it::09e6f064-7614-4d87-9c34-a1a18c6313c9" providerId="AD" clId="Web-{5E11CFBD-9C59-4929-82D5-67AB7C3E6103}" dt="2023-02-13T09:45:00.833" v="102"/>
          <ac:graphicFrameMkLst>
            <pc:docMk/>
            <pc:sldMk cId="1406367835" sldId="316"/>
            <ac:graphicFrameMk id="21" creationId="{C689B01C-2F71-5315-47C9-9B2F131342EA}"/>
          </ac:graphicFrameMkLst>
        </pc:graphicFrameChg>
        <pc:picChg chg="add del">
          <ac:chgData name="ANTONIO AVOLIO" userId="S::antonio.avolio3@studenti.unina.it::09e6f064-7614-4d87-9c34-a1a18c6313c9" providerId="AD" clId="Web-{5E11CFBD-9C59-4929-82D5-67AB7C3E6103}" dt="2023-02-13T09:44:18.424" v="88"/>
          <ac:picMkLst>
            <pc:docMk/>
            <pc:sldMk cId="1406367835" sldId="316"/>
            <ac:picMk id="7" creationId="{18AB4260-D852-D7AF-F2E3-FE6841C50C3B}"/>
          </ac:picMkLst>
        </pc:picChg>
      </pc:sldChg>
      <pc:sldChg chg="addSp delSp modSp">
        <pc:chgData name="ANTONIO AVOLIO" userId="S::antonio.avolio3@studenti.unina.it::09e6f064-7614-4d87-9c34-a1a18c6313c9" providerId="AD" clId="Web-{5E11CFBD-9C59-4929-82D5-67AB7C3E6103}" dt="2023-02-13T09:58:16.568" v="378"/>
        <pc:sldMkLst>
          <pc:docMk/>
          <pc:sldMk cId="4026599024" sldId="317"/>
        </pc:sldMkLst>
        <pc:spChg chg="mod">
          <ac:chgData name="ANTONIO AVOLIO" userId="S::antonio.avolio3@studenti.unina.it::09e6f064-7614-4d87-9c34-a1a18c6313c9" providerId="AD" clId="Web-{5E11CFBD-9C59-4929-82D5-67AB7C3E6103}" dt="2023-02-13T09:58:16.130" v="377" actId="20577"/>
          <ac:spMkLst>
            <pc:docMk/>
            <pc:sldMk cId="4026599024" sldId="317"/>
            <ac:spMk id="3" creationId="{61D68D4C-D337-CBB7-2810-4ED4BE2A3577}"/>
          </ac:spMkLst>
        </pc:spChg>
        <pc:spChg chg="add del mod">
          <ac:chgData name="ANTONIO AVOLIO" userId="S::antonio.avolio3@studenti.unina.it::09e6f064-7614-4d87-9c34-a1a18c6313c9" providerId="AD" clId="Web-{5E11CFBD-9C59-4929-82D5-67AB7C3E6103}" dt="2023-02-13T09:58:16.568" v="378"/>
          <ac:spMkLst>
            <pc:docMk/>
            <pc:sldMk cId="4026599024" sldId="317"/>
            <ac:spMk id="4" creationId="{876A9972-5162-A70E-A6C2-3A06862CAE75}"/>
          </ac:spMkLst>
        </pc:spChg>
      </pc:sldChg>
    </pc:docChg>
  </pc:docChgLst>
  <pc:docChgLst>
    <pc:chgData name="ANTONIO AVOLIO" userId="S::antonio.avolio3@studenti.unina.it::09e6f064-7614-4d87-9c34-a1a18c6313c9" providerId="AD" clId="Web-{6ADB18EE-577C-4D33-88B8-F94E256E25F1}"/>
    <pc:docChg chg="modSld">
      <pc:chgData name="ANTONIO AVOLIO" userId="S::antonio.avolio3@studenti.unina.it::09e6f064-7614-4d87-9c34-a1a18c6313c9" providerId="AD" clId="Web-{6ADB18EE-577C-4D33-88B8-F94E256E25F1}" dt="2023-02-13T09:22:49.906" v="7" actId="20577"/>
      <pc:docMkLst>
        <pc:docMk/>
      </pc:docMkLst>
      <pc:sldChg chg="modSp">
        <pc:chgData name="ANTONIO AVOLIO" userId="S::antonio.avolio3@studenti.unina.it::09e6f064-7614-4d87-9c34-a1a18c6313c9" providerId="AD" clId="Web-{6ADB18EE-577C-4D33-88B8-F94E256E25F1}" dt="2023-02-13T09:20:27.981" v="3" actId="20577"/>
        <pc:sldMkLst>
          <pc:docMk/>
          <pc:sldMk cId="2683543567" sldId="301"/>
        </pc:sldMkLst>
        <pc:spChg chg="mod">
          <ac:chgData name="ANTONIO AVOLIO" userId="S::antonio.avolio3@studenti.unina.it::09e6f064-7614-4d87-9c34-a1a18c6313c9" providerId="AD" clId="Web-{6ADB18EE-577C-4D33-88B8-F94E256E25F1}" dt="2023-02-13T09:20:27.981" v="3" actId="20577"/>
          <ac:spMkLst>
            <pc:docMk/>
            <pc:sldMk cId="2683543567" sldId="301"/>
            <ac:spMk id="6" creationId="{1A88CAFD-1E2B-8E01-048D-0B5980017E43}"/>
          </ac:spMkLst>
        </pc:spChg>
      </pc:sldChg>
      <pc:sldChg chg="modSp">
        <pc:chgData name="ANTONIO AVOLIO" userId="S::antonio.avolio3@studenti.unina.it::09e6f064-7614-4d87-9c34-a1a18c6313c9" providerId="AD" clId="Web-{6ADB18EE-577C-4D33-88B8-F94E256E25F1}" dt="2023-02-13T09:22:49.906" v="7" actId="20577"/>
        <pc:sldMkLst>
          <pc:docMk/>
          <pc:sldMk cId="4171254152" sldId="307"/>
        </pc:sldMkLst>
        <pc:spChg chg="mod">
          <ac:chgData name="ANTONIO AVOLIO" userId="S::antonio.avolio3@studenti.unina.it::09e6f064-7614-4d87-9c34-a1a18c6313c9" providerId="AD" clId="Web-{6ADB18EE-577C-4D33-88B8-F94E256E25F1}" dt="2023-02-13T09:22:49.906" v="7" actId="20577"/>
          <ac:spMkLst>
            <pc:docMk/>
            <pc:sldMk cId="4171254152" sldId="307"/>
            <ac:spMk id="6" creationId="{1A88CAFD-1E2B-8E01-048D-0B5980017E43}"/>
          </ac:spMkLst>
        </pc:spChg>
      </pc:sldChg>
    </pc:docChg>
  </pc:docChgLst>
  <pc:docChgLst>
    <pc:chgData name="ANTONIO AVOLIO" userId="S::antonio.avolio3@studenti.unina.it::09e6f064-7614-4d87-9c34-a1a18c6313c9" providerId="AD" clId="Web-{DE2FD7F9-14E8-4A61-B8EE-A93A5895AB8A}"/>
    <pc:docChg chg="modSld">
      <pc:chgData name="ANTONIO AVOLIO" userId="S::antonio.avolio3@studenti.unina.it::09e6f064-7614-4d87-9c34-a1a18c6313c9" providerId="AD" clId="Web-{DE2FD7F9-14E8-4A61-B8EE-A93A5895AB8A}" dt="2023-02-13T20:40:43.601" v="1" actId="1076"/>
      <pc:docMkLst>
        <pc:docMk/>
      </pc:docMkLst>
      <pc:sldChg chg="modSp">
        <pc:chgData name="ANTONIO AVOLIO" userId="S::antonio.avolio3@studenti.unina.it::09e6f064-7614-4d87-9c34-a1a18c6313c9" providerId="AD" clId="Web-{DE2FD7F9-14E8-4A61-B8EE-A93A5895AB8A}" dt="2023-02-13T20:40:43.601" v="1" actId="1076"/>
        <pc:sldMkLst>
          <pc:docMk/>
          <pc:sldMk cId="3230888555" sldId="330"/>
        </pc:sldMkLst>
        <pc:picChg chg="mod">
          <ac:chgData name="ANTONIO AVOLIO" userId="S::antonio.avolio3@studenti.unina.it::09e6f064-7614-4d87-9c34-a1a18c6313c9" providerId="AD" clId="Web-{DE2FD7F9-14E8-4A61-B8EE-A93A5895AB8A}" dt="2023-02-13T20:40:43.601" v="1" actId="1076"/>
          <ac:picMkLst>
            <pc:docMk/>
            <pc:sldMk cId="3230888555" sldId="330"/>
            <ac:picMk id="3" creationId="{57964754-D0D0-4858-44EE-BEC9C2CD7F3A}"/>
          </ac:picMkLst>
        </pc:picChg>
      </pc:sldChg>
    </pc:docChg>
  </pc:docChgLst>
  <pc:docChgLst>
    <pc:chgData name="ANTONIO AVOLIO" userId="S::antonio.avolio3@studenti.unina.it::09e6f064-7614-4d87-9c34-a1a18c6313c9" providerId="AD" clId="Web-{60677209-29C9-427B-82A8-EB58C9369766}"/>
    <pc:docChg chg="addSld delSld modSld sldOrd modSection">
      <pc:chgData name="ANTONIO AVOLIO" userId="S::antonio.avolio3@studenti.unina.it::09e6f064-7614-4d87-9c34-a1a18c6313c9" providerId="AD" clId="Web-{60677209-29C9-427B-82A8-EB58C9369766}" dt="2023-02-12T16:32:50.063" v="876" actId="20577"/>
      <pc:docMkLst>
        <pc:docMk/>
      </pc:docMkLst>
      <pc:sldChg chg="addSp delSp">
        <pc:chgData name="ANTONIO AVOLIO" userId="S::antonio.avolio3@studenti.unina.it::09e6f064-7614-4d87-9c34-a1a18c6313c9" providerId="AD" clId="Web-{60677209-29C9-427B-82A8-EB58C9369766}" dt="2023-02-12T15:53:20.321" v="66"/>
        <pc:sldMkLst>
          <pc:docMk/>
          <pc:sldMk cId="2683543567" sldId="301"/>
        </pc:sldMkLst>
        <pc:spChg chg="add del">
          <ac:chgData name="ANTONIO AVOLIO" userId="S::antonio.avolio3@studenti.unina.it::09e6f064-7614-4d87-9c34-a1a18c6313c9" providerId="AD" clId="Web-{60677209-29C9-427B-82A8-EB58C9369766}" dt="2023-02-12T15:53:20.321" v="66"/>
          <ac:spMkLst>
            <pc:docMk/>
            <pc:sldMk cId="2683543567" sldId="301"/>
            <ac:spMk id="6" creationId="{1A88CAFD-1E2B-8E01-048D-0B5980017E43}"/>
          </ac:spMkLst>
        </pc:spChg>
        <pc:graphicFrameChg chg="add del">
          <ac:chgData name="ANTONIO AVOLIO" userId="S::antonio.avolio3@studenti.unina.it::09e6f064-7614-4d87-9c34-a1a18c6313c9" providerId="AD" clId="Web-{60677209-29C9-427B-82A8-EB58C9369766}" dt="2023-02-12T15:53:20.321" v="66"/>
          <ac:graphicFrameMkLst>
            <pc:docMk/>
            <pc:sldMk cId="2683543567" sldId="301"/>
            <ac:graphicFrameMk id="14" creationId="{E6E5E50C-9670-C19F-6F72-AF8B6FCEC5D9}"/>
          </ac:graphicFrameMkLst>
        </pc:graphicFrameChg>
      </pc:sldChg>
      <pc:sldChg chg="addSp delSp modSp mod setBg setClrOvrMap">
        <pc:chgData name="ANTONIO AVOLIO" userId="S::antonio.avolio3@studenti.unina.it::09e6f064-7614-4d87-9c34-a1a18c6313c9" providerId="AD" clId="Web-{60677209-29C9-427B-82A8-EB58C9369766}" dt="2023-02-12T15:53:44.557" v="68"/>
        <pc:sldMkLst>
          <pc:docMk/>
          <pc:sldMk cId="3273949672" sldId="306"/>
        </pc:sldMkLst>
        <pc:spChg chg="ord">
          <ac:chgData name="ANTONIO AVOLIO" userId="S::antonio.avolio3@studenti.unina.it::09e6f064-7614-4d87-9c34-a1a18c6313c9" providerId="AD" clId="Web-{60677209-29C9-427B-82A8-EB58C9369766}" dt="2023-02-12T15:51:24.474" v="24"/>
          <ac:spMkLst>
            <pc:docMk/>
            <pc:sldMk cId="3273949672" sldId="306"/>
            <ac:spMk id="4" creationId="{03FDFF71-B8EC-F1DA-67C4-9DB17AADD841}"/>
          </ac:spMkLst>
        </pc:spChg>
        <pc:spChg chg="add del">
          <ac:chgData name="ANTONIO AVOLIO" userId="S::antonio.avolio3@studenti.unina.it::09e6f064-7614-4d87-9c34-a1a18c6313c9" providerId="AD" clId="Web-{60677209-29C9-427B-82A8-EB58C9369766}" dt="2023-02-12T15:51:24.474" v="24"/>
          <ac:spMkLst>
            <pc:docMk/>
            <pc:sldMk cId="3273949672" sldId="306"/>
            <ac:spMk id="6" creationId="{1A88CAFD-1E2B-8E01-048D-0B5980017E43}"/>
          </ac:spMkLst>
        </pc:spChg>
        <pc:spChg chg="mod">
          <ac:chgData name="ANTONIO AVOLIO" userId="S::antonio.avolio3@studenti.unina.it::09e6f064-7614-4d87-9c34-a1a18c6313c9" providerId="AD" clId="Web-{60677209-29C9-427B-82A8-EB58C9369766}" dt="2023-02-12T15:53:44.557" v="68"/>
          <ac:spMkLst>
            <pc:docMk/>
            <pc:sldMk cId="3273949672" sldId="306"/>
            <ac:spMk id="11" creationId="{13D6ECB1-C4E5-CBB3-D7F8-2CE7BB737214}"/>
          </ac:spMkLst>
        </pc:spChg>
        <pc:spChg chg="add del">
          <ac:chgData name="ANTONIO AVOLIO" userId="S::antonio.avolio3@studenti.unina.it::09e6f064-7614-4d87-9c34-a1a18c6313c9" providerId="AD" clId="Web-{60677209-29C9-427B-82A8-EB58C9369766}" dt="2023-02-12T15:51:22.411" v="21"/>
          <ac:spMkLst>
            <pc:docMk/>
            <pc:sldMk cId="3273949672" sldId="306"/>
            <ac:spMk id="16" creationId="{43162304-DA60-4C31-9E2B-E22F8DA75FF5}"/>
          </ac:spMkLst>
        </pc:spChg>
        <pc:spChg chg="add del">
          <ac:chgData name="ANTONIO AVOLIO" userId="S::antonio.avolio3@studenti.unina.it::09e6f064-7614-4d87-9c34-a1a18c6313c9" providerId="AD" clId="Web-{60677209-29C9-427B-82A8-EB58C9369766}" dt="2023-02-12T15:51:18.739" v="17"/>
          <ac:spMkLst>
            <pc:docMk/>
            <pc:sldMk cId="3273949672" sldId="306"/>
            <ac:spMk id="17" creationId="{845DB188-4006-4207-A473-B4B569C5B5FE}"/>
          </ac:spMkLst>
        </pc:spChg>
        <pc:spChg chg="add del">
          <ac:chgData name="ANTONIO AVOLIO" userId="S::antonio.avolio3@studenti.unina.it::09e6f064-7614-4d87-9c34-a1a18c6313c9" providerId="AD" clId="Web-{60677209-29C9-427B-82A8-EB58C9369766}" dt="2023-02-12T15:51:22.411" v="21"/>
          <ac:spMkLst>
            <pc:docMk/>
            <pc:sldMk cId="3273949672" sldId="306"/>
            <ac:spMk id="18" creationId="{C4AE1EFF-264A-4A42-BEA1-0E875F40D74F}"/>
          </ac:spMkLst>
        </pc:spChg>
        <pc:spChg chg="add del">
          <ac:chgData name="ANTONIO AVOLIO" userId="S::antonio.avolio3@studenti.unina.it::09e6f064-7614-4d87-9c34-a1a18c6313c9" providerId="AD" clId="Web-{60677209-29C9-427B-82A8-EB58C9369766}" dt="2023-02-12T15:51:18.739" v="17"/>
          <ac:spMkLst>
            <pc:docMk/>
            <pc:sldMk cId="3273949672" sldId="306"/>
            <ac:spMk id="19" creationId="{BAB4522D-D095-4687-BFB3-976E665AD4F6}"/>
          </ac:spMkLst>
        </pc:spChg>
        <pc:spChg chg="add del">
          <ac:chgData name="ANTONIO AVOLIO" userId="S::antonio.avolio3@studenti.unina.it::09e6f064-7614-4d87-9c34-a1a18c6313c9" providerId="AD" clId="Web-{60677209-29C9-427B-82A8-EB58C9369766}" dt="2023-02-12T15:51:22.411" v="21"/>
          <ac:spMkLst>
            <pc:docMk/>
            <pc:sldMk cId="3273949672" sldId="306"/>
            <ac:spMk id="20" creationId="{5DB23C2B-2054-4D8B-9E98-9190F8E05EAD}"/>
          </ac:spMkLst>
        </pc:spChg>
        <pc:spChg chg="add del">
          <ac:chgData name="ANTONIO AVOLIO" userId="S::antonio.avolio3@studenti.unina.it::09e6f064-7614-4d87-9c34-a1a18c6313c9" providerId="AD" clId="Web-{60677209-29C9-427B-82A8-EB58C9369766}" dt="2023-02-12T15:51:20.427" v="19"/>
          <ac:spMkLst>
            <pc:docMk/>
            <pc:sldMk cId="3273949672" sldId="306"/>
            <ac:spMk id="21" creationId="{845DB188-4006-4207-A473-B4B569C5B5FE}"/>
          </ac:spMkLst>
        </pc:spChg>
        <pc:spChg chg="add del">
          <ac:chgData name="ANTONIO AVOLIO" userId="S::antonio.avolio3@studenti.unina.it::09e6f064-7614-4d87-9c34-a1a18c6313c9" providerId="AD" clId="Web-{60677209-29C9-427B-82A8-EB58C9369766}" dt="2023-02-12T15:51:20.427" v="19"/>
          <ac:spMkLst>
            <pc:docMk/>
            <pc:sldMk cId="3273949672" sldId="306"/>
            <ac:spMk id="22" creationId="{BAB4522D-D095-4687-BFB3-976E665AD4F6}"/>
          </ac:spMkLst>
        </pc:spChg>
        <pc:spChg chg="add del">
          <ac:chgData name="ANTONIO AVOLIO" userId="S::antonio.avolio3@studenti.unina.it::09e6f064-7614-4d87-9c34-a1a18c6313c9" providerId="AD" clId="Web-{60677209-29C9-427B-82A8-EB58C9369766}" dt="2023-02-12T15:51:22.411" v="21"/>
          <ac:spMkLst>
            <pc:docMk/>
            <pc:sldMk cId="3273949672" sldId="306"/>
            <ac:spMk id="24" creationId="{665C2FCD-09A4-4B4B-AA73-F330DFE91799}"/>
          </ac:spMkLst>
        </pc:spChg>
        <pc:spChg chg="add del">
          <ac:chgData name="ANTONIO AVOLIO" userId="S::antonio.avolio3@studenti.unina.it::09e6f064-7614-4d87-9c34-a1a18c6313c9" providerId="AD" clId="Web-{60677209-29C9-427B-82A8-EB58C9369766}" dt="2023-02-12T15:51:22.411" v="21"/>
          <ac:spMkLst>
            <pc:docMk/>
            <pc:sldMk cId="3273949672" sldId="306"/>
            <ac:spMk id="25" creationId="{8797B5BC-9873-45F9-97D6-298FB5AF08FF}"/>
          </ac:spMkLst>
        </pc:spChg>
        <pc:spChg chg="add del">
          <ac:chgData name="ANTONIO AVOLIO" userId="S::antonio.avolio3@studenti.unina.it::09e6f064-7614-4d87-9c34-a1a18c6313c9" providerId="AD" clId="Web-{60677209-29C9-427B-82A8-EB58C9369766}" dt="2023-02-12T15:51:22.411" v="21"/>
          <ac:spMkLst>
            <pc:docMk/>
            <pc:sldMk cId="3273949672" sldId="306"/>
            <ac:spMk id="26" creationId="{1A88CAFD-1E2B-8E01-048D-0B5980017E43}"/>
          </ac:spMkLst>
        </pc:spChg>
        <pc:spChg chg="add del">
          <ac:chgData name="ANTONIO AVOLIO" userId="S::antonio.avolio3@studenti.unina.it::09e6f064-7614-4d87-9c34-a1a18c6313c9" providerId="AD" clId="Web-{60677209-29C9-427B-82A8-EB58C9369766}" dt="2023-02-12T15:51:24.458" v="23"/>
          <ac:spMkLst>
            <pc:docMk/>
            <pc:sldMk cId="3273949672" sldId="306"/>
            <ac:spMk id="28" creationId="{845DB188-4006-4207-A473-B4B569C5B5FE}"/>
          </ac:spMkLst>
        </pc:spChg>
        <pc:spChg chg="add del">
          <ac:chgData name="ANTONIO AVOLIO" userId="S::antonio.avolio3@studenti.unina.it::09e6f064-7614-4d87-9c34-a1a18c6313c9" providerId="AD" clId="Web-{60677209-29C9-427B-82A8-EB58C9369766}" dt="2023-02-12T15:51:24.458" v="23"/>
          <ac:spMkLst>
            <pc:docMk/>
            <pc:sldMk cId="3273949672" sldId="306"/>
            <ac:spMk id="29" creationId="{BAB4522D-D095-4687-BFB3-976E665AD4F6}"/>
          </ac:spMkLst>
        </pc:spChg>
        <pc:spChg chg="add del">
          <ac:chgData name="ANTONIO AVOLIO" userId="S::antonio.avolio3@studenti.unina.it::09e6f064-7614-4d87-9c34-a1a18c6313c9" providerId="AD" clId="Web-{60677209-29C9-427B-82A8-EB58C9369766}" dt="2023-02-12T15:51:24.458" v="23"/>
          <ac:spMkLst>
            <pc:docMk/>
            <pc:sldMk cId="3273949672" sldId="306"/>
            <ac:spMk id="30" creationId="{A652E5D6-E378-4614-BCBD-8663DD15B353}"/>
          </ac:spMkLst>
        </pc:spChg>
        <pc:spChg chg="add del">
          <ac:chgData name="ANTONIO AVOLIO" userId="S::antonio.avolio3@studenti.unina.it::09e6f064-7614-4d87-9c34-a1a18c6313c9" providerId="AD" clId="Web-{60677209-29C9-427B-82A8-EB58C9369766}" dt="2023-02-12T15:51:24.458" v="23"/>
          <ac:spMkLst>
            <pc:docMk/>
            <pc:sldMk cId="3273949672" sldId="306"/>
            <ac:spMk id="31" creationId="{3A287AC3-AACF-4ADB-9F73-125E714D93CD}"/>
          </ac:spMkLst>
        </pc:spChg>
        <pc:spChg chg="add del">
          <ac:chgData name="ANTONIO AVOLIO" userId="S::antonio.avolio3@studenti.unina.it::09e6f064-7614-4d87-9c34-a1a18c6313c9" providerId="AD" clId="Web-{60677209-29C9-427B-82A8-EB58C9369766}" dt="2023-02-12T15:53:44.557" v="68"/>
          <ac:spMkLst>
            <pc:docMk/>
            <pc:sldMk cId="3273949672" sldId="306"/>
            <ac:spMk id="34" creationId="{43162304-DA60-4C31-9E2B-E22F8DA75FF5}"/>
          </ac:spMkLst>
        </pc:spChg>
        <pc:spChg chg="add del">
          <ac:chgData name="ANTONIO AVOLIO" userId="S::antonio.avolio3@studenti.unina.it::09e6f064-7614-4d87-9c34-a1a18c6313c9" providerId="AD" clId="Web-{60677209-29C9-427B-82A8-EB58C9369766}" dt="2023-02-12T15:53:44.557" v="68"/>
          <ac:spMkLst>
            <pc:docMk/>
            <pc:sldMk cId="3273949672" sldId="306"/>
            <ac:spMk id="35" creationId="{C4AE1EFF-264A-4A42-BEA1-0E875F40D74F}"/>
          </ac:spMkLst>
        </pc:spChg>
        <pc:spChg chg="add del">
          <ac:chgData name="ANTONIO AVOLIO" userId="S::antonio.avolio3@studenti.unina.it::09e6f064-7614-4d87-9c34-a1a18c6313c9" providerId="AD" clId="Web-{60677209-29C9-427B-82A8-EB58C9369766}" dt="2023-02-12T15:53:44.557" v="68"/>
          <ac:spMkLst>
            <pc:docMk/>
            <pc:sldMk cId="3273949672" sldId="306"/>
            <ac:spMk id="36" creationId="{80516254-1D9F-4F3A-9870-3A3280BE2BFE}"/>
          </ac:spMkLst>
        </pc:spChg>
        <pc:spChg chg="add del">
          <ac:chgData name="ANTONIO AVOLIO" userId="S::antonio.avolio3@studenti.unina.it::09e6f064-7614-4d87-9c34-a1a18c6313c9" providerId="AD" clId="Web-{60677209-29C9-427B-82A8-EB58C9369766}" dt="2023-02-12T15:53:44.557" v="68"/>
          <ac:spMkLst>
            <pc:docMk/>
            <pc:sldMk cId="3273949672" sldId="306"/>
            <ac:spMk id="37" creationId="{FC14672B-27A5-4CDA-ABAF-5E4CF4B41C23}"/>
          </ac:spMkLst>
        </pc:spChg>
        <pc:spChg chg="add mod">
          <ac:chgData name="ANTONIO AVOLIO" userId="S::antonio.avolio3@studenti.unina.it::09e6f064-7614-4d87-9c34-a1a18c6313c9" providerId="AD" clId="Web-{60677209-29C9-427B-82A8-EB58C9369766}" dt="2023-02-12T15:53:44.557" v="68"/>
          <ac:spMkLst>
            <pc:docMk/>
            <pc:sldMk cId="3273949672" sldId="306"/>
            <ac:spMk id="39" creationId="{1A88CAFD-1E2B-8E01-048D-0B5980017E43}"/>
          </ac:spMkLst>
        </pc:spChg>
        <pc:spChg chg="add del">
          <ac:chgData name="ANTONIO AVOLIO" userId="S::antonio.avolio3@studenti.unina.it::09e6f064-7614-4d87-9c34-a1a18c6313c9" providerId="AD" clId="Web-{60677209-29C9-427B-82A8-EB58C9369766}" dt="2023-02-12T15:53:44.557" v="68"/>
          <ac:spMkLst>
            <pc:docMk/>
            <pc:sldMk cId="3273949672" sldId="306"/>
            <ac:spMk id="40" creationId="{9A206779-5C74-4555-94BC-5845C92EC3A8}"/>
          </ac:spMkLst>
        </pc:spChg>
        <pc:spChg chg="add del">
          <ac:chgData name="ANTONIO AVOLIO" userId="S::antonio.avolio3@studenti.unina.it::09e6f064-7614-4d87-9c34-a1a18c6313c9" providerId="AD" clId="Web-{60677209-29C9-427B-82A8-EB58C9369766}" dt="2023-02-12T15:53:44.557" v="68"/>
          <ac:spMkLst>
            <pc:docMk/>
            <pc:sldMk cId="3273949672" sldId="306"/>
            <ac:spMk id="45" creationId="{43162304-DA60-4C31-9E2B-E22F8DA75FF5}"/>
          </ac:spMkLst>
        </pc:spChg>
        <pc:spChg chg="add del">
          <ac:chgData name="ANTONIO AVOLIO" userId="S::antonio.avolio3@studenti.unina.it::09e6f064-7614-4d87-9c34-a1a18c6313c9" providerId="AD" clId="Web-{60677209-29C9-427B-82A8-EB58C9369766}" dt="2023-02-12T15:53:44.557" v="68"/>
          <ac:spMkLst>
            <pc:docMk/>
            <pc:sldMk cId="3273949672" sldId="306"/>
            <ac:spMk id="47" creationId="{C4AE1EFF-264A-4A42-BEA1-0E875F40D74F}"/>
          </ac:spMkLst>
        </pc:spChg>
        <pc:spChg chg="add del">
          <ac:chgData name="ANTONIO AVOLIO" userId="S::antonio.avolio3@studenti.unina.it::09e6f064-7614-4d87-9c34-a1a18c6313c9" providerId="AD" clId="Web-{60677209-29C9-427B-82A8-EB58C9369766}" dt="2023-02-12T15:53:44.557" v="68"/>
          <ac:spMkLst>
            <pc:docMk/>
            <pc:sldMk cId="3273949672" sldId="306"/>
            <ac:spMk id="49" creationId="{5DB23C2B-2054-4D8B-9E98-9190F8E05EAD}"/>
          </ac:spMkLst>
        </pc:spChg>
        <pc:spChg chg="add del">
          <ac:chgData name="ANTONIO AVOLIO" userId="S::antonio.avolio3@studenti.unina.it::09e6f064-7614-4d87-9c34-a1a18c6313c9" providerId="AD" clId="Web-{60677209-29C9-427B-82A8-EB58C9369766}" dt="2023-02-12T15:53:44.557" v="68"/>
          <ac:spMkLst>
            <pc:docMk/>
            <pc:sldMk cId="3273949672" sldId="306"/>
            <ac:spMk id="51" creationId="{8797B5BC-9873-45F9-97D6-298FB5AF08FF}"/>
          </ac:spMkLst>
        </pc:spChg>
        <pc:spChg chg="add del">
          <ac:chgData name="ANTONIO AVOLIO" userId="S::antonio.avolio3@studenti.unina.it::09e6f064-7614-4d87-9c34-a1a18c6313c9" providerId="AD" clId="Web-{60677209-29C9-427B-82A8-EB58C9369766}" dt="2023-02-12T15:53:44.557" v="68"/>
          <ac:spMkLst>
            <pc:docMk/>
            <pc:sldMk cId="3273949672" sldId="306"/>
            <ac:spMk id="53" creationId="{665C2FCD-09A4-4B4B-AA73-F330DFE91799}"/>
          </ac:spMkLst>
        </pc:spChg>
        <pc:graphicFrameChg chg="add del">
          <ac:chgData name="ANTONIO AVOLIO" userId="S::antonio.avolio3@studenti.unina.it::09e6f064-7614-4d87-9c34-a1a18c6313c9" providerId="AD" clId="Web-{60677209-29C9-427B-82A8-EB58C9369766}" dt="2023-02-12T15:51:18.739" v="17"/>
          <ac:graphicFrameMkLst>
            <pc:docMk/>
            <pc:sldMk cId="3273949672" sldId="306"/>
            <ac:graphicFrameMk id="13" creationId="{AE185170-AAA1-DB28-C712-ADC65B06457D}"/>
          </ac:graphicFrameMkLst>
        </pc:graphicFrameChg>
        <pc:graphicFrameChg chg="add del">
          <ac:chgData name="ANTONIO AVOLIO" userId="S::antonio.avolio3@studenti.unina.it::09e6f064-7614-4d87-9c34-a1a18c6313c9" providerId="AD" clId="Web-{60677209-29C9-427B-82A8-EB58C9369766}" dt="2023-02-12T15:51:20.427" v="19"/>
          <ac:graphicFrameMkLst>
            <pc:docMk/>
            <pc:sldMk cId="3273949672" sldId="306"/>
            <ac:graphicFrameMk id="23" creationId="{A23264EB-F45A-AE18-A21F-6DF8CD2B051C}"/>
          </ac:graphicFrameMkLst>
        </pc:graphicFrameChg>
        <pc:graphicFrameChg chg="add del">
          <ac:chgData name="ANTONIO AVOLIO" userId="S::antonio.avolio3@studenti.unina.it::09e6f064-7614-4d87-9c34-a1a18c6313c9" providerId="AD" clId="Web-{60677209-29C9-427B-82A8-EB58C9369766}" dt="2023-02-12T15:51:24.458" v="23"/>
          <ac:graphicFrameMkLst>
            <pc:docMk/>
            <pc:sldMk cId="3273949672" sldId="306"/>
            <ac:graphicFrameMk id="32" creationId="{4CA5883B-5EAD-7972-02CC-9E2C9C729A4F}"/>
          </ac:graphicFrameMkLst>
        </pc:graphicFrameChg>
        <pc:cxnChg chg="add del">
          <ac:chgData name="ANTONIO AVOLIO" userId="S::antonio.avolio3@studenti.unina.it::09e6f064-7614-4d87-9c34-a1a18c6313c9" providerId="AD" clId="Web-{60677209-29C9-427B-82A8-EB58C9369766}" dt="2023-02-12T15:53:44.557" v="68"/>
          <ac:cxnSpMkLst>
            <pc:docMk/>
            <pc:sldMk cId="3273949672" sldId="306"/>
            <ac:cxnSpMk id="38" creationId="{8D89589C-2C90-4407-A995-05EC3DD7AB14}"/>
          </ac:cxnSpMkLst>
        </pc:cxnChg>
      </pc:sldChg>
      <pc:sldChg chg="addSp delSp modSp del">
        <pc:chgData name="ANTONIO AVOLIO" userId="S::antonio.avolio3@studenti.unina.it::09e6f064-7614-4d87-9c34-a1a18c6313c9" providerId="AD" clId="Web-{60677209-29C9-427B-82A8-EB58C9369766}" dt="2023-02-12T15:52:59.399" v="63"/>
        <pc:sldMkLst>
          <pc:docMk/>
          <pc:sldMk cId="1824864173" sldId="307"/>
        </pc:sldMkLst>
        <pc:spChg chg="mod">
          <ac:chgData name="ANTONIO AVOLIO" userId="S::antonio.avolio3@studenti.unina.it::09e6f064-7614-4d87-9c34-a1a18c6313c9" providerId="AD" clId="Web-{60677209-29C9-427B-82A8-EB58C9369766}" dt="2023-02-12T15:52:57.243" v="62" actId="20577"/>
          <ac:spMkLst>
            <pc:docMk/>
            <pc:sldMk cId="1824864173" sldId="307"/>
            <ac:spMk id="4" creationId="{03FDFF71-B8EC-F1DA-67C4-9DB17AADD841}"/>
          </ac:spMkLst>
        </pc:spChg>
        <pc:spChg chg="add del mod">
          <ac:chgData name="ANTONIO AVOLIO" userId="S::antonio.avolio3@studenti.unina.it::09e6f064-7614-4d87-9c34-a1a18c6313c9" providerId="AD" clId="Web-{60677209-29C9-427B-82A8-EB58C9369766}" dt="2023-02-12T15:50:43.145" v="9"/>
          <ac:spMkLst>
            <pc:docMk/>
            <pc:sldMk cId="1824864173" sldId="307"/>
            <ac:spMk id="6" creationId="{1A88CAFD-1E2B-8E01-048D-0B5980017E43}"/>
          </ac:spMkLst>
        </pc:spChg>
        <pc:spChg chg="mod">
          <ac:chgData name="ANTONIO AVOLIO" userId="S::antonio.avolio3@studenti.unina.it::09e6f064-7614-4d87-9c34-a1a18c6313c9" providerId="AD" clId="Web-{60677209-29C9-427B-82A8-EB58C9369766}" dt="2023-02-12T15:50:46.770" v="11"/>
          <ac:spMkLst>
            <pc:docMk/>
            <pc:sldMk cId="1824864173" sldId="307"/>
            <ac:spMk id="11" creationId="{13D6ECB1-C4E5-CBB3-D7F8-2CE7BB737214}"/>
          </ac:spMkLst>
        </pc:spChg>
        <pc:spChg chg="del">
          <ac:chgData name="ANTONIO AVOLIO" userId="S::antonio.avolio3@studenti.unina.it::09e6f064-7614-4d87-9c34-a1a18c6313c9" providerId="AD" clId="Web-{60677209-29C9-427B-82A8-EB58C9369766}" dt="2023-02-12T15:50:52.457" v="13"/>
          <ac:spMkLst>
            <pc:docMk/>
            <pc:sldMk cId="1824864173" sldId="307"/>
            <ac:spMk id="52" creationId="{4F645BF8-7885-4398-80BC-4C0DF24F5CEE}"/>
          </ac:spMkLst>
        </pc:spChg>
        <pc:spChg chg="del">
          <ac:chgData name="ANTONIO AVOLIO" userId="S::antonio.avolio3@studenti.unina.it::09e6f064-7614-4d87-9c34-a1a18c6313c9" providerId="AD" clId="Web-{60677209-29C9-427B-82A8-EB58C9369766}" dt="2023-02-12T15:50:52.457" v="12"/>
          <ac:spMkLst>
            <pc:docMk/>
            <pc:sldMk cId="1824864173" sldId="307"/>
            <ac:spMk id="55" creationId="{CA0E3486-FD49-4921-B4F4-E5BB5C88AC79}"/>
          </ac:spMkLst>
        </pc:spChg>
        <pc:graphicFrameChg chg="del mod modGraphic">
          <ac:chgData name="ANTONIO AVOLIO" userId="S::antonio.avolio3@studenti.unina.it::09e6f064-7614-4d87-9c34-a1a18c6313c9" providerId="AD" clId="Web-{60677209-29C9-427B-82A8-EB58C9369766}" dt="2023-02-12T15:50:32.410" v="4"/>
          <ac:graphicFrameMkLst>
            <pc:docMk/>
            <pc:sldMk cId="1824864173" sldId="307"/>
            <ac:graphicFrameMk id="3" creationId="{A41BB38A-D24C-AB7C-88E9-581CA9969A22}"/>
          </ac:graphicFrameMkLst>
        </pc:graphicFrameChg>
        <pc:graphicFrameChg chg="add del mod">
          <ac:chgData name="ANTONIO AVOLIO" userId="S::antonio.avolio3@studenti.unina.it::09e6f064-7614-4d87-9c34-a1a18c6313c9" providerId="AD" clId="Web-{60677209-29C9-427B-82A8-EB58C9369766}" dt="2023-02-12T15:51:03.427" v="15"/>
          <ac:graphicFrameMkLst>
            <pc:docMk/>
            <pc:sldMk cId="1824864173" sldId="307"/>
            <ac:graphicFrameMk id="5" creationId="{DCEC8375-0DDF-29C9-3AD9-A5DE064E0BF1}"/>
          </ac:graphicFrameMkLst>
        </pc:graphicFrameChg>
      </pc:sldChg>
      <pc:sldChg chg="addSp delSp modSp add mod ord replId setBg">
        <pc:chgData name="ANTONIO AVOLIO" userId="S::antonio.avolio3@studenti.unina.it::09e6f064-7614-4d87-9c34-a1a18c6313c9" providerId="AD" clId="Web-{60677209-29C9-427B-82A8-EB58C9369766}" dt="2023-02-12T16:32:50.063" v="876" actId="20577"/>
        <pc:sldMkLst>
          <pc:docMk/>
          <pc:sldMk cId="4171254152" sldId="307"/>
        </pc:sldMkLst>
        <pc:spChg chg="del">
          <ac:chgData name="ANTONIO AVOLIO" userId="S::antonio.avolio3@studenti.unina.it::09e6f064-7614-4d87-9c34-a1a18c6313c9" providerId="AD" clId="Web-{60677209-29C9-427B-82A8-EB58C9369766}" dt="2023-02-12T15:54:20.151" v="78"/>
          <ac:spMkLst>
            <pc:docMk/>
            <pc:sldMk cId="4171254152" sldId="307"/>
            <ac:spMk id="2" creationId="{6D70A86F-8388-CC71-110A-69349665551C}"/>
          </ac:spMkLst>
        </pc:spChg>
        <pc:spChg chg="mod ord">
          <ac:chgData name="ANTONIO AVOLIO" userId="S::antonio.avolio3@studenti.unina.it::09e6f064-7614-4d87-9c34-a1a18c6313c9" providerId="AD" clId="Web-{60677209-29C9-427B-82A8-EB58C9369766}" dt="2023-02-12T16:32:50.063" v="876" actId="20577"/>
          <ac:spMkLst>
            <pc:docMk/>
            <pc:sldMk cId="4171254152" sldId="307"/>
            <ac:spMk id="6" creationId="{1A88CAFD-1E2B-8E01-048D-0B5980017E43}"/>
          </ac:spMkLst>
        </pc:spChg>
        <pc:spChg chg="mod">
          <ac:chgData name="ANTONIO AVOLIO" userId="S::antonio.avolio3@studenti.unina.it::09e6f064-7614-4d87-9c34-a1a18c6313c9" providerId="AD" clId="Web-{60677209-29C9-427B-82A8-EB58C9369766}" dt="2023-02-12T15:55:12.309" v="102"/>
          <ac:spMkLst>
            <pc:docMk/>
            <pc:sldMk cId="4171254152" sldId="307"/>
            <ac:spMk id="11" creationId="{13D6ECB1-C4E5-CBB3-D7F8-2CE7BB737214}"/>
          </ac:spMkLst>
        </pc:spChg>
        <pc:spChg chg="add del">
          <ac:chgData name="ANTONIO AVOLIO" userId="S::antonio.avolio3@studenti.unina.it::09e6f064-7614-4d87-9c34-a1a18c6313c9" providerId="AD" clId="Web-{60677209-29C9-427B-82A8-EB58C9369766}" dt="2023-02-12T15:54:30.558" v="81"/>
          <ac:spMkLst>
            <pc:docMk/>
            <pc:sldMk cId="4171254152" sldId="307"/>
            <ac:spMk id="16" creationId="{4F645BF8-7885-4398-80BC-4C0DF24F5CEE}"/>
          </ac:spMkLst>
        </pc:spChg>
        <pc:spChg chg="add del">
          <ac:chgData name="ANTONIO AVOLIO" userId="S::antonio.avolio3@studenti.unina.it::09e6f064-7614-4d87-9c34-a1a18c6313c9" providerId="AD" clId="Web-{60677209-29C9-427B-82A8-EB58C9369766}" dt="2023-02-12T15:54:30.558" v="81"/>
          <ac:spMkLst>
            <pc:docMk/>
            <pc:sldMk cId="4171254152" sldId="307"/>
            <ac:spMk id="18" creationId="{3212FB65-CD2B-4005-B910-132DCE19FCC7}"/>
          </ac:spMkLst>
        </pc:spChg>
        <pc:spChg chg="add del">
          <ac:chgData name="ANTONIO AVOLIO" userId="S::antonio.avolio3@studenti.unina.it::09e6f064-7614-4d87-9c34-a1a18c6313c9" providerId="AD" clId="Web-{60677209-29C9-427B-82A8-EB58C9369766}" dt="2023-02-12T15:54:30.558" v="81"/>
          <ac:spMkLst>
            <pc:docMk/>
            <pc:sldMk cId="4171254152" sldId="307"/>
            <ac:spMk id="20" creationId="{A5CF2FC8-D184-4B10-83A5-61FC2148BE2B}"/>
          </ac:spMkLst>
        </pc:spChg>
        <pc:spChg chg="add del">
          <ac:chgData name="ANTONIO AVOLIO" userId="S::antonio.avolio3@studenti.unina.it::09e6f064-7614-4d87-9c34-a1a18c6313c9" providerId="AD" clId="Web-{60677209-29C9-427B-82A8-EB58C9369766}" dt="2023-02-12T15:54:33.605" v="83"/>
          <ac:spMkLst>
            <pc:docMk/>
            <pc:sldMk cId="4171254152" sldId="307"/>
            <ac:spMk id="22" creationId="{CA0E3486-FD49-4921-B4F4-E5BB5C88AC79}"/>
          </ac:spMkLst>
        </pc:spChg>
        <pc:spChg chg="add del">
          <ac:chgData name="ANTONIO AVOLIO" userId="S::antonio.avolio3@studenti.unina.it::09e6f064-7614-4d87-9c34-a1a18c6313c9" providerId="AD" clId="Web-{60677209-29C9-427B-82A8-EB58C9369766}" dt="2023-02-12T15:54:33.605" v="83"/>
          <ac:spMkLst>
            <pc:docMk/>
            <pc:sldMk cId="4171254152" sldId="307"/>
            <ac:spMk id="23" creationId="{4F645BF8-7885-4398-80BC-4C0DF24F5CEE}"/>
          </ac:spMkLst>
        </pc:spChg>
        <pc:spChg chg="add del">
          <ac:chgData name="ANTONIO AVOLIO" userId="S::antonio.avolio3@studenti.unina.it::09e6f064-7614-4d87-9c34-a1a18c6313c9" providerId="AD" clId="Web-{60677209-29C9-427B-82A8-EB58C9369766}" dt="2023-02-12T15:54:33.605" v="83"/>
          <ac:spMkLst>
            <pc:docMk/>
            <pc:sldMk cId="4171254152" sldId="307"/>
            <ac:spMk id="24" creationId="{83B4A72C-2924-4CE2-8674-7E02E182ED6D}"/>
          </ac:spMkLst>
        </pc:spChg>
        <pc:spChg chg="add del">
          <ac:chgData name="ANTONIO AVOLIO" userId="S::antonio.avolio3@studenti.unina.it::09e6f064-7614-4d87-9c34-a1a18c6313c9" providerId="AD" clId="Web-{60677209-29C9-427B-82A8-EB58C9369766}" dt="2023-02-12T15:54:33.605" v="83"/>
          <ac:spMkLst>
            <pc:docMk/>
            <pc:sldMk cId="4171254152" sldId="307"/>
            <ac:spMk id="25" creationId="{3212FB65-CD2B-4005-B910-132DCE19FCC7}"/>
          </ac:spMkLst>
        </pc:spChg>
        <pc:spChg chg="add del">
          <ac:chgData name="ANTONIO AVOLIO" userId="S::antonio.avolio3@studenti.unina.it::09e6f064-7614-4d87-9c34-a1a18c6313c9" providerId="AD" clId="Web-{60677209-29C9-427B-82A8-EB58C9369766}" dt="2023-02-12T15:54:33.605" v="83"/>
          <ac:spMkLst>
            <pc:docMk/>
            <pc:sldMk cId="4171254152" sldId="307"/>
            <ac:spMk id="26" creationId="{A35CBD63-8F8F-47DC-9CE7-159E6161D872}"/>
          </ac:spMkLst>
        </pc:spChg>
        <pc:spChg chg="add del">
          <ac:chgData name="ANTONIO AVOLIO" userId="S::antonio.avolio3@studenti.unina.it::09e6f064-7614-4d87-9c34-a1a18c6313c9" providerId="AD" clId="Web-{60677209-29C9-427B-82A8-EB58C9369766}" dt="2023-02-12T15:54:34.902" v="85"/>
          <ac:spMkLst>
            <pc:docMk/>
            <pc:sldMk cId="4171254152" sldId="307"/>
            <ac:spMk id="28" creationId="{4F645BF8-7885-4398-80BC-4C0DF24F5CEE}"/>
          </ac:spMkLst>
        </pc:spChg>
        <pc:spChg chg="add del">
          <ac:chgData name="ANTONIO AVOLIO" userId="S::antonio.avolio3@studenti.unina.it::09e6f064-7614-4d87-9c34-a1a18c6313c9" providerId="AD" clId="Web-{60677209-29C9-427B-82A8-EB58C9369766}" dt="2023-02-12T15:54:34.902" v="85"/>
          <ac:spMkLst>
            <pc:docMk/>
            <pc:sldMk cId="4171254152" sldId="307"/>
            <ac:spMk id="29" creationId="{3212FB65-CD2B-4005-B910-132DCE19FCC7}"/>
          </ac:spMkLst>
        </pc:spChg>
        <pc:spChg chg="add del">
          <ac:chgData name="ANTONIO AVOLIO" userId="S::antonio.avolio3@studenti.unina.it::09e6f064-7614-4d87-9c34-a1a18c6313c9" providerId="AD" clId="Web-{60677209-29C9-427B-82A8-EB58C9369766}" dt="2023-02-12T15:54:34.902" v="85"/>
          <ac:spMkLst>
            <pc:docMk/>
            <pc:sldMk cId="4171254152" sldId="307"/>
            <ac:spMk id="30" creationId="{B5DC95B7-2A72-483B-BA19-2BE751205541}"/>
          </ac:spMkLst>
        </pc:spChg>
        <pc:spChg chg="add del">
          <ac:chgData name="ANTONIO AVOLIO" userId="S::antonio.avolio3@studenti.unina.it::09e6f064-7614-4d87-9c34-a1a18c6313c9" providerId="AD" clId="Web-{60677209-29C9-427B-82A8-EB58C9369766}" dt="2023-02-12T15:54:34.902" v="85"/>
          <ac:spMkLst>
            <pc:docMk/>
            <pc:sldMk cId="4171254152" sldId="307"/>
            <ac:spMk id="31" creationId="{1C822AFE-7E96-4A51-9E55-FCAEACD21357}"/>
          </ac:spMkLst>
        </pc:spChg>
        <pc:spChg chg="add del">
          <ac:chgData name="ANTONIO AVOLIO" userId="S::antonio.avolio3@studenti.unina.it::09e6f064-7614-4d87-9c34-a1a18c6313c9" providerId="AD" clId="Web-{60677209-29C9-427B-82A8-EB58C9369766}" dt="2023-02-12T15:54:34.902" v="85"/>
          <ac:spMkLst>
            <pc:docMk/>
            <pc:sldMk cId="4171254152" sldId="307"/>
            <ac:spMk id="32" creationId="{9169EA61-C175-4B7E-807B-58199DEA7FB3}"/>
          </ac:spMkLst>
        </pc:spChg>
        <pc:spChg chg="add del">
          <ac:chgData name="ANTONIO AVOLIO" userId="S::antonio.avolio3@studenti.unina.it::09e6f064-7614-4d87-9c34-a1a18c6313c9" providerId="AD" clId="Web-{60677209-29C9-427B-82A8-EB58C9369766}" dt="2023-02-12T15:54:37.511" v="87"/>
          <ac:spMkLst>
            <pc:docMk/>
            <pc:sldMk cId="4171254152" sldId="307"/>
            <ac:spMk id="34" creationId="{4F645BF8-7885-4398-80BC-4C0DF24F5CEE}"/>
          </ac:spMkLst>
        </pc:spChg>
        <pc:spChg chg="add del">
          <ac:chgData name="ANTONIO AVOLIO" userId="S::antonio.avolio3@studenti.unina.it::09e6f064-7614-4d87-9c34-a1a18c6313c9" providerId="AD" clId="Web-{60677209-29C9-427B-82A8-EB58C9369766}" dt="2023-02-12T15:54:37.511" v="87"/>
          <ac:spMkLst>
            <pc:docMk/>
            <pc:sldMk cId="4171254152" sldId="307"/>
            <ac:spMk id="35" creationId="{3212FB65-CD2B-4005-B910-132DCE19FCC7}"/>
          </ac:spMkLst>
        </pc:spChg>
        <pc:spChg chg="add del">
          <ac:chgData name="ANTONIO AVOLIO" userId="S::antonio.avolio3@studenti.unina.it::09e6f064-7614-4d87-9c34-a1a18c6313c9" providerId="AD" clId="Web-{60677209-29C9-427B-82A8-EB58C9369766}" dt="2023-02-12T15:54:37.511" v="87"/>
          <ac:spMkLst>
            <pc:docMk/>
            <pc:sldMk cId="4171254152" sldId="307"/>
            <ac:spMk id="36" creationId="{B5DC95B7-2A72-483B-BA19-2BE751205541}"/>
          </ac:spMkLst>
        </pc:spChg>
        <pc:spChg chg="add del">
          <ac:chgData name="ANTONIO AVOLIO" userId="S::antonio.avolio3@studenti.unina.it::09e6f064-7614-4d87-9c34-a1a18c6313c9" providerId="AD" clId="Web-{60677209-29C9-427B-82A8-EB58C9369766}" dt="2023-02-12T15:54:37.511" v="87"/>
          <ac:spMkLst>
            <pc:docMk/>
            <pc:sldMk cId="4171254152" sldId="307"/>
            <ac:spMk id="37" creationId="{1C822AFE-7E96-4A51-9E55-FCAEACD21357}"/>
          </ac:spMkLst>
        </pc:spChg>
        <pc:spChg chg="add del">
          <ac:chgData name="ANTONIO AVOLIO" userId="S::antonio.avolio3@studenti.unina.it::09e6f064-7614-4d87-9c34-a1a18c6313c9" providerId="AD" clId="Web-{60677209-29C9-427B-82A8-EB58C9369766}" dt="2023-02-12T15:54:37.511" v="87"/>
          <ac:spMkLst>
            <pc:docMk/>
            <pc:sldMk cId="4171254152" sldId="307"/>
            <ac:spMk id="38" creationId="{9169EA61-C175-4B7E-807B-58199DEA7FB3}"/>
          </ac:spMkLst>
        </pc:spChg>
        <pc:spChg chg="add del">
          <ac:chgData name="ANTONIO AVOLIO" userId="S::antonio.avolio3@studenti.unina.it::09e6f064-7614-4d87-9c34-a1a18c6313c9" providerId="AD" clId="Web-{60677209-29C9-427B-82A8-EB58C9369766}" dt="2023-02-12T15:54:48.340" v="89"/>
          <ac:spMkLst>
            <pc:docMk/>
            <pc:sldMk cId="4171254152" sldId="307"/>
            <ac:spMk id="40" creationId="{4F645BF8-7885-4398-80BC-4C0DF24F5CEE}"/>
          </ac:spMkLst>
        </pc:spChg>
        <pc:spChg chg="add del">
          <ac:chgData name="ANTONIO AVOLIO" userId="S::antonio.avolio3@studenti.unina.it::09e6f064-7614-4d87-9c34-a1a18c6313c9" providerId="AD" clId="Web-{60677209-29C9-427B-82A8-EB58C9369766}" dt="2023-02-12T15:54:48.340" v="89"/>
          <ac:spMkLst>
            <pc:docMk/>
            <pc:sldMk cId="4171254152" sldId="307"/>
            <ac:spMk id="41" creationId="{3212FB65-CD2B-4005-B910-132DCE19FCC7}"/>
          </ac:spMkLst>
        </pc:spChg>
        <pc:spChg chg="add del">
          <ac:chgData name="ANTONIO AVOLIO" userId="S::antonio.avolio3@studenti.unina.it::09e6f064-7614-4d87-9c34-a1a18c6313c9" providerId="AD" clId="Web-{60677209-29C9-427B-82A8-EB58C9369766}" dt="2023-02-12T15:54:48.340" v="89"/>
          <ac:spMkLst>
            <pc:docMk/>
            <pc:sldMk cId="4171254152" sldId="307"/>
            <ac:spMk id="42" creationId="{A35CBD63-8F8F-47DC-9CE7-159E6161D872}"/>
          </ac:spMkLst>
        </pc:spChg>
        <pc:spChg chg="add del">
          <ac:chgData name="ANTONIO AVOLIO" userId="S::antonio.avolio3@studenti.unina.it::09e6f064-7614-4d87-9c34-a1a18c6313c9" providerId="AD" clId="Web-{60677209-29C9-427B-82A8-EB58C9369766}" dt="2023-02-12T15:54:48.340" v="89"/>
          <ac:spMkLst>
            <pc:docMk/>
            <pc:sldMk cId="4171254152" sldId="307"/>
            <ac:spMk id="43" creationId="{CA0E3486-FD49-4921-B4F4-E5BB5C88AC79}"/>
          </ac:spMkLst>
        </pc:spChg>
        <pc:spChg chg="add del">
          <ac:chgData name="ANTONIO AVOLIO" userId="S::antonio.avolio3@studenti.unina.it::09e6f064-7614-4d87-9c34-a1a18c6313c9" providerId="AD" clId="Web-{60677209-29C9-427B-82A8-EB58C9369766}" dt="2023-02-12T15:54:48.340" v="89"/>
          <ac:spMkLst>
            <pc:docMk/>
            <pc:sldMk cId="4171254152" sldId="307"/>
            <ac:spMk id="44" creationId="{83B4A72C-2924-4CE2-8674-7E02E182ED6D}"/>
          </ac:spMkLst>
        </pc:spChg>
        <pc:spChg chg="add del">
          <ac:chgData name="ANTONIO AVOLIO" userId="S::antonio.avolio3@studenti.unina.it::09e6f064-7614-4d87-9c34-a1a18c6313c9" providerId="AD" clId="Web-{60677209-29C9-427B-82A8-EB58C9369766}" dt="2023-02-12T15:54:50.059" v="91"/>
          <ac:spMkLst>
            <pc:docMk/>
            <pc:sldMk cId="4171254152" sldId="307"/>
            <ac:spMk id="46" creationId="{4F645BF8-7885-4398-80BC-4C0DF24F5CEE}"/>
          </ac:spMkLst>
        </pc:spChg>
        <pc:spChg chg="add del">
          <ac:chgData name="ANTONIO AVOLIO" userId="S::antonio.avolio3@studenti.unina.it::09e6f064-7614-4d87-9c34-a1a18c6313c9" providerId="AD" clId="Web-{60677209-29C9-427B-82A8-EB58C9369766}" dt="2023-02-12T15:54:50.059" v="91"/>
          <ac:spMkLst>
            <pc:docMk/>
            <pc:sldMk cId="4171254152" sldId="307"/>
            <ac:spMk id="47" creationId="{3212FB65-CD2B-4005-B910-132DCE19FCC7}"/>
          </ac:spMkLst>
        </pc:spChg>
        <pc:spChg chg="add del">
          <ac:chgData name="ANTONIO AVOLIO" userId="S::antonio.avolio3@studenti.unina.it::09e6f064-7614-4d87-9c34-a1a18c6313c9" providerId="AD" clId="Web-{60677209-29C9-427B-82A8-EB58C9369766}" dt="2023-02-12T15:54:50.059" v="91"/>
          <ac:spMkLst>
            <pc:docMk/>
            <pc:sldMk cId="4171254152" sldId="307"/>
            <ac:spMk id="48" creationId="{B5DC95B7-2A72-483B-BA19-2BE751205541}"/>
          </ac:spMkLst>
        </pc:spChg>
        <pc:spChg chg="add del">
          <ac:chgData name="ANTONIO AVOLIO" userId="S::antonio.avolio3@studenti.unina.it::09e6f064-7614-4d87-9c34-a1a18c6313c9" providerId="AD" clId="Web-{60677209-29C9-427B-82A8-EB58C9369766}" dt="2023-02-12T15:54:50.059" v="91"/>
          <ac:spMkLst>
            <pc:docMk/>
            <pc:sldMk cId="4171254152" sldId="307"/>
            <ac:spMk id="49" creationId="{1C822AFE-7E96-4A51-9E55-FCAEACD21357}"/>
          </ac:spMkLst>
        </pc:spChg>
        <pc:spChg chg="add del">
          <ac:chgData name="ANTONIO AVOLIO" userId="S::antonio.avolio3@studenti.unina.it::09e6f064-7614-4d87-9c34-a1a18c6313c9" providerId="AD" clId="Web-{60677209-29C9-427B-82A8-EB58C9369766}" dt="2023-02-12T15:54:50.059" v="91"/>
          <ac:spMkLst>
            <pc:docMk/>
            <pc:sldMk cId="4171254152" sldId="307"/>
            <ac:spMk id="50" creationId="{9169EA61-C175-4B7E-807B-58199DEA7FB3}"/>
          </ac:spMkLst>
        </pc:spChg>
        <pc:spChg chg="add del">
          <ac:chgData name="ANTONIO AVOLIO" userId="S::antonio.avolio3@studenti.unina.it::09e6f064-7614-4d87-9c34-a1a18c6313c9" providerId="AD" clId="Web-{60677209-29C9-427B-82A8-EB58C9369766}" dt="2023-02-12T15:54:51.402" v="93"/>
          <ac:spMkLst>
            <pc:docMk/>
            <pc:sldMk cId="4171254152" sldId="307"/>
            <ac:spMk id="52" creationId="{4F645BF8-7885-4398-80BC-4C0DF24F5CEE}"/>
          </ac:spMkLst>
        </pc:spChg>
        <pc:spChg chg="add del">
          <ac:chgData name="ANTONIO AVOLIO" userId="S::antonio.avolio3@studenti.unina.it::09e6f064-7614-4d87-9c34-a1a18c6313c9" providerId="AD" clId="Web-{60677209-29C9-427B-82A8-EB58C9369766}" dt="2023-02-12T15:54:51.402" v="93"/>
          <ac:spMkLst>
            <pc:docMk/>
            <pc:sldMk cId="4171254152" sldId="307"/>
            <ac:spMk id="53" creationId="{3212FB65-CD2B-4005-B910-132DCE19FCC7}"/>
          </ac:spMkLst>
        </pc:spChg>
        <pc:spChg chg="add del">
          <ac:chgData name="ANTONIO AVOLIO" userId="S::antonio.avolio3@studenti.unina.it::09e6f064-7614-4d87-9c34-a1a18c6313c9" providerId="AD" clId="Web-{60677209-29C9-427B-82A8-EB58C9369766}" dt="2023-02-12T15:54:51.402" v="93"/>
          <ac:spMkLst>
            <pc:docMk/>
            <pc:sldMk cId="4171254152" sldId="307"/>
            <ac:spMk id="54" creationId="{681577AD-DA5F-48B3-8FB9-5199BA9EE681}"/>
          </ac:spMkLst>
        </pc:spChg>
        <pc:spChg chg="add del">
          <ac:chgData name="ANTONIO AVOLIO" userId="S::antonio.avolio3@studenti.unina.it::09e6f064-7614-4d87-9c34-a1a18c6313c9" providerId="AD" clId="Web-{60677209-29C9-427B-82A8-EB58C9369766}" dt="2023-02-12T15:54:55.496" v="95"/>
          <ac:spMkLst>
            <pc:docMk/>
            <pc:sldMk cId="4171254152" sldId="307"/>
            <ac:spMk id="56" creationId="{4F645BF8-7885-4398-80BC-4C0DF24F5CEE}"/>
          </ac:spMkLst>
        </pc:spChg>
        <pc:spChg chg="add del">
          <ac:chgData name="ANTONIO AVOLIO" userId="S::antonio.avolio3@studenti.unina.it::09e6f064-7614-4d87-9c34-a1a18c6313c9" providerId="AD" clId="Web-{60677209-29C9-427B-82A8-EB58C9369766}" dt="2023-02-12T15:54:55.496" v="95"/>
          <ac:spMkLst>
            <pc:docMk/>
            <pc:sldMk cId="4171254152" sldId="307"/>
            <ac:spMk id="57" creationId="{3212FB65-CD2B-4005-B910-132DCE19FCC7}"/>
          </ac:spMkLst>
        </pc:spChg>
        <pc:spChg chg="add del">
          <ac:chgData name="ANTONIO AVOLIO" userId="S::antonio.avolio3@studenti.unina.it::09e6f064-7614-4d87-9c34-a1a18c6313c9" providerId="AD" clId="Web-{60677209-29C9-427B-82A8-EB58C9369766}" dt="2023-02-12T15:54:55.496" v="95"/>
          <ac:spMkLst>
            <pc:docMk/>
            <pc:sldMk cId="4171254152" sldId="307"/>
            <ac:spMk id="58" creationId="{A35CBD63-8F8F-47DC-9CE7-159E6161D872}"/>
          </ac:spMkLst>
        </pc:spChg>
        <pc:spChg chg="add del">
          <ac:chgData name="ANTONIO AVOLIO" userId="S::antonio.avolio3@studenti.unina.it::09e6f064-7614-4d87-9c34-a1a18c6313c9" providerId="AD" clId="Web-{60677209-29C9-427B-82A8-EB58C9369766}" dt="2023-02-12T15:54:55.496" v="95"/>
          <ac:spMkLst>
            <pc:docMk/>
            <pc:sldMk cId="4171254152" sldId="307"/>
            <ac:spMk id="59" creationId="{CA0E3486-FD49-4921-B4F4-E5BB5C88AC79}"/>
          </ac:spMkLst>
        </pc:spChg>
        <pc:spChg chg="add del">
          <ac:chgData name="ANTONIO AVOLIO" userId="S::antonio.avolio3@studenti.unina.it::09e6f064-7614-4d87-9c34-a1a18c6313c9" providerId="AD" clId="Web-{60677209-29C9-427B-82A8-EB58C9369766}" dt="2023-02-12T15:54:55.496" v="95"/>
          <ac:spMkLst>
            <pc:docMk/>
            <pc:sldMk cId="4171254152" sldId="307"/>
            <ac:spMk id="60" creationId="{83B4A72C-2924-4CE2-8674-7E02E182ED6D}"/>
          </ac:spMkLst>
        </pc:spChg>
        <pc:spChg chg="add del">
          <ac:chgData name="ANTONIO AVOLIO" userId="S::antonio.avolio3@studenti.unina.it::09e6f064-7614-4d87-9c34-a1a18c6313c9" providerId="AD" clId="Web-{60677209-29C9-427B-82A8-EB58C9369766}" dt="2023-02-12T15:54:56.637" v="97"/>
          <ac:spMkLst>
            <pc:docMk/>
            <pc:sldMk cId="4171254152" sldId="307"/>
            <ac:spMk id="62" creationId="{4F645BF8-7885-4398-80BC-4C0DF24F5CEE}"/>
          </ac:spMkLst>
        </pc:spChg>
        <pc:spChg chg="add del">
          <ac:chgData name="ANTONIO AVOLIO" userId="S::antonio.avolio3@studenti.unina.it::09e6f064-7614-4d87-9c34-a1a18c6313c9" providerId="AD" clId="Web-{60677209-29C9-427B-82A8-EB58C9369766}" dt="2023-02-12T15:54:56.637" v="97"/>
          <ac:spMkLst>
            <pc:docMk/>
            <pc:sldMk cId="4171254152" sldId="307"/>
            <ac:spMk id="63" creationId="{3212FB65-CD2B-4005-B910-132DCE19FCC7}"/>
          </ac:spMkLst>
        </pc:spChg>
        <pc:spChg chg="add del">
          <ac:chgData name="ANTONIO AVOLIO" userId="S::antonio.avolio3@studenti.unina.it::09e6f064-7614-4d87-9c34-a1a18c6313c9" providerId="AD" clId="Web-{60677209-29C9-427B-82A8-EB58C9369766}" dt="2023-02-12T15:54:56.637" v="97"/>
          <ac:spMkLst>
            <pc:docMk/>
            <pc:sldMk cId="4171254152" sldId="307"/>
            <ac:spMk id="64" creationId="{A5CF2FC8-D184-4B10-83A5-61FC2148BE2B}"/>
          </ac:spMkLst>
        </pc:spChg>
        <pc:spChg chg="add del">
          <ac:chgData name="ANTONIO AVOLIO" userId="S::antonio.avolio3@studenti.unina.it::09e6f064-7614-4d87-9c34-a1a18c6313c9" providerId="AD" clId="Web-{60677209-29C9-427B-82A8-EB58C9369766}" dt="2023-02-12T15:55:07.762" v="99"/>
          <ac:spMkLst>
            <pc:docMk/>
            <pc:sldMk cId="4171254152" sldId="307"/>
            <ac:spMk id="66" creationId="{4F645BF8-7885-4398-80BC-4C0DF24F5CEE}"/>
          </ac:spMkLst>
        </pc:spChg>
        <pc:spChg chg="add del">
          <ac:chgData name="ANTONIO AVOLIO" userId="S::antonio.avolio3@studenti.unina.it::09e6f064-7614-4d87-9c34-a1a18c6313c9" providerId="AD" clId="Web-{60677209-29C9-427B-82A8-EB58C9369766}" dt="2023-02-12T15:55:07.762" v="99"/>
          <ac:spMkLst>
            <pc:docMk/>
            <pc:sldMk cId="4171254152" sldId="307"/>
            <ac:spMk id="67" creationId="{3212FB65-CD2B-4005-B910-132DCE19FCC7}"/>
          </ac:spMkLst>
        </pc:spChg>
        <pc:spChg chg="add del">
          <ac:chgData name="ANTONIO AVOLIO" userId="S::antonio.avolio3@studenti.unina.it::09e6f064-7614-4d87-9c34-a1a18c6313c9" providerId="AD" clId="Web-{60677209-29C9-427B-82A8-EB58C9369766}" dt="2023-02-12T15:55:07.762" v="99"/>
          <ac:spMkLst>
            <pc:docMk/>
            <pc:sldMk cId="4171254152" sldId="307"/>
            <ac:spMk id="68" creationId="{A35CBD63-8F8F-47DC-9CE7-159E6161D872}"/>
          </ac:spMkLst>
        </pc:spChg>
        <pc:spChg chg="add del">
          <ac:chgData name="ANTONIO AVOLIO" userId="S::antonio.avolio3@studenti.unina.it::09e6f064-7614-4d87-9c34-a1a18c6313c9" providerId="AD" clId="Web-{60677209-29C9-427B-82A8-EB58C9369766}" dt="2023-02-12T15:55:07.762" v="99"/>
          <ac:spMkLst>
            <pc:docMk/>
            <pc:sldMk cId="4171254152" sldId="307"/>
            <ac:spMk id="69" creationId="{CA0E3486-FD49-4921-B4F4-E5BB5C88AC79}"/>
          </ac:spMkLst>
        </pc:spChg>
        <pc:spChg chg="add del">
          <ac:chgData name="ANTONIO AVOLIO" userId="S::antonio.avolio3@studenti.unina.it::09e6f064-7614-4d87-9c34-a1a18c6313c9" providerId="AD" clId="Web-{60677209-29C9-427B-82A8-EB58C9369766}" dt="2023-02-12T15:55:07.762" v="99"/>
          <ac:spMkLst>
            <pc:docMk/>
            <pc:sldMk cId="4171254152" sldId="307"/>
            <ac:spMk id="70" creationId="{83B4A72C-2924-4CE2-8674-7E02E182ED6D}"/>
          </ac:spMkLst>
        </pc:spChg>
        <pc:spChg chg="add del">
          <ac:chgData name="ANTONIO AVOLIO" userId="S::antonio.avolio3@studenti.unina.it::09e6f064-7614-4d87-9c34-a1a18c6313c9" providerId="AD" clId="Web-{60677209-29C9-427B-82A8-EB58C9369766}" dt="2023-02-12T15:55:12.278" v="101"/>
          <ac:spMkLst>
            <pc:docMk/>
            <pc:sldMk cId="4171254152" sldId="307"/>
            <ac:spMk id="72" creationId="{4F645BF8-7885-4398-80BC-4C0DF24F5CEE}"/>
          </ac:spMkLst>
        </pc:spChg>
        <pc:spChg chg="add del">
          <ac:chgData name="ANTONIO AVOLIO" userId="S::antonio.avolio3@studenti.unina.it::09e6f064-7614-4d87-9c34-a1a18c6313c9" providerId="AD" clId="Web-{60677209-29C9-427B-82A8-EB58C9369766}" dt="2023-02-12T15:55:12.278" v="101"/>
          <ac:spMkLst>
            <pc:docMk/>
            <pc:sldMk cId="4171254152" sldId="307"/>
            <ac:spMk id="73" creationId="{3212FB65-CD2B-4005-B910-132DCE19FCC7}"/>
          </ac:spMkLst>
        </pc:spChg>
        <pc:spChg chg="add del">
          <ac:chgData name="ANTONIO AVOLIO" userId="S::antonio.avolio3@studenti.unina.it::09e6f064-7614-4d87-9c34-a1a18c6313c9" providerId="AD" clId="Web-{60677209-29C9-427B-82A8-EB58C9369766}" dt="2023-02-12T15:55:12.278" v="101"/>
          <ac:spMkLst>
            <pc:docMk/>
            <pc:sldMk cId="4171254152" sldId="307"/>
            <ac:spMk id="74" creationId="{B5DC95B7-2A72-483B-BA19-2BE751205541}"/>
          </ac:spMkLst>
        </pc:spChg>
        <pc:spChg chg="add del">
          <ac:chgData name="ANTONIO AVOLIO" userId="S::antonio.avolio3@studenti.unina.it::09e6f064-7614-4d87-9c34-a1a18c6313c9" providerId="AD" clId="Web-{60677209-29C9-427B-82A8-EB58C9369766}" dt="2023-02-12T15:55:12.278" v="101"/>
          <ac:spMkLst>
            <pc:docMk/>
            <pc:sldMk cId="4171254152" sldId="307"/>
            <ac:spMk id="75" creationId="{1C822AFE-7E96-4A51-9E55-FCAEACD21357}"/>
          </ac:spMkLst>
        </pc:spChg>
        <pc:spChg chg="add del">
          <ac:chgData name="ANTONIO AVOLIO" userId="S::antonio.avolio3@studenti.unina.it::09e6f064-7614-4d87-9c34-a1a18c6313c9" providerId="AD" clId="Web-{60677209-29C9-427B-82A8-EB58C9369766}" dt="2023-02-12T15:55:12.278" v="101"/>
          <ac:spMkLst>
            <pc:docMk/>
            <pc:sldMk cId="4171254152" sldId="307"/>
            <ac:spMk id="76" creationId="{9169EA61-C175-4B7E-807B-58199DEA7FB3}"/>
          </ac:spMkLst>
        </pc:spChg>
        <pc:spChg chg="add">
          <ac:chgData name="ANTONIO AVOLIO" userId="S::antonio.avolio3@studenti.unina.it::09e6f064-7614-4d87-9c34-a1a18c6313c9" providerId="AD" clId="Web-{60677209-29C9-427B-82A8-EB58C9369766}" dt="2023-02-12T15:55:12.309" v="102"/>
          <ac:spMkLst>
            <pc:docMk/>
            <pc:sldMk cId="4171254152" sldId="307"/>
            <ac:spMk id="78" creationId="{4F645BF8-7885-4398-80BC-4C0DF24F5CEE}"/>
          </ac:spMkLst>
        </pc:spChg>
        <pc:spChg chg="add">
          <ac:chgData name="ANTONIO AVOLIO" userId="S::antonio.avolio3@studenti.unina.it::09e6f064-7614-4d87-9c34-a1a18c6313c9" providerId="AD" clId="Web-{60677209-29C9-427B-82A8-EB58C9369766}" dt="2023-02-12T15:55:12.309" v="102"/>
          <ac:spMkLst>
            <pc:docMk/>
            <pc:sldMk cId="4171254152" sldId="307"/>
            <ac:spMk id="79" creationId="{3212FB65-CD2B-4005-B910-132DCE19FCC7}"/>
          </ac:spMkLst>
        </pc:spChg>
        <pc:spChg chg="add">
          <ac:chgData name="ANTONIO AVOLIO" userId="S::antonio.avolio3@studenti.unina.it::09e6f064-7614-4d87-9c34-a1a18c6313c9" providerId="AD" clId="Web-{60677209-29C9-427B-82A8-EB58C9369766}" dt="2023-02-12T15:55:12.309" v="102"/>
          <ac:spMkLst>
            <pc:docMk/>
            <pc:sldMk cId="4171254152" sldId="307"/>
            <ac:spMk id="80" creationId="{A35CBD63-8F8F-47DC-9CE7-159E6161D872}"/>
          </ac:spMkLst>
        </pc:spChg>
        <pc:spChg chg="add">
          <ac:chgData name="ANTONIO AVOLIO" userId="S::antonio.avolio3@studenti.unina.it::09e6f064-7614-4d87-9c34-a1a18c6313c9" providerId="AD" clId="Web-{60677209-29C9-427B-82A8-EB58C9369766}" dt="2023-02-12T15:55:12.309" v="102"/>
          <ac:spMkLst>
            <pc:docMk/>
            <pc:sldMk cId="4171254152" sldId="307"/>
            <ac:spMk id="81" creationId="{CA0E3486-FD49-4921-B4F4-E5BB5C88AC79}"/>
          </ac:spMkLst>
        </pc:spChg>
        <pc:spChg chg="add">
          <ac:chgData name="ANTONIO AVOLIO" userId="S::antonio.avolio3@studenti.unina.it::09e6f064-7614-4d87-9c34-a1a18c6313c9" providerId="AD" clId="Web-{60677209-29C9-427B-82A8-EB58C9369766}" dt="2023-02-12T15:55:12.309" v="102"/>
          <ac:spMkLst>
            <pc:docMk/>
            <pc:sldMk cId="4171254152" sldId="307"/>
            <ac:spMk id="82" creationId="{83B4A72C-2924-4CE2-8674-7E02E182ED6D}"/>
          </ac:spMkLst>
        </pc:spChg>
        <pc:graphicFrameChg chg="add mod modGraphic">
          <ac:chgData name="ANTONIO AVOLIO" userId="S::antonio.avolio3@studenti.unina.it::09e6f064-7614-4d87-9c34-a1a18c6313c9" providerId="AD" clId="Web-{60677209-29C9-427B-82A8-EB58C9369766}" dt="2023-02-12T16:31:07.966" v="805" actId="1076"/>
          <ac:graphicFrameMkLst>
            <pc:docMk/>
            <pc:sldMk cId="4171254152" sldId="307"/>
            <ac:graphicFrameMk id="4" creationId="{EAD7AF85-48B3-8A62-525A-F4B54A42EFD5}"/>
          </ac:graphicFrameMkLst>
        </pc:graphicFrameChg>
        <pc:picChg chg="del">
          <ac:chgData name="ANTONIO AVOLIO" userId="S::antonio.avolio3@studenti.unina.it::09e6f064-7614-4d87-9c34-a1a18c6313c9" providerId="AD" clId="Web-{60677209-29C9-427B-82A8-EB58C9369766}" dt="2023-02-12T15:54:05.448" v="75"/>
          <ac:picMkLst>
            <pc:docMk/>
            <pc:sldMk cId="4171254152" sldId="307"/>
            <ac:picMk id="8" creationId="{BE6692DF-157D-B875-B973-A9CA5983E47D}"/>
          </ac:picMkLst>
        </pc:picChg>
      </pc:sldChg>
      <pc:sldChg chg="modSp">
        <pc:chgData name="ANTONIO AVOLIO" userId="S::antonio.avolio3@studenti.unina.it::09e6f064-7614-4d87-9c34-a1a18c6313c9" providerId="AD" clId="Web-{60677209-29C9-427B-82A8-EB58C9369766}" dt="2023-02-12T16:26:03.279" v="669" actId="20577"/>
        <pc:sldMkLst>
          <pc:docMk/>
          <pc:sldMk cId="4246492918" sldId="308"/>
        </pc:sldMkLst>
        <pc:spChg chg="mod">
          <ac:chgData name="ANTONIO AVOLIO" userId="S::antonio.avolio3@studenti.unina.it::09e6f064-7614-4d87-9c34-a1a18c6313c9" providerId="AD" clId="Web-{60677209-29C9-427B-82A8-EB58C9369766}" dt="2023-02-12T16:26:03.279" v="669" actId="20577"/>
          <ac:spMkLst>
            <pc:docMk/>
            <pc:sldMk cId="4246492918" sldId="308"/>
            <ac:spMk id="6" creationId="{1A88CAFD-1E2B-8E01-048D-0B5980017E43}"/>
          </ac:spMkLst>
        </pc:spChg>
        <pc:spChg chg="mod">
          <ac:chgData name="ANTONIO AVOLIO" userId="S::antonio.avolio3@studenti.unina.it::09e6f064-7614-4d87-9c34-a1a18c6313c9" providerId="AD" clId="Web-{60677209-29C9-427B-82A8-EB58C9369766}" dt="2023-02-12T16:23:17.165" v="267" actId="20577"/>
          <ac:spMkLst>
            <pc:docMk/>
            <pc:sldMk cId="4246492918" sldId="308"/>
            <ac:spMk id="11" creationId="{13D6ECB1-C4E5-CBB3-D7F8-2CE7BB737214}"/>
          </ac:spMkLst>
        </pc:spChg>
      </pc:sldChg>
    </pc:docChg>
  </pc:docChgLst>
  <pc:docChgLst>
    <pc:chgData name="ANTONIO AVOLIO" userId="S::antonio.avolio3@studenti.unina.it::09e6f064-7614-4d87-9c34-a1a18c6313c9" providerId="AD" clId="Web-{789B36FA-1E90-4E46-B1FD-4308E71CFDFC}"/>
    <pc:docChg chg="modSld">
      <pc:chgData name="ANTONIO AVOLIO" userId="S::antonio.avolio3@studenti.unina.it::09e6f064-7614-4d87-9c34-a1a18c6313c9" providerId="AD" clId="Web-{789B36FA-1E90-4E46-B1FD-4308E71CFDFC}" dt="2023-02-13T09:38:27.581" v="30"/>
      <pc:docMkLst>
        <pc:docMk/>
      </pc:docMkLst>
      <pc:sldChg chg="addSp delSp modSp mod modClrScheme chgLayout">
        <pc:chgData name="ANTONIO AVOLIO" userId="S::antonio.avolio3@studenti.unina.it::09e6f064-7614-4d87-9c34-a1a18c6313c9" providerId="AD" clId="Web-{789B36FA-1E90-4E46-B1FD-4308E71CFDFC}" dt="2023-02-13T09:38:27.581" v="30"/>
        <pc:sldMkLst>
          <pc:docMk/>
          <pc:sldMk cId="2946998474" sldId="314"/>
        </pc:sldMkLst>
        <pc:spChg chg="del mod">
          <ac:chgData name="ANTONIO AVOLIO" userId="S::antonio.avolio3@studenti.unina.it::09e6f064-7614-4d87-9c34-a1a18c6313c9" providerId="AD" clId="Web-{789B36FA-1E90-4E46-B1FD-4308E71CFDFC}" dt="2023-02-13T09:34:44.768" v="6"/>
          <ac:spMkLst>
            <pc:docMk/>
            <pc:sldMk cId="2946998474" sldId="314"/>
            <ac:spMk id="2" creationId="{3AA0880E-9C21-329F-AA68-E1F543650A83}"/>
          </ac:spMkLst>
        </pc:spChg>
        <pc:spChg chg="mod">
          <ac:chgData name="ANTONIO AVOLIO" userId="S::antonio.avolio3@studenti.unina.it::09e6f064-7614-4d87-9c34-a1a18c6313c9" providerId="AD" clId="Web-{789B36FA-1E90-4E46-B1FD-4308E71CFDFC}" dt="2023-02-13T09:38:27.018" v="29" actId="20577"/>
          <ac:spMkLst>
            <pc:docMk/>
            <pc:sldMk cId="2946998474" sldId="314"/>
            <ac:spMk id="3" creationId="{E359A4C0-2E1B-34E7-941F-9FFB1E2CBF12}"/>
          </ac:spMkLst>
        </pc:spChg>
        <pc:spChg chg="add del">
          <ac:chgData name="ANTONIO AVOLIO" userId="S::antonio.avolio3@studenti.unina.it::09e6f064-7614-4d87-9c34-a1a18c6313c9" providerId="AD" clId="Web-{789B36FA-1E90-4E46-B1FD-4308E71CFDFC}" dt="2023-02-13T09:35:00.707" v="15"/>
          <ac:spMkLst>
            <pc:docMk/>
            <pc:sldMk cId="2946998474" sldId="314"/>
            <ac:spMk id="5" creationId="{6961DA3F-50B4-737B-D85C-D47D27A3F0D2}"/>
          </ac:spMkLst>
        </pc:spChg>
        <pc:spChg chg="add mod">
          <ac:chgData name="ANTONIO AVOLIO" userId="S::antonio.avolio3@studenti.unina.it::09e6f064-7614-4d87-9c34-a1a18c6313c9" providerId="AD" clId="Web-{789B36FA-1E90-4E46-B1FD-4308E71CFDFC}" dt="2023-02-13T09:38:26.581" v="25" actId="1076"/>
          <ac:spMkLst>
            <pc:docMk/>
            <pc:sldMk cId="2946998474" sldId="314"/>
            <ac:spMk id="6" creationId="{F13E99C9-6F89-D98D-BCCE-6D945366985A}"/>
          </ac:spMkLst>
        </pc:spChg>
        <pc:spChg chg="add mod ord">
          <ac:chgData name="ANTONIO AVOLIO" userId="S::antonio.avolio3@studenti.unina.it::09e6f064-7614-4d87-9c34-a1a18c6313c9" providerId="AD" clId="Web-{789B36FA-1E90-4E46-B1FD-4308E71CFDFC}" dt="2023-02-13T09:38:27.581" v="30"/>
          <ac:spMkLst>
            <pc:docMk/>
            <pc:sldMk cId="2946998474" sldId="314"/>
            <ac:spMk id="9" creationId="{9ED61044-15CD-5324-97C4-2E634B3EE05D}"/>
          </ac:spMkLst>
        </pc:spChg>
        <pc:spChg chg="add mod ord">
          <ac:chgData name="ANTONIO AVOLIO" userId="S::antonio.avolio3@studenti.unina.it::09e6f064-7614-4d87-9c34-a1a18c6313c9" providerId="AD" clId="Web-{789B36FA-1E90-4E46-B1FD-4308E71CFDFC}" dt="2023-02-13T09:38:27.581" v="30"/>
          <ac:spMkLst>
            <pc:docMk/>
            <pc:sldMk cId="2946998474" sldId="314"/>
            <ac:spMk id="10" creationId="{F4B87C2D-2A33-ECB1-D92D-5A7F70DBA875}"/>
          </ac:spMkLst>
        </pc:spChg>
        <pc:picChg chg="add mod">
          <ac:chgData name="ANTONIO AVOLIO" userId="S::antonio.avolio3@studenti.unina.it::09e6f064-7614-4d87-9c34-a1a18c6313c9" providerId="AD" clId="Web-{789B36FA-1E90-4E46-B1FD-4308E71CFDFC}" dt="2023-02-13T09:38:26.659" v="26" actId="1076"/>
          <ac:picMkLst>
            <pc:docMk/>
            <pc:sldMk cId="2946998474" sldId="314"/>
            <ac:picMk id="4" creationId="{6246896B-3BC6-58F9-3EDA-4BAA5601401A}"/>
          </ac:picMkLst>
        </pc:picChg>
        <pc:picChg chg="add del mod">
          <ac:chgData name="ANTONIO AVOLIO" userId="S::antonio.avolio3@studenti.unina.it::09e6f064-7614-4d87-9c34-a1a18c6313c9" providerId="AD" clId="Web-{789B36FA-1E90-4E46-B1FD-4308E71CFDFC}" dt="2023-02-13T09:38:25.487" v="17"/>
          <ac:picMkLst>
            <pc:docMk/>
            <pc:sldMk cId="2946998474" sldId="314"/>
            <ac:picMk id="7" creationId="{E5DB1E36-1090-667E-B98D-CBB8E982593F}"/>
          </ac:picMkLst>
        </pc:picChg>
        <pc:picChg chg="add del mod">
          <ac:chgData name="ANTONIO AVOLIO" userId="S::antonio.avolio3@studenti.unina.it::09e6f064-7614-4d87-9c34-a1a18c6313c9" providerId="AD" clId="Web-{789B36FA-1E90-4E46-B1FD-4308E71CFDFC}" dt="2023-02-13T09:38:25.971" v="19"/>
          <ac:picMkLst>
            <pc:docMk/>
            <pc:sldMk cId="2946998474" sldId="314"/>
            <ac:picMk id="8" creationId="{62AAA6EC-5E67-D873-D065-025A7082603D}"/>
          </ac:picMkLst>
        </pc:picChg>
      </pc:sldChg>
    </pc:docChg>
  </pc:docChgLst>
  <pc:docChgLst>
    <pc:chgData name="ANTONIO AVOLIO" userId="S::antonio.avolio3@studenti.unina.it::09e6f064-7614-4d87-9c34-a1a18c6313c9" providerId="AD" clId="Web-{A655A15A-197E-4070-B984-BFFA6E3F2D55}"/>
    <pc:docChg chg="addSld modSld modSection">
      <pc:chgData name="ANTONIO AVOLIO" userId="S::antonio.avolio3@studenti.unina.it::09e6f064-7614-4d87-9c34-a1a18c6313c9" providerId="AD" clId="Web-{A655A15A-197E-4070-B984-BFFA6E3F2D55}" dt="2023-02-13T16:25:24.697" v="1499"/>
      <pc:docMkLst>
        <pc:docMk/>
      </pc:docMkLst>
      <pc:sldChg chg="addSp delSp modSp new mod setBg">
        <pc:chgData name="ANTONIO AVOLIO" userId="S::antonio.avolio3@studenti.unina.it::09e6f064-7614-4d87-9c34-a1a18c6313c9" providerId="AD" clId="Web-{A655A15A-197E-4070-B984-BFFA6E3F2D55}" dt="2023-02-13T15:40:12.111" v="338" actId="20577"/>
        <pc:sldMkLst>
          <pc:docMk/>
          <pc:sldMk cId="2822868737" sldId="323"/>
        </pc:sldMkLst>
        <pc:spChg chg="add mod">
          <ac:chgData name="ANTONIO AVOLIO" userId="S::antonio.avolio3@studenti.unina.it::09e6f064-7614-4d87-9c34-a1a18c6313c9" providerId="AD" clId="Web-{A655A15A-197E-4070-B984-BFFA6E3F2D55}" dt="2023-02-13T15:34:38.478" v="286"/>
          <ac:spMkLst>
            <pc:docMk/>
            <pc:sldMk cId="2822868737" sldId="323"/>
            <ac:spMk id="2" creationId="{21FFB3D3-5490-8FCD-9C65-E1286D1FB4AA}"/>
          </ac:spMkLst>
        </pc:spChg>
        <pc:spChg chg="add del">
          <ac:chgData name="ANTONIO AVOLIO" userId="S::antonio.avolio3@studenti.unina.it::09e6f064-7614-4d87-9c34-a1a18c6313c9" providerId="AD" clId="Web-{A655A15A-197E-4070-B984-BFFA6E3F2D55}" dt="2023-02-13T15:32:20.974" v="44"/>
          <ac:spMkLst>
            <pc:docMk/>
            <pc:sldMk cId="2822868737" sldId="323"/>
            <ac:spMk id="3" creationId="{B273562C-5DCC-60A8-3D1F-BFD7C7ACE42E}"/>
          </ac:spMkLst>
        </pc:spChg>
        <pc:spChg chg="add del mod">
          <ac:chgData name="ANTONIO AVOLIO" userId="S::antonio.avolio3@studenti.unina.it::09e6f064-7614-4d87-9c34-a1a18c6313c9" providerId="AD" clId="Web-{A655A15A-197E-4070-B984-BFFA6E3F2D55}" dt="2023-02-13T15:34:24.571" v="279"/>
          <ac:spMkLst>
            <pc:docMk/>
            <pc:sldMk cId="2822868737" sldId="323"/>
            <ac:spMk id="5" creationId="{74F7B6B0-A4FE-1CA7-A37D-A585FCBF4B08}"/>
          </ac:spMkLst>
        </pc:spChg>
        <pc:spChg chg="add mod">
          <ac:chgData name="ANTONIO AVOLIO" userId="S::antonio.avolio3@studenti.unina.it::09e6f064-7614-4d87-9c34-a1a18c6313c9" providerId="AD" clId="Web-{A655A15A-197E-4070-B984-BFFA6E3F2D55}" dt="2023-02-13T15:40:12.111" v="338" actId="20577"/>
          <ac:spMkLst>
            <pc:docMk/>
            <pc:sldMk cId="2822868737" sldId="323"/>
            <ac:spMk id="6" creationId="{1059D1D7-D2A1-4CC8-2391-96D803E51200}"/>
          </ac:spMkLst>
        </pc:spChg>
        <pc:spChg chg="add del">
          <ac:chgData name="ANTONIO AVOLIO" userId="S::antonio.avolio3@studenti.unina.it::09e6f064-7614-4d87-9c34-a1a18c6313c9" providerId="AD" clId="Web-{A655A15A-197E-4070-B984-BFFA6E3F2D55}" dt="2023-02-13T15:34:32.790" v="281"/>
          <ac:spMkLst>
            <pc:docMk/>
            <pc:sldMk cId="2822868737" sldId="323"/>
            <ac:spMk id="11" creationId="{B86EEAC6-011F-4499-ACFF-2FDC742DB06D}"/>
          </ac:spMkLst>
        </pc:spChg>
        <pc:spChg chg="add del">
          <ac:chgData name="ANTONIO AVOLIO" userId="S::antonio.avolio3@studenti.unina.it::09e6f064-7614-4d87-9c34-a1a18c6313c9" providerId="AD" clId="Web-{A655A15A-197E-4070-B984-BFFA6E3F2D55}" dt="2023-02-13T15:34:32.790" v="281"/>
          <ac:spMkLst>
            <pc:docMk/>
            <pc:sldMk cId="2822868737" sldId="323"/>
            <ac:spMk id="13" creationId="{6970F14D-B6E6-40EA-96B4-4E18D0CF9D8C}"/>
          </ac:spMkLst>
        </pc:spChg>
        <pc:spChg chg="add del">
          <ac:chgData name="ANTONIO AVOLIO" userId="S::antonio.avolio3@studenti.unina.it::09e6f064-7614-4d87-9c34-a1a18c6313c9" providerId="AD" clId="Web-{A655A15A-197E-4070-B984-BFFA6E3F2D55}" dt="2023-02-13T15:34:34.353" v="283"/>
          <ac:spMkLst>
            <pc:docMk/>
            <pc:sldMk cId="2822868737" sldId="323"/>
            <ac:spMk id="15" creationId="{B5DC95B7-2A72-483B-BA19-2BE751205541}"/>
          </ac:spMkLst>
        </pc:spChg>
        <pc:spChg chg="add del">
          <ac:chgData name="ANTONIO AVOLIO" userId="S::antonio.avolio3@studenti.unina.it::09e6f064-7614-4d87-9c34-a1a18c6313c9" providerId="AD" clId="Web-{A655A15A-197E-4070-B984-BFFA6E3F2D55}" dt="2023-02-13T15:34:34.353" v="283"/>
          <ac:spMkLst>
            <pc:docMk/>
            <pc:sldMk cId="2822868737" sldId="323"/>
            <ac:spMk id="16" creationId="{4F645BF8-7885-4398-80BC-4C0DF24F5CEE}"/>
          </ac:spMkLst>
        </pc:spChg>
        <pc:spChg chg="add del">
          <ac:chgData name="ANTONIO AVOLIO" userId="S::antonio.avolio3@studenti.unina.it::09e6f064-7614-4d87-9c34-a1a18c6313c9" providerId="AD" clId="Web-{A655A15A-197E-4070-B984-BFFA6E3F2D55}" dt="2023-02-13T15:34:34.353" v="283"/>
          <ac:spMkLst>
            <pc:docMk/>
            <pc:sldMk cId="2822868737" sldId="323"/>
            <ac:spMk id="17" creationId="{1C822AFE-7E96-4A51-9E55-FCAEACD21357}"/>
          </ac:spMkLst>
        </pc:spChg>
        <pc:spChg chg="add del">
          <ac:chgData name="ANTONIO AVOLIO" userId="S::antonio.avolio3@studenti.unina.it::09e6f064-7614-4d87-9c34-a1a18c6313c9" providerId="AD" clId="Web-{A655A15A-197E-4070-B984-BFFA6E3F2D55}" dt="2023-02-13T15:34:34.353" v="283"/>
          <ac:spMkLst>
            <pc:docMk/>
            <pc:sldMk cId="2822868737" sldId="323"/>
            <ac:spMk id="18" creationId="{3212FB65-CD2B-4005-B910-132DCE19FCC7}"/>
          </ac:spMkLst>
        </pc:spChg>
        <pc:spChg chg="add del">
          <ac:chgData name="ANTONIO AVOLIO" userId="S::antonio.avolio3@studenti.unina.it::09e6f064-7614-4d87-9c34-a1a18c6313c9" providerId="AD" clId="Web-{A655A15A-197E-4070-B984-BFFA6E3F2D55}" dt="2023-02-13T15:34:34.353" v="283"/>
          <ac:spMkLst>
            <pc:docMk/>
            <pc:sldMk cId="2822868737" sldId="323"/>
            <ac:spMk id="19" creationId="{9169EA61-C175-4B7E-807B-58199DEA7FB3}"/>
          </ac:spMkLst>
        </pc:spChg>
        <pc:spChg chg="add del">
          <ac:chgData name="ANTONIO AVOLIO" userId="S::antonio.avolio3@studenti.unina.it::09e6f064-7614-4d87-9c34-a1a18c6313c9" providerId="AD" clId="Web-{A655A15A-197E-4070-B984-BFFA6E3F2D55}" dt="2023-02-13T15:34:38.478" v="285"/>
          <ac:spMkLst>
            <pc:docMk/>
            <pc:sldMk cId="2822868737" sldId="323"/>
            <ac:spMk id="21" creationId="{4F645BF8-7885-4398-80BC-4C0DF24F5CEE}"/>
          </ac:spMkLst>
        </pc:spChg>
        <pc:spChg chg="add del">
          <ac:chgData name="ANTONIO AVOLIO" userId="S::antonio.avolio3@studenti.unina.it::09e6f064-7614-4d87-9c34-a1a18c6313c9" providerId="AD" clId="Web-{A655A15A-197E-4070-B984-BFFA6E3F2D55}" dt="2023-02-13T15:34:38.478" v="285"/>
          <ac:spMkLst>
            <pc:docMk/>
            <pc:sldMk cId="2822868737" sldId="323"/>
            <ac:spMk id="22" creationId="{3212FB65-CD2B-4005-B910-132DCE19FCC7}"/>
          </ac:spMkLst>
        </pc:spChg>
        <pc:spChg chg="add del">
          <ac:chgData name="ANTONIO AVOLIO" userId="S::antonio.avolio3@studenti.unina.it::09e6f064-7614-4d87-9c34-a1a18c6313c9" providerId="AD" clId="Web-{A655A15A-197E-4070-B984-BFFA6E3F2D55}" dt="2023-02-13T15:34:38.478" v="285"/>
          <ac:spMkLst>
            <pc:docMk/>
            <pc:sldMk cId="2822868737" sldId="323"/>
            <ac:spMk id="23" creationId="{681577AD-DA5F-48B3-8FB9-5199BA9EE681}"/>
          </ac:spMkLst>
        </pc:spChg>
        <pc:spChg chg="add">
          <ac:chgData name="ANTONIO AVOLIO" userId="S::antonio.avolio3@studenti.unina.it::09e6f064-7614-4d87-9c34-a1a18c6313c9" providerId="AD" clId="Web-{A655A15A-197E-4070-B984-BFFA6E3F2D55}" dt="2023-02-13T15:34:38.478" v="286"/>
          <ac:spMkLst>
            <pc:docMk/>
            <pc:sldMk cId="2822868737" sldId="323"/>
            <ac:spMk id="25" creationId="{B86EEAC6-011F-4499-ACFF-2FDC742DB06D}"/>
          </ac:spMkLst>
        </pc:spChg>
        <pc:spChg chg="add">
          <ac:chgData name="ANTONIO AVOLIO" userId="S::antonio.avolio3@studenti.unina.it::09e6f064-7614-4d87-9c34-a1a18c6313c9" providerId="AD" clId="Web-{A655A15A-197E-4070-B984-BFFA6E3F2D55}" dt="2023-02-13T15:34:38.478" v="286"/>
          <ac:spMkLst>
            <pc:docMk/>
            <pc:sldMk cId="2822868737" sldId="323"/>
            <ac:spMk id="26" creationId="{6970F14D-B6E6-40EA-96B4-4E18D0CF9D8C}"/>
          </ac:spMkLst>
        </pc:spChg>
        <pc:picChg chg="add mod ord modCrop">
          <ac:chgData name="ANTONIO AVOLIO" userId="S::antonio.avolio3@studenti.unina.it::09e6f064-7614-4d87-9c34-a1a18c6313c9" providerId="AD" clId="Web-{A655A15A-197E-4070-B984-BFFA6E3F2D55}" dt="2023-02-13T15:35:41.354" v="303" actId="1076"/>
          <ac:picMkLst>
            <pc:docMk/>
            <pc:sldMk cId="2822868737" sldId="323"/>
            <ac:picMk id="4" creationId="{7312FBF7-BA66-7BE2-018E-457AD7E12364}"/>
          </ac:picMkLst>
        </pc:picChg>
      </pc:sldChg>
      <pc:sldChg chg="addSp delSp modSp new mod setBg setClrOvrMap">
        <pc:chgData name="ANTONIO AVOLIO" userId="S::antonio.avolio3@studenti.unina.it::09e6f064-7614-4d87-9c34-a1a18c6313c9" providerId="AD" clId="Web-{A655A15A-197E-4070-B984-BFFA6E3F2D55}" dt="2023-02-13T16:04:23.821" v="572" actId="20577"/>
        <pc:sldMkLst>
          <pc:docMk/>
          <pc:sldMk cId="2454195402" sldId="325"/>
        </pc:sldMkLst>
        <pc:spChg chg="add mod ord">
          <ac:chgData name="ANTONIO AVOLIO" userId="S::antonio.avolio3@studenti.unina.it::09e6f064-7614-4d87-9c34-a1a18c6313c9" providerId="AD" clId="Web-{A655A15A-197E-4070-B984-BFFA6E3F2D55}" dt="2023-02-13T15:42:55.272" v="565"/>
          <ac:spMkLst>
            <pc:docMk/>
            <pc:sldMk cId="2454195402" sldId="325"/>
            <ac:spMk id="2" creationId="{944C589D-C29F-0301-B15B-426236BB0403}"/>
          </ac:spMkLst>
        </pc:spChg>
        <pc:spChg chg="add mod">
          <ac:chgData name="ANTONIO AVOLIO" userId="S::antonio.avolio3@studenti.unina.it::09e6f064-7614-4d87-9c34-a1a18c6313c9" providerId="AD" clId="Web-{A655A15A-197E-4070-B984-BFFA6E3F2D55}" dt="2023-02-13T16:04:23.821" v="572" actId="20577"/>
          <ac:spMkLst>
            <pc:docMk/>
            <pc:sldMk cId="2454195402" sldId="325"/>
            <ac:spMk id="4" creationId="{E457ED25-C20A-0E47-08D3-CE62449D91DE}"/>
          </ac:spMkLst>
        </pc:spChg>
        <pc:spChg chg="add del">
          <ac:chgData name="ANTONIO AVOLIO" userId="S::antonio.avolio3@studenti.unina.it::09e6f064-7614-4d87-9c34-a1a18c6313c9" providerId="AD" clId="Web-{A655A15A-197E-4070-B984-BFFA6E3F2D55}" dt="2023-02-13T15:42:55.272" v="565"/>
          <ac:spMkLst>
            <pc:docMk/>
            <pc:sldMk cId="2454195402" sldId="325"/>
            <ac:spMk id="8" creationId="{17115F77-2FAE-4CA7-9A7F-10D5F2C8F831}"/>
          </ac:spMkLst>
        </pc:spChg>
        <pc:spChg chg="add del">
          <ac:chgData name="ANTONIO AVOLIO" userId="S::antonio.avolio3@studenti.unina.it::09e6f064-7614-4d87-9c34-a1a18c6313c9" providerId="AD" clId="Web-{A655A15A-197E-4070-B984-BFFA6E3F2D55}" dt="2023-02-13T15:42:55.272" v="565"/>
          <ac:spMkLst>
            <pc:docMk/>
            <pc:sldMk cId="2454195402" sldId="325"/>
            <ac:spMk id="10" creationId="{5CD4C046-A04C-46CC-AFA3-6B0621F628C8}"/>
          </ac:spMkLst>
        </pc:spChg>
        <pc:spChg chg="add del">
          <ac:chgData name="ANTONIO AVOLIO" userId="S::antonio.avolio3@studenti.unina.it::09e6f064-7614-4d87-9c34-a1a18c6313c9" providerId="AD" clId="Web-{A655A15A-197E-4070-B984-BFFA6E3F2D55}" dt="2023-02-13T15:42:55.272" v="565"/>
          <ac:spMkLst>
            <pc:docMk/>
            <pc:sldMk cId="2454195402" sldId="325"/>
            <ac:spMk id="12" creationId="{D589E016-1EE1-484C-8423-012B4B78067D}"/>
          </ac:spMkLst>
        </pc:spChg>
        <pc:spChg chg="add del">
          <ac:chgData name="ANTONIO AVOLIO" userId="S::antonio.avolio3@studenti.unina.it::09e6f064-7614-4d87-9c34-a1a18c6313c9" providerId="AD" clId="Web-{A655A15A-197E-4070-B984-BFFA6E3F2D55}" dt="2023-02-13T15:42:55.272" v="565"/>
          <ac:spMkLst>
            <pc:docMk/>
            <pc:sldMk cId="2454195402" sldId="325"/>
            <ac:spMk id="14" creationId="{46100866-3689-418C-84D9-07C7E2435C86}"/>
          </ac:spMkLst>
        </pc:spChg>
        <pc:spChg chg="add del">
          <ac:chgData name="ANTONIO AVOLIO" userId="S::antonio.avolio3@studenti.unina.it::09e6f064-7614-4d87-9c34-a1a18c6313c9" providerId="AD" clId="Web-{A655A15A-197E-4070-B984-BFFA6E3F2D55}" dt="2023-02-13T15:42:49.834" v="558"/>
          <ac:spMkLst>
            <pc:docMk/>
            <pc:sldMk cId="2454195402" sldId="325"/>
            <ac:spMk id="19" creationId="{B86EEAC6-011F-4499-ACFF-2FDC742DB06D}"/>
          </ac:spMkLst>
        </pc:spChg>
        <pc:spChg chg="add del">
          <ac:chgData name="ANTONIO AVOLIO" userId="S::antonio.avolio3@studenti.unina.it::09e6f064-7614-4d87-9c34-a1a18c6313c9" providerId="AD" clId="Web-{A655A15A-197E-4070-B984-BFFA6E3F2D55}" dt="2023-02-13T15:42:49.834" v="558"/>
          <ac:spMkLst>
            <pc:docMk/>
            <pc:sldMk cId="2454195402" sldId="325"/>
            <ac:spMk id="21" creationId="{6970F14D-B6E6-40EA-96B4-4E18D0CF9D8C}"/>
          </ac:spMkLst>
        </pc:spChg>
        <pc:spChg chg="add del">
          <ac:chgData name="ANTONIO AVOLIO" userId="S::antonio.avolio3@studenti.unina.it::09e6f064-7614-4d87-9c34-a1a18c6313c9" providerId="AD" clId="Web-{A655A15A-197E-4070-B984-BFFA6E3F2D55}" dt="2023-02-13T15:42:49.834" v="558"/>
          <ac:spMkLst>
            <pc:docMk/>
            <pc:sldMk cId="2454195402" sldId="325"/>
            <ac:spMk id="23" creationId="{886D4068-D045-48B0-9A00-198F2FE4B57C}"/>
          </ac:spMkLst>
        </pc:spChg>
        <pc:spChg chg="add del">
          <ac:chgData name="ANTONIO AVOLIO" userId="S::antonio.avolio3@studenti.unina.it::09e6f064-7614-4d87-9c34-a1a18c6313c9" providerId="AD" clId="Web-{A655A15A-197E-4070-B984-BFFA6E3F2D55}" dt="2023-02-13T15:42:49.834" v="558"/>
          <ac:spMkLst>
            <pc:docMk/>
            <pc:sldMk cId="2454195402" sldId="325"/>
            <ac:spMk id="25" creationId="{12664C4B-AAE2-4AA0-8918-134E8086F37E}"/>
          </ac:spMkLst>
        </pc:spChg>
        <pc:spChg chg="add del">
          <ac:chgData name="ANTONIO AVOLIO" userId="S::antonio.avolio3@studenti.unina.it::09e6f064-7614-4d87-9c34-a1a18c6313c9" providerId="AD" clId="Web-{A655A15A-197E-4070-B984-BFFA6E3F2D55}" dt="2023-02-13T15:42:49.834" v="558"/>
          <ac:spMkLst>
            <pc:docMk/>
            <pc:sldMk cId="2454195402" sldId="325"/>
            <ac:spMk id="27" creationId="{616F9FD8-4CFE-4C77-8F29-5D801C57E2AB}"/>
          </ac:spMkLst>
        </pc:spChg>
        <pc:spChg chg="add del">
          <ac:chgData name="ANTONIO AVOLIO" userId="S::antonio.avolio3@studenti.unina.it::09e6f064-7614-4d87-9c34-a1a18c6313c9" providerId="AD" clId="Web-{A655A15A-197E-4070-B984-BFFA6E3F2D55}" dt="2023-02-13T15:42:52.084" v="560"/>
          <ac:spMkLst>
            <pc:docMk/>
            <pc:sldMk cId="2454195402" sldId="325"/>
            <ac:spMk id="29" creationId="{B86EEAC6-011F-4499-ACFF-2FDC742DB06D}"/>
          </ac:spMkLst>
        </pc:spChg>
        <pc:spChg chg="add del">
          <ac:chgData name="ANTONIO AVOLIO" userId="S::antonio.avolio3@studenti.unina.it::09e6f064-7614-4d87-9c34-a1a18c6313c9" providerId="AD" clId="Web-{A655A15A-197E-4070-B984-BFFA6E3F2D55}" dt="2023-02-13T15:42:52.084" v="560"/>
          <ac:spMkLst>
            <pc:docMk/>
            <pc:sldMk cId="2454195402" sldId="325"/>
            <ac:spMk id="30" creationId="{6970F14D-B6E6-40EA-96B4-4E18D0CF9D8C}"/>
          </ac:spMkLst>
        </pc:spChg>
        <pc:spChg chg="add del">
          <ac:chgData name="ANTONIO AVOLIO" userId="S::antonio.avolio3@studenti.unina.it::09e6f064-7614-4d87-9c34-a1a18c6313c9" providerId="AD" clId="Web-{A655A15A-197E-4070-B984-BFFA6E3F2D55}" dt="2023-02-13T15:42:52.084" v="560"/>
          <ac:spMkLst>
            <pc:docMk/>
            <pc:sldMk cId="2454195402" sldId="325"/>
            <ac:spMk id="31" creationId="{DADC4F84-175A-4AB1-916C-1E5796E1E0D3}"/>
          </ac:spMkLst>
        </pc:spChg>
        <pc:spChg chg="add del">
          <ac:chgData name="ANTONIO AVOLIO" userId="S::antonio.avolio3@studenti.unina.it::09e6f064-7614-4d87-9c34-a1a18c6313c9" providerId="AD" clId="Web-{A655A15A-197E-4070-B984-BFFA6E3F2D55}" dt="2023-02-13T15:42:54.319" v="562"/>
          <ac:spMkLst>
            <pc:docMk/>
            <pc:sldMk cId="2454195402" sldId="325"/>
            <ac:spMk id="33" creationId="{4F645BF8-7885-4398-80BC-4C0DF24F5CEE}"/>
          </ac:spMkLst>
        </pc:spChg>
        <pc:spChg chg="add del">
          <ac:chgData name="ANTONIO AVOLIO" userId="S::antonio.avolio3@studenti.unina.it::09e6f064-7614-4d87-9c34-a1a18c6313c9" providerId="AD" clId="Web-{A655A15A-197E-4070-B984-BFFA6E3F2D55}" dt="2023-02-13T15:42:54.319" v="562"/>
          <ac:spMkLst>
            <pc:docMk/>
            <pc:sldMk cId="2454195402" sldId="325"/>
            <ac:spMk id="34" creationId="{3212FB65-CD2B-4005-B910-132DCE19FCC7}"/>
          </ac:spMkLst>
        </pc:spChg>
        <pc:spChg chg="add del">
          <ac:chgData name="ANTONIO AVOLIO" userId="S::antonio.avolio3@studenti.unina.it::09e6f064-7614-4d87-9c34-a1a18c6313c9" providerId="AD" clId="Web-{A655A15A-197E-4070-B984-BFFA6E3F2D55}" dt="2023-02-13T15:42:55.272" v="564"/>
          <ac:spMkLst>
            <pc:docMk/>
            <pc:sldMk cId="2454195402" sldId="325"/>
            <ac:spMk id="36" creationId="{4F645BF8-7885-4398-80BC-4C0DF24F5CEE}"/>
          </ac:spMkLst>
        </pc:spChg>
        <pc:spChg chg="add del">
          <ac:chgData name="ANTONIO AVOLIO" userId="S::antonio.avolio3@studenti.unina.it::09e6f064-7614-4d87-9c34-a1a18c6313c9" providerId="AD" clId="Web-{A655A15A-197E-4070-B984-BFFA6E3F2D55}" dt="2023-02-13T15:42:55.272" v="564"/>
          <ac:spMkLst>
            <pc:docMk/>
            <pc:sldMk cId="2454195402" sldId="325"/>
            <ac:spMk id="37" creationId="{3212FB65-CD2B-4005-B910-132DCE19FCC7}"/>
          </ac:spMkLst>
        </pc:spChg>
        <pc:spChg chg="add del">
          <ac:chgData name="ANTONIO AVOLIO" userId="S::antonio.avolio3@studenti.unina.it::09e6f064-7614-4d87-9c34-a1a18c6313c9" providerId="AD" clId="Web-{A655A15A-197E-4070-B984-BFFA6E3F2D55}" dt="2023-02-13T15:42:55.272" v="564"/>
          <ac:spMkLst>
            <pc:docMk/>
            <pc:sldMk cId="2454195402" sldId="325"/>
            <ac:spMk id="38" creationId="{A35CBD63-8F8F-47DC-9CE7-159E6161D872}"/>
          </ac:spMkLst>
        </pc:spChg>
        <pc:spChg chg="add del">
          <ac:chgData name="ANTONIO AVOLIO" userId="S::antonio.avolio3@studenti.unina.it::09e6f064-7614-4d87-9c34-a1a18c6313c9" providerId="AD" clId="Web-{A655A15A-197E-4070-B984-BFFA6E3F2D55}" dt="2023-02-13T15:42:55.272" v="564"/>
          <ac:spMkLst>
            <pc:docMk/>
            <pc:sldMk cId="2454195402" sldId="325"/>
            <ac:spMk id="39" creationId="{CA0E3486-FD49-4921-B4F4-E5BB5C88AC79}"/>
          </ac:spMkLst>
        </pc:spChg>
        <pc:spChg chg="add del">
          <ac:chgData name="ANTONIO AVOLIO" userId="S::antonio.avolio3@studenti.unina.it::09e6f064-7614-4d87-9c34-a1a18c6313c9" providerId="AD" clId="Web-{A655A15A-197E-4070-B984-BFFA6E3F2D55}" dt="2023-02-13T15:42:55.272" v="564"/>
          <ac:spMkLst>
            <pc:docMk/>
            <pc:sldMk cId="2454195402" sldId="325"/>
            <ac:spMk id="40" creationId="{83B4A72C-2924-4CE2-8674-7E02E182ED6D}"/>
          </ac:spMkLst>
        </pc:spChg>
        <pc:spChg chg="add">
          <ac:chgData name="ANTONIO AVOLIO" userId="S::antonio.avolio3@studenti.unina.it::09e6f064-7614-4d87-9c34-a1a18c6313c9" providerId="AD" clId="Web-{A655A15A-197E-4070-B984-BFFA6E3F2D55}" dt="2023-02-13T15:42:55.272" v="565"/>
          <ac:spMkLst>
            <pc:docMk/>
            <pc:sldMk cId="2454195402" sldId="325"/>
            <ac:spMk id="42" creationId="{B86EEAC6-011F-4499-ACFF-2FDC742DB06D}"/>
          </ac:spMkLst>
        </pc:spChg>
        <pc:spChg chg="add">
          <ac:chgData name="ANTONIO AVOLIO" userId="S::antonio.avolio3@studenti.unina.it::09e6f064-7614-4d87-9c34-a1a18c6313c9" providerId="AD" clId="Web-{A655A15A-197E-4070-B984-BFFA6E3F2D55}" dt="2023-02-13T15:42:55.272" v="565"/>
          <ac:spMkLst>
            <pc:docMk/>
            <pc:sldMk cId="2454195402" sldId="325"/>
            <ac:spMk id="43" creationId="{6970F14D-B6E6-40EA-96B4-4E18D0CF9D8C}"/>
          </ac:spMkLst>
        </pc:spChg>
        <pc:spChg chg="add">
          <ac:chgData name="ANTONIO AVOLIO" userId="S::antonio.avolio3@studenti.unina.it::09e6f064-7614-4d87-9c34-a1a18c6313c9" providerId="AD" clId="Web-{A655A15A-197E-4070-B984-BFFA6E3F2D55}" dt="2023-02-13T15:42:55.272" v="565"/>
          <ac:spMkLst>
            <pc:docMk/>
            <pc:sldMk cId="2454195402" sldId="325"/>
            <ac:spMk id="44" creationId="{696A55C8-89F1-439D-863D-E208C0AC880F}"/>
          </ac:spMkLst>
        </pc:spChg>
        <pc:spChg chg="add">
          <ac:chgData name="ANTONIO AVOLIO" userId="S::antonio.avolio3@studenti.unina.it::09e6f064-7614-4d87-9c34-a1a18c6313c9" providerId="AD" clId="Web-{A655A15A-197E-4070-B984-BFFA6E3F2D55}" dt="2023-02-13T15:42:55.272" v="565"/>
          <ac:spMkLst>
            <pc:docMk/>
            <pc:sldMk cId="2454195402" sldId="325"/>
            <ac:spMk id="45" creationId="{E4A1FD7E-EAEC-40B9-B75B-432F9DA75BA8}"/>
          </ac:spMkLst>
        </pc:spChg>
        <pc:spChg chg="add">
          <ac:chgData name="ANTONIO AVOLIO" userId="S::antonio.avolio3@studenti.unina.it::09e6f064-7614-4d87-9c34-a1a18c6313c9" providerId="AD" clId="Web-{A655A15A-197E-4070-B984-BFFA6E3F2D55}" dt="2023-02-13T15:42:55.272" v="565"/>
          <ac:spMkLst>
            <pc:docMk/>
            <pc:sldMk cId="2454195402" sldId="325"/>
            <ac:spMk id="46" creationId="{AC88629E-396B-4C99-B284-F30AABDF2E1D}"/>
          </ac:spMkLst>
        </pc:spChg>
        <pc:picChg chg="add mod ord">
          <ac:chgData name="ANTONIO AVOLIO" userId="S::antonio.avolio3@studenti.unina.it::09e6f064-7614-4d87-9c34-a1a18c6313c9" providerId="AD" clId="Web-{A655A15A-197E-4070-B984-BFFA6E3F2D55}" dt="2023-02-13T15:42:55.272" v="565"/>
          <ac:picMkLst>
            <pc:docMk/>
            <pc:sldMk cId="2454195402" sldId="325"/>
            <ac:picMk id="3" creationId="{23E3A3E8-F127-7C6E-E311-7A9339CDD11F}"/>
          </ac:picMkLst>
        </pc:picChg>
      </pc:sldChg>
      <pc:sldChg chg="addSp delSp modSp new mod setBg">
        <pc:chgData name="ANTONIO AVOLIO" userId="S::antonio.avolio3@studenti.unina.it::09e6f064-7614-4d87-9c34-a1a18c6313c9" providerId="AD" clId="Web-{A655A15A-197E-4070-B984-BFFA6E3F2D55}" dt="2023-02-13T16:10:57.597" v="773" actId="20577"/>
        <pc:sldMkLst>
          <pc:docMk/>
          <pc:sldMk cId="1374915419" sldId="328"/>
        </pc:sldMkLst>
        <pc:spChg chg="add mod">
          <ac:chgData name="ANTONIO AVOLIO" userId="S::antonio.avolio3@studenti.unina.it::09e6f064-7614-4d87-9c34-a1a18c6313c9" providerId="AD" clId="Web-{A655A15A-197E-4070-B984-BFFA6E3F2D55}" dt="2023-02-13T16:10:48.831" v="771" actId="20577"/>
          <ac:spMkLst>
            <pc:docMk/>
            <pc:sldMk cId="1374915419" sldId="328"/>
            <ac:spMk id="3" creationId="{08B11692-12A4-4592-7628-C8CE88B0CF15}"/>
          </ac:spMkLst>
        </pc:spChg>
        <pc:spChg chg="add mod">
          <ac:chgData name="ANTONIO AVOLIO" userId="S::antonio.avolio3@studenti.unina.it::09e6f064-7614-4d87-9c34-a1a18c6313c9" providerId="AD" clId="Web-{A655A15A-197E-4070-B984-BFFA6E3F2D55}" dt="2023-02-13T16:10:57.597" v="773" actId="20577"/>
          <ac:spMkLst>
            <pc:docMk/>
            <pc:sldMk cId="1374915419" sldId="328"/>
            <ac:spMk id="4" creationId="{5C7B5285-8F22-1EB1-8034-DA9B0ED3B6BE}"/>
          </ac:spMkLst>
        </pc:spChg>
        <pc:spChg chg="add del">
          <ac:chgData name="ANTONIO AVOLIO" userId="S::antonio.avolio3@studenti.unina.it::09e6f064-7614-4d87-9c34-a1a18c6313c9" providerId="AD" clId="Web-{A655A15A-197E-4070-B984-BFFA6E3F2D55}" dt="2023-02-13T16:10:19.299" v="758"/>
          <ac:spMkLst>
            <pc:docMk/>
            <pc:sldMk cId="1374915419" sldId="328"/>
            <ac:spMk id="9" creationId="{4F645BF8-7885-4398-80BC-4C0DF24F5CEE}"/>
          </ac:spMkLst>
        </pc:spChg>
        <pc:spChg chg="add del">
          <ac:chgData name="ANTONIO AVOLIO" userId="S::antonio.avolio3@studenti.unina.it::09e6f064-7614-4d87-9c34-a1a18c6313c9" providerId="AD" clId="Web-{A655A15A-197E-4070-B984-BFFA6E3F2D55}" dt="2023-02-13T16:10:19.299" v="758"/>
          <ac:spMkLst>
            <pc:docMk/>
            <pc:sldMk cId="1374915419" sldId="328"/>
            <ac:spMk id="11" creationId="{3212FB65-CD2B-4005-B910-132DCE19FCC7}"/>
          </ac:spMkLst>
        </pc:spChg>
        <pc:spChg chg="add del">
          <ac:chgData name="ANTONIO AVOLIO" userId="S::antonio.avolio3@studenti.unina.it::09e6f064-7614-4d87-9c34-a1a18c6313c9" providerId="AD" clId="Web-{A655A15A-197E-4070-B984-BFFA6E3F2D55}" dt="2023-02-13T16:10:19.299" v="758"/>
          <ac:spMkLst>
            <pc:docMk/>
            <pc:sldMk cId="1374915419" sldId="328"/>
            <ac:spMk id="13" creationId="{B5DC95B7-2A72-483B-BA19-2BE751205541}"/>
          </ac:spMkLst>
        </pc:spChg>
        <pc:spChg chg="add del">
          <ac:chgData name="ANTONIO AVOLIO" userId="S::antonio.avolio3@studenti.unina.it::09e6f064-7614-4d87-9c34-a1a18c6313c9" providerId="AD" clId="Web-{A655A15A-197E-4070-B984-BFFA6E3F2D55}" dt="2023-02-13T16:10:19.299" v="758"/>
          <ac:spMkLst>
            <pc:docMk/>
            <pc:sldMk cId="1374915419" sldId="328"/>
            <ac:spMk id="15" creationId="{1C822AFE-7E96-4A51-9E55-FCAEACD21357}"/>
          </ac:spMkLst>
        </pc:spChg>
        <pc:spChg chg="add del">
          <ac:chgData name="ANTONIO AVOLIO" userId="S::antonio.avolio3@studenti.unina.it::09e6f064-7614-4d87-9c34-a1a18c6313c9" providerId="AD" clId="Web-{A655A15A-197E-4070-B984-BFFA6E3F2D55}" dt="2023-02-13T16:10:19.299" v="758"/>
          <ac:spMkLst>
            <pc:docMk/>
            <pc:sldMk cId="1374915419" sldId="328"/>
            <ac:spMk id="17" creationId="{9169EA61-C175-4B7E-807B-58199DEA7FB3}"/>
          </ac:spMkLst>
        </pc:spChg>
        <pc:spChg chg="add del">
          <ac:chgData name="ANTONIO AVOLIO" userId="S::antonio.avolio3@studenti.unina.it::09e6f064-7614-4d87-9c34-a1a18c6313c9" providerId="AD" clId="Web-{A655A15A-197E-4070-B984-BFFA6E3F2D55}" dt="2023-02-13T16:10:21.877" v="760"/>
          <ac:spMkLst>
            <pc:docMk/>
            <pc:sldMk cId="1374915419" sldId="328"/>
            <ac:spMk id="19" creationId="{B86EEAC6-011F-4499-ACFF-2FDC742DB06D}"/>
          </ac:spMkLst>
        </pc:spChg>
        <pc:spChg chg="add del">
          <ac:chgData name="ANTONIO AVOLIO" userId="S::antonio.avolio3@studenti.unina.it::09e6f064-7614-4d87-9c34-a1a18c6313c9" providerId="AD" clId="Web-{A655A15A-197E-4070-B984-BFFA6E3F2D55}" dt="2023-02-13T16:10:21.877" v="760"/>
          <ac:spMkLst>
            <pc:docMk/>
            <pc:sldMk cId="1374915419" sldId="328"/>
            <ac:spMk id="20" creationId="{6970F14D-B6E6-40EA-96B4-4E18D0CF9D8C}"/>
          </ac:spMkLst>
        </pc:spChg>
        <pc:spChg chg="add del">
          <ac:chgData name="ANTONIO AVOLIO" userId="S::antonio.avolio3@studenti.unina.it::09e6f064-7614-4d87-9c34-a1a18c6313c9" providerId="AD" clId="Web-{A655A15A-197E-4070-B984-BFFA6E3F2D55}" dt="2023-02-13T16:10:21.877" v="760"/>
          <ac:spMkLst>
            <pc:docMk/>
            <pc:sldMk cId="1374915419" sldId="328"/>
            <ac:spMk id="21" creationId="{5A133C1E-CB83-47F3-8F35-94C2A7C58EE2}"/>
          </ac:spMkLst>
        </pc:spChg>
        <pc:spChg chg="add del">
          <ac:chgData name="ANTONIO AVOLIO" userId="S::antonio.avolio3@studenti.unina.it::09e6f064-7614-4d87-9c34-a1a18c6313c9" providerId="AD" clId="Web-{A655A15A-197E-4070-B984-BFFA6E3F2D55}" dt="2023-02-13T16:10:21.877" v="760"/>
          <ac:spMkLst>
            <pc:docMk/>
            <pc:sldMk cId="1374915419" sldId="328"/>
            <ac:spMk id="22" creationId="{289E943A-225D-44B1-B345-D7FDBA43C1CE}"/>
          </ac:spMkLst>
        </pc:spChg>
        <pc:spChg chg="add del">
          <ac:chgData name="ANTONIO AVOLIO" userId="S::antonio.avolio3@studenti.unina.it::09e6f064-7614-4d87-9c34-a1a18c6313c9" providerId="AD" clId="Web-{A655A15A-197E-4070-B984-BFFA6E3F2D55}" dt="2023-02-13T16:10:23.330" v="762"/>
          <ac:spMkLst>
            <pc:docMk/>
            <pc:sldMk cId="1374915419" sldId="328"/>
            <ac:spMk id="24" creationId="{4F645BF8-7885-4398-80BC-4C0DF24F5CEE}"/>
          </ac:spMkLst>
        </pc:spChg>
        <pc:spChg chg="add del">
          <ac:chgData name="ANTONIO AVOLIO" userId="S::antonio.avolio3@studenti.unina.it::09e6f064-7614-4d87-9c34-a1a18c6313c9" providerId="AD" clId="Web-{A655A15A-197E-4070-B984-BFFA6E3F2D55}" dt="2023-02-13T16:10:23.330" v="762"/>
          <ac:spMkLst>
            <pc:docMk/>
            <pc:sldMk cId="1374915419" sldId="328"/>
            <ac:spMk id="25" creationId="{3212FB65-CD2B-4005-B910-132DCE19FCC7}"/>
          </ac:spMkLst>
        </pc:spChg>
        <pc:spChg chg="add del">
          <ac:chgData name="ANTONIO AVOLIO" userId="S::antonio.avolio3@studenti.unina.it::09e6f064-7614-4d87-9c34-a1a18c6313c9" providerId="AD" clId="Web-{A655A15A-197E-4070-B984-BFFA6E3F2D55}" dt="2023-02-13T16:10:23.330" v="762"/>
          <ac:spMkLst>
            <pc:docMk/>
            <pc:sldMk cId="1374915419" sldId="328"/>
            <ac:spMk id="26" creationId="{A35CBD63-8F8F-47DC-9CE7-159E6161D872}"/>
          </ac:spMkLst>
        </pc:spChg>
        <pc:spChg chg="add del">
          <ac:chgData name="ANTONIO AVOLIO" userId="S::antonio.avolio3@studenti.unina.it::09e6f064-7614-4d87-9c34-a1a18c6313c9" providerId="AD" clId="Web-{A655A15A-197E-4070-B984-BFFA6E3F2D55}" dt="2023-02-13T16:10:23.330" v="762"/>
          <ac:spMkLst>
            <pc:docMk/>
            <pc:sldMk cId="1374915419" sldId="328"/>
            <ac:spMk id="27" creationId="{CA0E3486-FD49-4921-B4F4-E5BB5C88AC79}"/>
          </ac:spMkLst>
        </pc:spChg>
        <pc:spChg chg="add del">
          <ac:chgData name="ANTONIO AVOLIO" userId="S::antonio.avolio3@studenti.unina.it::09e6f064-7614-4d87-9c34-a1a18c6313c9" providerId="AD" clId="Web-{A655A15A-197E-4070-B984-BFFA6E3F2D55}" dt="2023-02-13T16:10:23.330" v="762"/>
          <ac:spMkLst>
            <pc:docMk/>
            <pc:sldMk cId="1374915419" sldId="328"/>
            <ac:spMk id="28" creationId="{83B4A72C-2924-4CE2-8674-7E02E182ED6D}"/>
          </ac:spMkLst>
        </pc:spChg>
        <pc:spChg chg="add">
          <ac:chgData name="ANTONIO AVOLIO" userId="S::antonio.avolio3@studenti.unina.it::09e6f064-7614-4d87-9c34-a1a18c6313c9" providerId="AD" clId="Web-{A655A15A-197E-4070-B984-BFFA6E3F2D55}" dt="2023-02-13T16:10:23.346" v="763"/>
          <ac:spMkLst>
            <pc:docMk/>
            <pc:sldMk cId="1374915419" sldId="328"/>
            <ac:spMk id="30" creationId="{4F645BF8-7885-4398-80BC-4C0DF24F5CEE}"/>
          </ac:spMkLst>
        </pc:spChg>
        <pc:spChg chg="add">
          <ac:chgData name="ANTONIO AVOLIO" userId="S::antonio.avolio3@studenti.unina.it::09e6f064-7614-4d87-9c34-a1a18c6313c9" providerId="AD" clId="Web-{A655A15A-197E-4070-B984-BFFA6E3F2D55}" dt="2023-02-13T16:10:23.346" v="763"/>
          <ac:spMkLst>
            <pc:docMk/>
            <pc:sldMk cId="1374915419" sldId="328"/>
            <ac:spMk id="31" creationId="{3212FB65-CD2B-4005-B910-132DCE19FCC7}"/>
          </ac:spMkLst>
        </pc:spChg>
        <pc:spChg chg="add">
          <ac:chgData name="ANTONIO AVOLIO" userId="S::antonio.avolio3@studenti.unina.it::09e6f064-7614-4d87-9c34-a1a18c6313c9" providerId="AD" clId="Web-{A655A15A-197E-4070-B984-BFFA6E3F2D55}" dt="2023-02-13T16:10:23.346" v="763"/>
          <ac:spMkLst>
            <pc:docMk/>
            <pc:sldMk cId="1374915419" sldId="328"/>
            <ac:spMk id="32" creationId="{B5DC95B7-2A72-483B-BA19-2BE751205541}"/>
          </ac:spMkLst>
        </pc:spChg>
        <pc:spChg chg="add">
          <ac:chgData name="ANTONIO AVOLIO" userId="S::antonio.avolio3@studenti.unina.it::09e6f064-7614-4d87-9c34-a1a18c6313c9" providerId="AD" clId="Web-{A655A15A-197E-4070-B984-BFFA6E3F2D55}" dt="2023-02-13T16:10:23.346" v="763"/>
          <ac:spMkLst>
            <pc:docMk/>
            <pc:sldMk cId="1374915419" sldId="328"/>
            <ac:spMk id="33" creationId="{1C822AFE-7E96-4A51-9E55-FCAEACD21357}"/>
          </ac:spMkLst>
        </pc:spChg>
        <pc:spChg chg="add">
          <ac:chgData name="ANTONIO AVOLIO" userId="S::antonio.avolio3@studenti.unina.it::09e6f064-7614-4d87-9c34-a1a18c6313c9" providerId="AD" clId="Web-{A655A15A-197E-4070-B984-BFFA6E3F2D55}" dt="2023-02-13T16:10:23.346" v="763"/>
          <ac:spMkLst>
            <pc:docMk/>
            <pc:sldMk cId="1374915419" sldId="328"/>
            <ac:spMk id="34" creationId="{9169EA61-C175-4B7E-807B-58199DEA7FB3}"/>
          </ac:spMkLst>
        </pc:spChg>
        <pc:picChg chg="add mod ord">
          <ac:chgData name="ANTONIO AVOLIO" userId="S::antonio.avolio3@studenti.unina.it::09e6f064-7614-4d87-9c34-a1a18c6313c9" providerId="AD" clId="Web-{A655A15A-197E-4070-B984-BFFA6E3F2D55}" dt="2023-02-13T16:10:23.346" v="763"/>
          <ac:picMkLst>
            <pc:docMk/>
            <pc:sldMk cId="1374915419" sldId="328"/>
            <ac:picMk id="2" creationId="{33CD6BE9-BF13-CD13-9F84-1B1CE62E012C}"/>
          </ac:picMkLst>
        </pc:picChg>
      </pc:sldChg>
      <pc:sldChg chg="addSp delSp modSp new mod setBg">
        <pc:chgData name="ANTONIO AVOLIO" userId="S::antonio.avolio3@studenti.unina.it::09e6f064-7614-4d87-9c34-a1a18c6313c9" providerId="AD" clId="Web-{A655A15A-197E-4070-B984-BFFA6E3F2D55}" dt="2023-02-13T16:15:25.947" v="1008" actId="20577"/>
        <pc:sldMkLst>
          <pc:docMk/>
          <pc:sldMk cId="1811996995" sldId="329"/>
        </pc:sldMkLst>
        <pc:spChg chg="add mod">
          <ac:chgData name="ANTONIO AVOLIO" userId="S::antonio.avolio3@studenti.unina.it::09e6f064-7614-4d87-9c34-a1a18c6313c9" providerId="AD" clId="Web-{A655A15A-197E-4070-B984-BFFA6E3F2D55}" dt="2023-02-13T16:15:25.947" v="1008" actId="20577"/>
          <ac:spMkLst>
            <pc:docMk/>
            <pc:sldMk cId="1811996995" sldId="329"/>
            <ac:spMk id="2" creationId="{8CDF852C-A714-A503-CFCF-E8F15DC709BF}"/>
          </ac:spMkLst>
        </pc:spChg>
        <pc:spChg chg="add del">
          <ac:chgData name="ANTONIO AVOLIO" userId="S::antonio.avolio3@studenti.unina.it::09e6f064-7614-4d87-9c34-a1a18c6313c9" providerId="AD" clId="Web-{A655A15A-197E-4070-B984-BFFA6E3F2D55}" dt="2023-02-13T16:13:52.523" v="820"/>
          <ac:spMkLst>
            <pc:docMk/>
            <pc:sldMk cId="1811996995" sldId="329"/>
            <ac:spMk id="4" creationId="{42D70D0D-93E3-B782-8640-CFF2D52A2665}"/>
          </ac:spMkLst>
        </pc:spChg>
        <pc:spChg chg="add mod">
          <ac:chgData name="ANTONIO AVOLIO" userId="S::antonio.avolio3@studenti.unina.it::09e6f064-7614-4d87-9c34-a1a18c6313c9" providerId="AD" clId="Web-{A655A15A-197E-4070-B984-BFFA6E3F2D55}" dt="2023-02-13T16:15:18.697" v="1005" actId="20577"/>
          <ac:spMkLst>
            <pc:docMk/>
            <pc:sldMk cId="1811996995" sldId="329"/>
            <ac:spMk id="5" creationId="{3B397284-D3B9-7E20-0E79-1388DF0C4ADD}"/>
          </ac:spMkLst>
        </pc:spChg>
        <pc:spChg chg="add">
          <ac:chgData name="ANTONIO AVOLIO" userId="S::antonio.avolio3@studenti.unina.it::09e6f064-7614-4d87-9c34-a1a18c6313c9" providerId="AD" clId="Web-{A655A15A-197E-4070-B984-BFFA6E3F2D55}" dt="2023-02-13T16:15:14.619" v="1003"/>
          <ac:spMkLst>
            <pc:docMk/>
            <pc:sldMk cId="1811996995" sldId="329"/>
            <ac:spMk id="10" creationId="{B86EEAC6-011F-4499-ACFF-2FDC742DB06D}"/>
          </ac:spMkLst>
        </pc:spChg>
        <pc:spChg chg="add">
          <ac:chgData name="ANTONIO AVOLIO" userId="S::antonio.avolio3@studenti.unina.it::09e6f064-7614-4d87-9c34-a1a18c6313c9" providerId="AD" clId="Web-{A655A15A-197E-4070-B984-BFFA6E3F2D55}" dt="2023-02-13T16:15:14.619" v="1003"/>
          <ac:spMkLst>
            <pc:docMk/>
            <pc:sldMk cId="1811996995" sldId="329"/>
            <ac:spMk id="12" creationId="{6970F14D-B6E6-40EA-96B4-4E18D0CF9D8C}"/>
          </ac:spMkLst>
        </pc:spChg>
        <pc:picChg chg="add mod ord">
          <ac:chgData name="ANTONIO AVOLIO" userId="S::antonio.avolio3@studenti.unina.it::09e6f064-7614-4d87-9c34-a1a18c6313c9" providerId="AD" clId="Web-{A655A15A-197E-4070-B984-BFFA6E3F2D55}" dt="2023-02-13T16:15:14.619" v="1003"/>
          <ac:picMkLst>
            <pc:docMk/>
            <pc:sldMk cId="1811996995" sldId="329"/>
            <ac:picMk id="3" creationId="{24C51B9F-C798-3AD4-06F1-1947862A14BD}"/>
          </ac:picMkLst>
        </pc:picChg>
      </pc:sldChg>
      <pc:sldChg chg="addSp delSp modSp new mod setBg setClrOvrMap">
        <pc:chgData name="ANTONIO AVOLIO" userId="S::antonio.avolio3@studenti.unina.it::09e6f064-7614-4d87-9c34-a1a18c6313c9" providerId="AD" clId="Web-{A655A15A-197E-4070-B984-BFFA6E3F2D55}" dt="2023-02-13T16:25:24.697" v="1499"/>
        <pc:sldMkLst>
          <pc:docMk/>
          <pc:sldMk cId="3230888555" sldId="330"/>
        </pc:sldMkLst>
        <pc:spChg chg="add mod ord">
          <ac:chgData name="ANTONIO AVOLIO" userId="S::antonio.avolio3@studenti.unina.it::09e6f064-7614-4d87-9c34-a1a18c6313c9" providerId="AD" clId="Web-{A655A15A-197E-4070-B984-BFFA6E3F2D55}" dt="2023-02-13T16:25:24.697" v="1499"/>
          <ac:spMkLst>
            <pc:docMk/>
            <pc:sldMk cId="3230888555" sldId="330"/>
            <ac:spMk id="2" creationId="{89676E68-C3B4-65E4-D644-93ED89BDA761}"/>
          </ac:spMkLst>
        </pc:spChg>
        <pc:spChg chg="add del">
          <ac:chgData name="ANTONIO AVOLIO" userId="S::antonio.avolio3@studenti.unina.it::09e6f064-7614-4d87-9c34-a1a18c6313c9" providerId="AD" clId="Web-{A655A15A-197E-4070-B984-BFFA6E3F2D55}" dt="2023-02-13T16:20:30.486" v="1044"/>
          <ac:spMkLst>
            <pc:docMk/>
            <pc:sldMk cId="3230888555" sldId="330"/>
            <ac:spMk id="4" creationId="{72EC72C9-7257-5681-660A-346489C55DE5}"/>
          </ac:spMkLst>
        </pc:spChg>
        <pc:spChg chg="add mod">
          <ac:chgData name="ANTONIO AVOLIO" userId="S::antonio.avolio3@studenti.unina.it::09e6f064-7614-4d87-9c34-a1a18c6313c9" providerId="AD" clId="Web-{A655A15A-197E-4070-B984-BFFA6E3F2D55}" dt="2023-02-13T16:25:24.697" v="1499"/>
          <ac:spMkLst>
            <pc:docMk/>
            <pc:sldMk cId="3230888555" sldId="330"/>
            <ac:spMk id="5" creationId="{E3F2FFFD-26A1-190B-0CC8-9AB85219F079}"/>
          </ac:spMkLst>
        </pc:spChg>
        <pc:spChg chg="add del">
          <ac:chgData name="ANTONIO AVOLIO" userId="S::antonio.avolio3@studenti.unina.it::09e6f064-7614-4d87-9c34-a1a18c6313c9" providerId="AD" clId="Web-{A655A15A-197E-4070-B984-BFFA6E3F2D55}" dt="2023-02-13T16:25:19.759" v="1496"/>
          <ac:spMkLst>
            <pc:docMk/>
            <pc:sldMk cId="3230888555" sldId="330"/>
            <ac:spMk id="10" creationId="{4F645BF8-7885-4398-80BC-4C0DF24F5CEE}"/>
          </ac:spMkLst>
        </pc:spChg>
        <pc:spChg chg="add del">
          <ac:chgData name="ANTONIO AVOLIO" userId="S::antonio.avolio3@studenti.unina.it::09e6f064-7614-4d87-9c34-a1a18c6313c9" providerId="AD" clId="Web-{A655A15A-197E-4070-B984-BFFA6E3F2D55}" dt="2023-02-13T16:25:19.759" v="1496"/>
          <ac:spMkLst>
            <pc:docMk/>
            <pc:sldMk cId="3230888555" sldId="330"/>
            <ac:spMk id="12" creationId="{3212FB65-CD2B-4005-B910-132DCE19FCC7}"/>
          </ac:spMkLst>
        </pc:spChg>
        <pc:spChg chg="add del">
          <ac:chgData name="ANTONIO AVOLIO" userId="S::antonio.avolio3@studenti.unina.it::09e6f064-7614-4d87-9c34-a1a18c6313c9" providerId="AD" clId="Web-{A655A15A-197E-4070-B984-BFFA6E3F2D55}" dt="2023-02-13T16:25:19.759" v="1496"/>
          <ac:spMkLst>
            <pc:docMk/>
            <pc:sldMk cId="3230888555" sldId="330"/>
            <ac:spMk id="14" creationId="{A35CBD63-8F8F-47DC-9CE7-159E6161D872}"/>
          </ac:spMkLst>
        </pc:spChg>
        <pc:spChg chg="add del">
          <ac:chgData name="ANTONIO AVOLIO" userId="S::antonio.avolio3@studenti.unina.it::09e6f064-7614-4d87-9c34-a1a18c6313c9" providerId="AD" clId="Web-{A655A15A-197E-4070-B984-BFFA6E3F2D55}" dt="2023-02-13T16:25:19.759" v="1496"/>
          <ac:spMkLst>
            <pc:docMk/>
            <pc:sldMk cId="3230888555" sldId="330"/>
            <ac:spMk id="16" creationId="{CA0E3486-FD49-4921-B4F4-E5BB5C88AC79}"/>
          </ac:spMkLst>
        </pc:spChg>
        <pc:spChg chg="add del">
          <ac:chgData name="ANTONIO AVOLIO" userId="S::antonio.avolio3@studenti.unina.it::09e6f064-7614-4d87-9c34-a1a18c6313c9" providerId="AD" clId="Web-{A655A15A-197E-4070-B984-BFFA6E3F2D55}" dt="2023-02-13T16:25:19.759" v="1496"/>
          <ac:spMkLst>
            <pc:docMk/>
            <pc:sldMk cId="3230888555" sldId="330"/>
            <ac:spMk id="18" creationId="{83B4A72C-2924-4CE2-8674-7E02E182ED6D}"/>
          </ac:spMkLst>
        </pc:spChg>
        <pc:spChg chg="add del">
          <ac:chgData name="ANTONIO AVOLIO" userId="S::antonio.avolio3@studenti.unina.it::09e6f064-7614-4d87-9c34-a1a18c6313c9" providerId="AD" clId="Web-{A655A15A-197E-4070-B984-BFFA6E3F2D55}" dt="2023-02-13T16:25:24.682" v="1498"/>
          <ac:spMkLst>
            <pc:docMk/>
            <pc:sldMk cId="3230888555" sldId="330"/>
            <ac:spMk id="20" creationId="{B86EEAC6-011F-4499-ACFF-2FDC742DB06D}"/>
          </ac:spMkLst>
        </pc:spChg>
        <pc:spChg chg="add del">
          <ac:chgData name="ANTONIO AVOLIO" userId="S::antonio.avolio3@studenti.unina.it::09e6f064-7614-4d87-9c34-a1a18c6313c9" providerId="AD" clId="Web-{A655A15A-197E-4070-B984-BFFA6E3F2D55}" dt="2023-02-13T16:25:24.682" v="1498"/>
          <ac:spMkLst>
            <pc:docMk/>
            <pc:sldMk cId="3230888555" sldId="330"/>
            <ac:spMk id="21" creationId="{6970F14D-B6E6-40EA-96B4-4E18D0CF9D8C}"/>
          </ac:spMkLst>
        </pc:spChg>
        <pc:spChg chg="add del">
          <ac:chgData name="ANTONIO AVOLIO" userId="S::antonio.avolio3@studenti.unina.it::09e6f064-7614-4d87-9c34-a1a18c6313c9" providerId="AD" clId="Web-{A655A15A-197E-4070-B984-BFFA6E3F2D55}" dt="2023-02-13T16:25:24.682" v="1498"/>
          <ac:spMkLst>
            <pc:docMk/>
            <pc:sldMk cId="3230888555" sldId="330"/>
            <ac:spMk id="22" creationId="{DADC4F84-175A-4AB1-916C-1E5796E1E0D3}"/>
          </ac:spMkLst>
        </pc:spChg>
        <pc:spChg chg="add">
          <ac:chgData name="ANTONIO AVOLIO" userId="S::antonio.avolio3@studenti.unina.it::09e6f064-7614-4d87-9c34-a1a18c6313c9" providerId="AD" clId="Web-{A655A15A-197E-4070-B984-BFFA6E3F2D55}" dt="2023-02-13T16:25:24.697" v="1499"/>
          <ac:spMkLst>
            <pc:docMk/>
            <pc:sldMk cId="3230888555" sldId="330"/>
            <ac:spMk id="24" creationId="{4F645BF8-7885-4398-80BC-4C0DF24F5CEE}"/>
          </ac:spMkLst>
        </pc:spChg>
        <pc:spChg chg="add">
          <ac:chgData name="ANTONIO AVOLIO" userId="S::antonio.avolio3@studenti.unina.it::09e6f064-7614-4d87-9c34-a1a18c6313c9" providerId="AD" clId="Web-{A655A15A-197E-4070-B984-BFFA6E3F2D55}" dt="2023-02-13T16:25:24.697" v="1499"/>
          <ac:spMkLst>
            <pc:docMk/>
            <pc:sldMk cId="3230888555" sldId="330"/>
            <ac:spMk id="25" creationId="{3212FB65-CD2B-4005-B910-132DCE19FCC7}"/>
          </ac:spMkLst>
        </pc:spChg>
        <pc:spChg chg="add">
          <ac:chgData name="ANTONIO AVOLIO" userId="S::antonio.avolio3@studenti.unina.it::09e6f064-7614-4d87-9c34-a1a18c6313c9" providerId="AD" clId="Web-{A655A15A-197E-4070-B984-BFFA6E3F2D55}" dt="2023-02-13T16:25:24.697" v="1499"/>
          <ac:spMkLst>
            <pc:docMk/>
            <pc:sldMk cId="3230888555" sldId="330"/>
            <ac:spMk id="26" creationId="{B5DC95B7-2A72-483B-BA19-2BE751205541}"/>
          </ac:spMkLst>
        </pc:spChg>
        <pc:spChg chg="add">
          <ac:chgData name="ANTONIO AVOLIO" userId="S::antonio.avolio3@studenti.unina.it::09e6f064-7614-4d87-9c34-a1a18c6313c9" providerId="AD" clId="Web-{A655A15A-197E-4070-B984-BFFA6E3F2D55}" dt="2023-02-13T16:25:24.697" v="1499"/>
          <ac:spMkLst>
            <pc:docMk/>
            <pc:sldMk cId="3230888555" sldId="330"/>
            <ac:spMk id="27" creationId="{1C822AFE-7E96-4A51-9E55-FCAEACD21357}"/>
          </ac:spMkLst>
        </pc:spChg>
        <pc:spChg chg="add">
          <ac:chgData name="ANTONIO AVOLIO" userId="S::antonio.avolio3@studenti.unina.it::09e6f064-7614-4d87-9c34-a1a18c6313c9" providerId="AD" clId="Web-{A655A15A-197E-4070-B984-BFFA6E3F2D55}" dt="2023-02-13T16:25:24.697" v="1499"/>
          <ac:spMkLst>
            <pc:docMk/>
            <pc:sldMk cId="3230888555" sldId="330"/>
            <ac:spMk id="28" creationId="{9169EA61-C175-4B7E-807B-58199DEA7FB3}"/>
          </ac:spMkLst>
        </pc:spChg>
        <pc:picChg chg="add mod ord">
          <ac:chgData name="ANTONIO AVOLIO" userId="S::antonio.avolio3@studenti.unina.it::09e6f064-7614-4d87-9c34-a1a18c6313c9" providerId="AD" clId="Web-{A655A15A-197E-4070-B984-BFFA6E3F2D55}" dt="2023-02-13T16:25:24.697" v="1499"/>
          <ac:picMkLst>
            <pc:docMk/>
            <pc:sldMk cId="3230888555" sldId="330"/>
            <ac:picMk id="3" creationId="{57964754-D0D0-4858-44EE-BEC9C2CD7F3A}"/>
          </ac:picMkLst>
        </pc:picChg>
      </pc:sldChg>
    </pc:docChg>
  </pc:docChgLst>
  <pc:docChgLst>
    <pc:chgData name="ANTONIO AVOLIO" userId="S::antonio.avolio3@studenti.unina.it::09e6f064-7614-4d87-9c34-a1a18c6313c9" providerId="AD" clId="Web-{C5819FCB-8698-4F7D-BF85-CBCE29647000}"/>
    <pc:docChg chg="delSld modSection">
      <pc:chgData name="ANTONIO AVOLIO" userId="S::antonio.avolio3@studenti.unina.it::09e6f064-7614-4d87-9c34-a1a18c6313c9" providerId="AD" clId="Web-{C5819FCB-8698-4F7D-BF85-CBCE29647000}" dt="2023-02-12T12:44:30.719" v="0"/>
      <pc:docMkLst>
        <pc:docMk/>
      </pc:docMkLst>
      <pc:sldChg chg="del">
        <pc:chgData name="ANTONIO AVOLIO" userId="S::antonio.avolio3@studenti.unina.it::09e6f064-7614-4d87-9c34-a1a18c6313c9" providerId="AD" clId="Web-{C5819FCB-8698-4F7D-BF85-CBCE29647000}" dt="2023-02-12T12:44:30.719" v="0"/>
        <pc:sldMkLst>
          <pc:docMk/>
          <pc:sldMk cId="4252539838" sldId="273"/>
        </pc:sldMkLst>
      </pc:sldChg>
    </pc:docChg>
  </pc:docChgLst>
  <pc:docChgLst>
    <pc:chgData name="ANTONIO AVOLIO" userId="S::antonio.avolio3@studenti.unina.it::09e6f064-7614-4d87-9c34-a1a18c6313c9" providerId="AD" clId="Web-{62F6AFD4-3EAC-4F71-8481-AF1070116E1D}"/>
    <pc:docChg chg="modSld">
      <pc:chgData name="ANTONIO AVOLIO" userId="S::antonio.avolio3@studenti.unina.it::09e6f064-7614-4d87-9c34-a1a18c6313c9" providerId="AD" clId="Web-{62F6AFD4-3EAC-4F71-8481-AF1070116E1D}" dt="2023-02-16T09:16:01.065" v="94" actId="20577"/>
      <pc:docMkLst>
        <pc:docMk/>
      </pc:docMkLst>
      <pc:sldChg chg="addSp modSp">
        <pc:chgData name="ANTONIO AVOLIO" userId="S::antonio.avolio3@studenti.unina.it::09e6f064-7614-4d87-9c34-a1a18c6313c9" providerId="AD" clId="Web-{62F6AFD4-3EAC-4F71-8481-AF1070116E1D}" dt="2023-02-16T09:16:01.065" v="94" actId="20577"/>
        <pc:sldMkLst>
          <pc:docMk/>
          <pc:sldMk cId="933310698" sldId="365"/>
        </pc:sldMkLst>
        <pc:spChg chg="mod">
          <ac:chgData name="ANTONIO AVOLIO" userId="S::antonio.avolio3@studenti.unina.it::09e6f064-7614-4d87-9c34-a1a18c6313c9" providerId="AD" clId="Web-{62F6AFD4-3EAC-4F71-8481-AF1070116E1D}" dt="2023-02-16T09:15:05.938" v="35" actId="1076"/>
          <ac:spMkLst>
            <pc:docMk/>
            <pc:sldMk cId="933310698" sldId="365"/>
            <ac:spMk id="2" creationId="{4F4CED7F-FAB6-C41A-4B84-ABB9F181733C}"/>
          </ac:spMkLst>
        </pc:spChg>
        <pc:spChg chg="add mod">
          <ac:chgData name="ANTONIO AVOLIO" userId="S::antonio.avolio3@studenti.unina.it::09e6f064-7614-4d87-9c34-a1a18c6313c9" providerId="AD" clId="Web-{62F6AFD4-3EAC-4F71-8481-AF1070116E1D}" dt="2023-02-16T09:16:01.065" v="94" actId="20577"/>
          <ac:spMkLst>
            <pc:docMk/>
            <pc:sldMk cId="933310698" sldId="365"/>
            <ac:spMk id="4" creationId="{BD2C374B-08A9-EFAB-C928-3FA9F189E04A}"/>
          </ac:spMkLst>
        </pc:spChg>
        <pc:picChg chg="add mod">
          <ac:chgData name="ANTONIO AVOLIO" userId="S::antonio.avolio3@studenti.unina.it::09e6f064-7614-4d87-9c34-a1a18c6313c9" providerId="AD" clId="Web-{62F6AFD4-3EAC-4F71-8481-AF1070116E1D}" dt="2023-02-16T09:15:11.641" v="38" actId="1076"/>
          <ac:picMkLst>
            <pc:docMk/>
            <pc:sldMk cId="933310698" sldId="365"/>
            <ac:picMk id="3" creationId="{72E74648-9FA9-32BF-5199-8A6A4A7F4A79}"/>
          </ac:picMkLst>
        </pc:picChg>
      </pc:sldChg>
      <pc:sldChg chg="modSp">
        <pc:chgData name="ANTONIO AVOLIO" userId="S::antonio.avolio3@studenti.unina.it::09e6f064-7614-4d87-9c34-a1a18c6313c9" providerId="AD" clId="Web-{62F6AFD4-3EAC-4F71-8481-AF1070116E1D}" dt="2023-02-16T09:14:36.500" v="0" actId="1076"/>
        <pc:sldMkLst>
          <pc:docMk/>
          <pc:sldMk cId="2773307795" sldId="366"/>
        </pc:sldMkLst>
        <pc:spChg chg="mod">
          <ac:chgData name="ANTONIO AVOLIO" userId="S::antonio.avolio3@studenti.unina.it::09e6f064-7614-4d87-9c34-a1a18c6313c9" providerId="AD" clId="Web-{62F6AFD4-3EAC-4F71-8481-AF1070116E1D}" dt="2023-02-16T09:14:36.500" v="0" actId="1076"/>
          <ac:spMkLst>
            <pc:docMk/>
            <pc:sldMk cId="2773307795" sldId="366"/>
            <ac:spMk id="2" creationId="{B0125B72-27C4-9EF6-758A-E8258C591254}"/>
          </ac:spMkLst>
        </pc:spChg>
      </pc:sldChg>
    </pc:docChg>
  </pc:docChgLst>
  <pc:docChgLst>
    <pc:chgData name="ANTONIO AVOLIO" userId="S::antonio.avolio3@studenti.unina.it::09e6f064-7614-4d87-9c34-a1a18c6313c9" providerId="AD" clId="Web-{6DE6054D-1E45-41DC-9314-DA8A8CB70421}"/>
    <pc:docChg chg="addSld delSld modSld modSection">
      <pc:chgData name="ANTONIO AVOLIO" userId="S::antonio.avolio3@studenti.unina.it::09e6f064-7614-4d87-9c34-a1a18c6313c9" providerId="AD" clId="Web-{6DE6054D-1E45-41DC-9314-DA8A8CB70421}" dt="2023-02-17T10:18:40.405" v="54"/>
      <pc:docMkLst>
        <pc:docMk/>
      </pc:docMkLst>
      <pc:sldChg chg="addSp modSp">
        <pc:chgData name="ANTONIO AVOLIO" userId="S::antonio.avolio3@studenti.unina.it::09e6f064-7614-4d87-9c34-a1a18c6313c9" providerId="AD" clId="Web-{6DE6054D-1E45-41DC-9314-DA8A8CB70421}" dt="2023-02-17T10:17:38.778" v="2" actId="20577"/>
        <pc:sldMkLst>
          <pc:docMk/>
          <pc:sldMk cId="983897706" sldId="372"/>
        </pc:sldMkLst>
        <pc:spChg chg="add mod">
          <ac:chgData name="ANTONIO AVOLIO" userId="S::antonio.avolio3@studenti.unina.it::09e6f064-7614-4d87-9c34-a1a18c6313c9" providerId="AD" clId="Web-{6DE6054D-1E45-41DC-9314-DA8A8CB70421}" dt="2023-02-17T10:17:38.778" v="2" actId="20577"/>
          <ac:spMkLst>
            <pc:docMk/>
            <pc:sldMk cId="983897706" sldId="372"/>
            <ac:spMk id="2" creationId="{B2D649A4-5E99-8543-F545-F3C93504A663}"/>
          </ac:spMkLst>
        </pc:spChg>
      </pc:sldChg>
      <pc:sldChg chg="delSp modSp add replId">
        <pc:chgData name="ANTONIO AVOLIO" userId="S::antonio.avolio3@studenti.unina.it::09e6f064-7614-4d87-9c34-a1a18c6313c9" providerId="AD" clId="Web-{6DE6054D-1E45-41DC-9314-DA8A8CB70421}" dt="2023-02-17T10:18:40.405" v="54"/>
        <pc:sldMkLst>
          <pc:docMk/>
          <pc:sldMk cId="3459298317" sldId="373"/>
        </pc:sldMkLst>
        <pc:spChg chg="del">
          <ac:chgData name="ANTONIO AVOLIO" userId="S::antonio.avolio3@studenti.unina.it::09e6f064-7614-4d87-9c34-a1a18c6313c9" providerId="AD" clId="Web-{6DE6054D-1E45-41DC-9314-DA8A8CB70421}" dt="2023-02-17T10:18:36.780" v="50"/>
          <ac:spMkLst>
            <pc:docMk/>
            <pc:sldMk cId="3459298317" sldId="373"/>
            <ac:spMk id="2" creationId="{B2D649A4-5E99-8543-F545-F3C93504A663}"/>
          </ac:spMkLst>
        </pc:spChg>
        <pc:graphicFrameChg chg="mod modGraphic">
          <ac:chgData name="ANTONIO AVOLIO" userId="S::antonio.avolio3@studenti.unina.it::09e6f064-7614-4d87-9c34-a1a18c6313c9" providerId="AD" clId="Web-{6DE6054D-1E45-41DC-9314-DA8A8CB70421}" dt="2023-02-17T10:18:40.405" v="54"/>
          <ac:graphicFrameMkLst>
            <pc:docMk/>
            <pc:sldMk cId="3459298317" sldId="373"/>
            <ac:graphicFrameMk id="8" creationId="{6A7FBA4A-BCF9-E3AE-FDCF-FBD51CC860BA}"/>
          </ac:graphicFrameMkLst>
        </pc:graphicFrameChg>
      </pc:sldChg>
      <pc:sldChg chg="new del">
        <pc:chgData name="ANTONIO AVOLIO" userId="S::antonio.avolio3@studenti.unina.it::09e6f064-7614-4d87-9c34-a1a18c6313c9" providerId="AD" clId="Web-{6DE6054D-1E45-41DC-9314-DA8A8CB70421}" dt="2023-02-17T10:18:23.374" v="36"/>
        <pc:sldMkLst>
          <pc:docMk/>
          <pc:sldMk cId="3948962246" sldId="373"/>
        </pc:sldMkLst>
      </pc:sldChg>
      <pc:sldChg chg="new del">
        <pc:chgData name="ANTONIO AVOLIO" userId="S::antonio.avolio3@studenti.unina.it::09e6f064-7614-4d87-9c34-a1a18c6313c9" providerId="AD" clId="Web-{6DE6054D-1E45-41DC-9314-DA8A8CB70421}" dt="2023-02-17T10:18:23.374" v="35"/>
        <pc:sldMkLst>
          <pc:docMk/>
          <pc:sldMk cId="1183371113" sldId="374"/>
        </pc:sldMkLst>
      </pc:sldChg>
      <pc:sldChg chg="add replId">
        <pc:chgData name="ANTONIO AVOLIO" userId="S::antonio.avolio3@studenti.unina.it::09e6f064-7614-4d87-9c34-a1a18c6313c9" providerId="AD" clId="Web-{6DE6054D-1E45-41DC-9314-DA8A8CB70421}" dt="2023-02-17T10:18:27.999" v="38"/>
        <pc:sldMkLst>
          <pc:docMk/>
          <pc:sldMk cId="2128631862" sldId="374"/>
        </pc:sldMkLst>
      </pc:sldChg>
      <pc:sldChg chg="add replId">
        <pc:chgData name="ANTONIO AVOLIO" userId="S::antonio.avolio3@studenti.unina.it::09e6f064-7614-4d87-9c34-a1a18c6313c9" providerId="AD" clId="Web-{6DE6054D-1E45-41DC-9314-DA8A8CB70421}" dt="2023-02-17T10:18:28.499" v="39"/>
        <pc:sldMkLst>
          <pc:docMk/>
          <pc:sldMk cId="2789200050" sldId="375"/>
        </pc:sldMkLst>
      </pc:sldChg>
      <pc:sldChg chg="new del">
        <pc:chgData name="ANTONIO AVOLIO" userId="S::antonio.avolio3@studenti.unina.it::09e6f064-7614-4d87-9c34-a1a18c6313c9" providerId="AD" clId="Web-{6DE6054D-1E45-41DC-9314-DA8A8CB70421}" dt="2023-02-17T10:18:23.374" v="34"/>
        <pc:sldMkLst>
          <pc:docMk/>
          <pc:sldMk cId="3680389280" sldId="375"/>
        </pc:sldMkLst>
      </pc:sldChg>
      <pc:sldChg chg="new del">
        <pc:chgData name="ANTONIO AVOLIO" userId="S::antonio.avolio3@studenti.unina.it::09e6f064-7614-4d87-9c34-a1a18c6313c9" providerId="AD" clId="Web-{6DE6054D-1E45-41DC-9314-DA8A8CB70421}" dt="2023-02-17T10:18:23.374" v="33"/>
        <pc:sldMkLst>
          <pc:docMk/>
          <pc:sldMk cId="629115301" sldId="376"/>
        </pc:sldMkLst>
      </pc:sldChg>
      <pc:sldChg chg="add replId">
        <pc:chgData name="ANTONIO AVOLIO" userId="S::antonio.avolio3@studenti.unina.it::09e6f064-7614-4d87-9c34-a1a18c6313c9" providerId="AD" clId="Web-{6DE6054D-1E45-41DC-9314-DA8A8CB70421}" dt="2023-02-17T10:18:28.702" v="40"/>
        <pc:sldMkLst>
          <pc:docMk/>
          <pc:sldMk cId="1776257048" sldId="376"/>
        </pc:sldMkLst>
      </pc:sldChg>
      <pc:sldChg chg="add replId">
        <pc:chgData name="ANTONIO AVOLIO" userId="S::antonio.avolio3@studenti.unina.it::09e6f064-7614-4d87-9c34-a1a18c6313c9" providerId="AD" clId="Web-{6DE6054D-1E45-41DC-9314-DA8A8CB70421}" dt="2023-02-17T10:18:28.967" v="41"/>
        <pc:sldMkLst>
          <pc:docMk/>
          <pc:sldMk cId="495999377" sldId="377"/>
        </pc:sldMkLst>
      </pc:sldChg>
      <pc:sldChg chg="new del">
        <pc:chgData name="ANTONIO AVOLIO" userId="S::antonio.avolio3@studenti.unina.it::09e6f064-7614-4d87-9c34-a1a18c6313c9" providerId="AD" clId="Web-{6DE6054D-1E45-41DC-9314-DA8A8CB70421}" dt="2023-02-17T10:18:23.374" v="32"/>
        <pc:sldMkLst>
          <pc:docMk/>
          <pc:sldMk cId="4033403508" sldId="377"/>
        </pc:sldMkLst>
      </pc:sldChg>
      <pc:sldChg chg="add replId">
        <pc:chgData name="ANTONIO AVOLIO" userId="S::antonio.avolio3@studenti.unina.it::09e6f064-7614-4d87-9c34-a1a18c6313c9" providerId="AD" clId="Web-{6DE6054D-1E45-41DC-9314-DA8A8CB70421}" dt="2023-02-17T10:18:29.233" v="42"/>
        <pc:sldMkLst>
          <pc:docMk/>
          <pc:sldMk cId="11442701" sldId="378"/>
        </pc:sldMkLst>
      </pc:sldChg>
      <pc:sldChg chg="new del">
        <pc:chgData name="ANTONIO AVOLIO" userId="S::antonio.avolio3@studenti.unina.it::09e6f064-7614-4d87-9c34-a1a18c6313c9" providerId="AD" clId="Web-{6DE6054D-1E45-41DC-9314-DA8A8CB70421}" dt="2023-02-17T10:18:23.374" v="31"/>
        <pc:sldMkLst>
          <pc:docMk/>
          <pc:sldMk cId="3384992606" sldId="378"/>
        </pc:sldMkLst>
      </pc:sldChg>
      <pc:sldChg chg="add replId">
        <pc:chgData name="ANTONIO AVOLIO" userId="S::antonio.avolio3@studenti.unina.it::09e6f064-7614-4d87-9c34-a1a18c6313c9" providerId="AD" clId="Web-{6DE6054D-1E45-41DC-9314-DA8A8CB70421}" dt="2023-02-17T10:18:29.436" v="43"/>
        <pc:sldMkLst>
          <pc:docMk/>
          <pc:sldMk cId="1839165022" sldId="379"/>
        </pc:sldMkLst>
      </pc:sldChg>
      <pc:sldChg chg="new del">
        <pc:chgData name="ANTONIO AVOLIO" userId="S::antonio.avolio3@studenti.unina.it::09e6f064-7614-4d87-9c34-a1a18c6313c9" providerId="AD" clId="Web-{6DE6054D-1E45-41DC-9314-DA8A8CB70421}" dt="2023-02-17T10:18:23.374" v="30"/>
        <pc:sldMkLst>
          <pc:docMk/>
          <pc:sldMk cId="3161934700" sldId="379"/>
        </pc:sldMkLst>
      </pc:sldChg>
      <pc:sldChg chg="new del">
        <pc:chgData name="ANTONIO AVOLIO" userId="S::antonio.avolio3@studenti.unina.it::09e6f064-7614-4d87-9c34-a1a18c6313c9" providerId="AD" clId="Web-{6DE6054D-1E45-41DC-9314-DA8A8CB70421}" dt="2023-02-17T10:18:23.374" v="29"/>
        <pc:sldMkLst>
          <pc:docMk/>
          <pc:sldMk cId="2962520373" sldId="380"/>
        </pc:sldMkLst>
      </pc:sldChg>
      <pc:sldChg chg="add replId">
        <pc:chgData name="ANTONIO AVOLIO" userId="S::antonio.avolio3@studenti.unina.it::09e6f064-7614-4d87-9c34-a1a18c6313c9" providerId="AD" clId="Web-{6DE6054D-1E45-41DC-9314-DA8A8CB70421}" dt="2023-02-17T10:18:29.686" v="44"/>
        <pc:sldMkLst>
          <pc:docMk/>
          <pc:sldMk cId="3419892227" sldId="380"/>
        </pc:sldMkLst>
      </pc:sldChg>
      <pc:sldChg chg="add replId">
        <pc:chgData name="ANTONIO AVOLIO" userId="S::antonio.avolio3@studenti.unina.it::09e6f064-7614-4d87-9c34-a1a18c6313c9" providerId="AD" clId="Web-{6DE6054D-1E45-41DC-9314-DA8A8CB70421}" dt="2023-02-17T10:18:29.874" v="45"/>
        <pc:sldMkLst>
          <pc:docMk/>
          <pc:sldMk cId="2573527725" sldId="381"/>
        </pc:sldMkLst>
      </pc:sldChg>
      <pc:sldChg chg="new del">
        <pc:chgData name="ANTONIO AVOLIO" userId="S::antonio.avolio3@studenti.unina.it::09e6f064-7614-4d87-9c34-a1a18c6313c9" providerId="AD" clId="Web-{6DE6054D-1E45-41DC-9314-DA8A8CB70421}" dt="2023-02-17T10:18:23.374" v="28"/>
        <pc:sldMkLst>
          <pc:docMk/>
          <pc:sldMk cId="2746712114" sldId="381"/>
        </pc:sldMkLst>
      </pc:sldChg>
      <pc:sldChg chg="add replId">
        <pc:chgData name="ANTONIO AVOLIO" userId="S::antonio.avolio3@studenti.unina.it::09e6f064-7614-4d87-9c34-a1a18c6313c9" providerId="AD" clId="Web-{6DE6054D-1E45-41DC-9314-DA8A8CB70421}" dt="2023-02-17T10:18:30.077" v="46"/>
        <pc:sldMkLst>
          <pc:docMk/>
          <pc:sldMk cId="1364676111" sldId="382"/>
        </pc:sldMkLst>
      </pc:sldChg>
      <pc:sldChg chg="new del">
        <pc:chgData name="ANTONIO AVOLIO" userId="S::antonio.avolio3@studenti.unina.it::09e6f064-7614-4d87-9c34-a1a18c6313c9" providerId="AD" clId="Web-{6DE6054D-1E45-41DC-9314-DA8A8CB70421}" dt="2023-02-17T10:18:23.358" v="27"/>
        <pc:sldMkLst>
          <pc:docMk/>
          <pc:sldMk cId="3558309960" sldId="382"/>
        </pc:sldMkLst>
      </pc:sldChg>
      <pc:sldChg chg="add replId">
        <pc:chgData name="ANTONIO AVOLIO" userId="S::antonio.avolio3@studenti.unina.it::09e6f064-7614-4d87-9c34-a1a18c6313c9" providerId="AD" clId="Web-{6DE6054D-1E45-41DC-9314-DA8A8CB70421}" dt="2023-02-17T10:18:30.389" v="47"/>
        <pc:sldMkLst>
          <pc:docMk/>
          <pc:sldMk cId="1079676957" sldId="383"/>
        </pc:sldMkLst>
      </pc:sldChg>
      <pc:sldChg chg="new del">
        <pc:chgData name="ANTONIO AVOLIO" userId="S::antonio.avolio3@studenti.unina.it::09e6f064-7614-4d87-9c34-a1a18c6313c9" providerId="AD" clId="Web-{6DE6054D-1E45-41DC-9314-DA8A8CB70421}" dt="2023-02-17T10:18:23.358" v="26"/>
        <pc:sldMkLst>
          <pc:docMk/>
          <pc:sldMk cId="1221526791" sldId="383"/>
        </pc:sldMkLst>
      </pc:sldChg>
      <pc:sldChg chg="new del">
        <pc:chgData name="ANTONIO AVOLIO" userId="S::antonio.avolio3@studenti.unina.it::09e6f064-7614-4d87-9c34-a1a18c6313c9" providerId="AD" clId="Web-{6DE6054D-1E45-41DC-9314-DA8A8CB70421}" dt="2023-02-17T10:18:23.358" v="25"/>
        <pc:sldMkLst>
          <pc:docMk/>
          <pc:sldMk cId="794129315" sldId="384"/>
        </pc:sldMkLst>
      </pc:sldChg>
      <pc:sldChg chg="add replId">
        <pc:chgData name="ANTONIO AVOLIO" userId="S::antonio.avolio3@studenti.unina.it::09e6f064-7614-4d87-9c34-a1a18c6313c9" providerId="AD" clId="Web-{6DE6054D-1E45-41DC-9314-DA8A8CB70421}" dt="2023-02-17T10:18:30.718" v="48"/>
        <pc:sldMkLst>
          <pc:docMk/>
          <pc:sldMk cId="1924070020" sldId="384"/>
        </pc:sldMkLst>
      </pc:sldChg>
      <pc:sldChg chg="new del">
        <pc:chgData name="ANTONIO AVOLIO" userId="S::antonio.avolio3@studenti.unina.it::09e6f064-7614-4d87-9c34-a1a18c6313c9" providerId="AD" clId="Web-{6DE6054D-1E45-41DC-9314-DA8A8CB70421}" dt="2023-02-17T10:18:23.358" v="24"/>
        <pc:sldMkLst>
          <pc:docMk/>
          <pc:sldMk cId="3079940496" sldId="385"/>
        </pc:sldMkLst>
      </pc:sldChg>
      <pc:sldChg chg="add replId">
        <pc:chgData name="ANTONIO AVOLIO" userId="S::antonio.avolio3@studenti.unina.it::09e6f064-7614-4d87-9c34-a1a18c6313c9" providerId="AD" clId="Web-{6DE6054D-1E45-41DC-9314-DA8A8CB70421}" dt="2023-02-17T10:18:31.030" v="49"/>
        <pc:sldMkLst>
          <pc:docMk/>
          <pc:sldMk cId="3734159396" sldId="385"/>
        </pc:sldMkLst>
      </pc:sldChg>
      <pc:sldChg chg="new del">
        <pc:chgData name="ANTONIO AVOLIO" userId="S::antonio.avolio3@studenti.unina.it::09e6f064-7614-4d87-9c34-a1a18c6313c9" providerId="AD" clId="Web-{6DE6054D-1E45-41DC-9314-DA8A8CB70421}" dt="2023-02-17T10:18:23.358" v="23"/>
        <pc:sldMkLst>
          <pc:docMk/>
          <pc:sldMk cId="1955987602" sldId="386"/>
        </pc:sldMkLst>
      </pc:sldChg>
      <pc:sldChg chg="new del">
        <pc:chgData name="ANTONIO AVOLIO" userId="S::antonio.avolio3@studenti.unina.it::09e6f064-7614-4d87-9c34-a1a18c6313c9" providerId="AD" clId="Web-{6DE6054D-1E45-41DC-9314-DA8A8CB70421}" dt="2023-02-17T10:18:23.358" v="22"/>
        <pc:sldMkLst>
          <pc:docMk/>
          <pc:sldMk cId="1745903822" sldId="387"/>
        </pc:sldMkLst>
      </pc:sldChg>
      <pc:sldChg chg="new del">
        <pc:chgData name="ANTONIO AVOLIO" userId="S::antonio.avolio3@studenti.unina.it::09e6f064-7614-4d87-9c34-a1a18c6313c9" providerId="AD" clId="Web-{6DE6054D-1E45-41DC-9314-DA8A8CB70421}" dt="2023-02-17T10:18:23.358" v="21"/>
        <pc:sldMkLst>
          <pc:docMk/>
          <pc:sldMk cId="3773928441" sldId="388"/>
        </pc:sldMkLst>
      </pc:sldChg>
      <pc:sldChg chg="new del">
        <pc:chgData name="ANTONIO AVOLIO" userId="S::antonio.avolio3@studenti.unina.it::09e6f064-7614-4d87-9c34-a1a18c6313c9" providerId="AD" clId="Web-{6DE6054D-1E45-41DC-9314-DA8A8CB70421}" dt="2023-02-17T10:18:23.358" v="20"/>
        <pc:sldMkLst>
          <pc:docMk/>
          <pc:sldMk cId="1618509104" sldId="389"/>
        </pc:sldMkLst>
      </pc:sldChg>
    </pc:docChg>
  </pc:docChgLst>
  <pc:docChgLst>
    <pc:chgData name="ANTONIO AVOLIO" userId="S::antonio.avolio3@studenti.unina.it::09e6f064-7614-4d87-9c34-a1a18c6313c9" providerId="AD" clId="Web-{C0227EF1-C299-40C8-98A4-A0DB201941DC}"/>
    <pc:docChg chg="modSld">
      <pc:chgData name="ANTONIO AVOLIO" userId="S::antonio.avolio3@studenti.unina.it::09e6f064-7614-4d87-9c34-a1a18c6313c9" providerId="AD" clId="Web-{C0227EF1-C299-40C8-98A4-A0DB201941DC}" dt="2023-02-18T08:00:44.158" v="0"/>
      <pc:docMkLst>
        <pc:docMk/>
      </pc:docMkLst>
      <pc:sldChg chg="delSp">
        <pc:chgData name="ANTONIO AVOLIO" userId="S::antonio.avolio3@studenti.unina.it::09e6f064-7614-4d87-9c34-a1a18c6313c9" providerId="AD" clId="Web-{C0227EF1-C299-40C8-98A4-A0DB201941DC}" dt="2023-02-18T08:00:44.158" v="0"/>
        <pc:sldMkLst>
          <pc:docMk/>
          <pc:sldMk cId="3459298317" sldId="373"/>
        </pc:sldMkLst>
        <pc:spChg chg="del">
          <ac:chgData name="ANTONIO AVOLIO" userId="S::antonio.avolio3@studenti.unina.it::09e6f064-7614-4d87-9c34-a1a18c6313c9" providerId="AD" clId="Web-{C0227EF1-C299-40C8-98A4-A0DB201941DC}" dt="2023-02-18T08:00:44.158" v="0"/>
          <ac:spMkLst>
            <pc:docMk/>
            <pc:sldMk cId="3459298317" sldId="373"/>
            <ac:spMk id="5" creationId="{426992D2-8752-A757-A47B-B71BB17BBD28}"/>
          </ac:spMkLst>
        </pc:spChg>
      </pc:sldChg>
    </pc:docChg>
  </pc:docChgLst>
  <pc:docChgLst>
    <pc:chgData name="ANTONIO AVOLIO" userId="S::antonio.avolio3@studenti.unina.it::09e6f064-7614-4d87-9c34-a1a18c6313c9" providerId="AD" clId="Web-{946E2BD5-2DB3-48E0-BBCB-ED9294188810}"/>
    <pc:docChg chg="modSld">
      <pc:chgData name="ANTONIO AVOLIO" userId="S::antonio.avolio3@studenti.unina.it::09e6f064-7614-4d87-9c34-a1a18c6313c9" providerId="AD" clId="Web-{946E2BD5-2DB3-48E0-BBCB-ED9294188810}" dt="2023-02-13T16:29:09.331" v="32" actId="1076"/>
      <pc:docMkLst>
        <pc:docMk/>
      </pc:docMkLst>
      <pc:sldChg chg="addSp delSp modSp">
        <pc:chgData name="ANTONIO AVOLIO" userId="S::antonio.avolio3@studenti.unina.it::09e6f064-7614-4d87-9c34-a1a18c6313c9" providerId="AD" clId="Web-{946E2BD5-2DB3-48E0-BBCB-ED9294188810}" dt="2023-02-13T16:29:09.331" v="32" actId="1076"/>
        <pc:sldMkLst>
          <pc:docMk/>
          <pc:sldMk cId="3230888555" sldId="330"/>
        </pc:sldMkLst>
        <pc:spChg chg="mod">
          <ac:chgData name="ANTONIO AVOLIO" userId="S::antonio.avolio3@studenti.unina.it::09e6f064-7614-4d87-9c34-a1a18c6313c9" providerId="AD" clId="Web-{946E2BD5-2DB3-48E0-BBCB-ED9294188810}" dt="2023-02-13T16:27:07.766" v="6" actId="1076"/>
          <ac:spMkLst>
            <pc:docMk/>
            <pc:sldMk cId="3230888555" sldId="330"/>
            <ac:spMk id="2" creationId="{89676E68-C3B4-65E4-D644-93ED89BDA761}"/>
          </ac:spMkLst>
        </pc:spChg>
        <pc:spChg chg="mod">
          <ac:chgData name="ANTONIO AVOLIO" userId="S::antonio.avolio3@studenti.unina.it::09e6f064-7614-4d87-9c34-a1a18c6313c9" providerId="AD" clId="Web-{946E2BD5-2DB3-48E0-BBCB-ED9294188810}" dt="2023-02-13T16:28:45.424" v="26" actId="20577"/>
          <ac:spMkLst>
            <pc:docMk/>
            <pc:sldMk cId="3230888555" sldId="330"/>
            <ac:spMk id="5" creationId="{E3F2FFFD-26A1-190B-0CC8-9AB85219F079}"/>
          </ac:spMkLst>
        </pc:spChg>
        <pc:spChg chg="del">
          <ac:chgData name="ANTONIO AVOLIO" userId="S::antonio.avolio3@studenti.unina.it::09e6f064-7614-4d87-9c34-a1a18c6313c9" providerId="AD" clId="Web-{946E2BD5-2DB3-48E0-BBCB-ED9294188810}" dt="2023-02-13T16:26:40.077" v="0"/>
          <ac:spMkLst>
            <pc:docMk/>
            <pc:sldMk cId="3230888555" sldId="330"/>
            <ac:spMk id="24" creationId="{4F645BF8-7885-4398-80BC-4C0DF24F5CEE}"/>
          </ac:spMkLst>
        </pc:spChg>
        <pc:spChg chg="del">
          <ac:chgData name="ANTONIO AVOLIO" userId="S::antonio.avolio3@studenti.unina.it::09e6f064-7614-4d87-9c34-a1a18c6313c9" providerId="AD" clId="Web-{946E2BD5-2DB3-48E0-BBCB-ED9294188810}" dt="2023-02-13T16:26:40.077" v="0"/>
          <ac:spMkLst>
            <pc:docMk/>
            <pc:sldMk cId="3230888555" sldId="330"/>
            <ac:spMk id="25" creationId="{3212FB65-CD2B-4005-B910-132DCE19FCC7}"/>
          </ac:spMkLst>
        </pc:spChg>
        <pc:spChg chg="del">
          <ac:chgData name="ANTONIO AVOLIO" userId="S::antonio.avolio3@studenti.unina.it::09e6f064-7614-4d87-9c34-a1a18c6313c9" providerId="AD" clId="Web-{946E2BD5-2DB3-48E0-BBCB-ED9294188810}" dt="2023-02-13T16:26:40.077" v="0"/>
          <ac:spMkLst>
            <pc:docMk/>
            <pc:sldMk cId="3230888555" sldId="330"/>
            <ac:spMk id="26" creationId="{B5DC95B7-2A72-483B-BA19-2BE751205541}"/>
          </ac:spMkLst>
        </pc:spChg>
        <pc:spChg chg="del">
          <ac:chgData name="ANTONIO AVOLIO" userId="S::antonio.avolio3@studenti.unina.it::09e6f064-7614-4d87-9c34-a1a18c6313c9" providerId="AD" clId="Web-{946E2BD5-2DB3-48E0-BBCB-ED9294188810}" dt="2023-02-13T16:26:40.077" v="0"/>
          <ac:spMkLst>
            <pc:docMk/>
            <pc:sldMk cId="3230888555" sldId="330"/>
            <ac:spMk id="27" creationId="{1C822AFE-7E96-4A51-9E55-FCAEACD21357}"/>
          </ac:spMkLst>
        </pc:spChg>
        <pc:spChg chg="del">
          <ac:chgData name="ANTONIO AVOLIO" userId="S::antonio.avolio3@studenti.unina.it::09e6f064-7614-4d87-9c34-a1a18c6313c9" providerId="AD" clId="Web-{946E2BD5-2DB3-48E0-BBCB-ED9294188810}" dt="2023-02-13T16:26:40.077" v="0"/>
          <ac:spMkLst>
            <pc:docMk/>
            <pc:sldMk cId="3230888555" sldId="330"/>
            <ac:spMk id="28" creationId="{9169EA61-C175-4B7E-807B-58199DEA7FB3}"/>
          </ac:spMkLst>
        </pc:spChg>
        <pc:spChg chg="add del">
          <ac:chgData name="ANTONIO AVOLIO" userId="S::antonio.avolio3@studenti.unina.it::09e6f064-7614-4d87-9c34-a1a18c6313c9" providerId="AD" clId="Web-{946E2BD5-2DB3-48E0-BBCB-ED9294188810}" dt="2023-02-13T16:27:12.125" v="7"/>
          <ac:spMkLst>
            <pc:docMk/>
            <pc:sldMk cId="3230888555" sldId="330"/>
            <ac:spMk id="33" creationId="{4F645BF8-7885-4398-80BC-4C0DF24F5CEE}"/>
          </ac:spMkLst>
        </pc:spChg>
        <pc:spChg chg="add del">
          <ac:chgData name="ANTONIO AVOLIO" userId="S::antonio.avolio3@studenti.unina.it::09e6f064-7614-4d87-9c34-a1a18c6313c9" providerId="AD" clId="Web-{946E2BD5-2DB3-48E0-BBCB-ED9294188810}" dt="2023-02-13T16:27:43.298" v="13"/>
          <ac:spMkLst>
            <pc:docMk/>
            <pc:sldMk cId="3230888555" sldId="330"/>
            <ac:spMk id="35" creationId="{3212FB65-CD2B-4005-B910-132DCE19FCC7}"/>
          </ac:spMkLst>
        </pc:spChg>
        <pc:picChg chg="mod ord">
          <ac:chgData name="ANTONIO AVOLIO" userId="S::antonio.avolio3@studenti.unina.it::09e6f064-7614-4d87-9c34-a1a18c6313c9" providerId="AD" clId="Web-{946E2BD5-2DB3-48E0-BBCB-ED9294188810}" dt="2023-02-13T16:29:09.331" v="32" actId="1076"/>
          <ac:picMkLst>
            <pc:docMk/>
            <pc:sldMk cId="3230888555" sldId="330"/>
            <ac:picMk id="3" creationId="{57964754-D0D0-4858-44EE-BEC9C2CD7F3A}"/>
          </ac:picMkLst>
        </pc:picChg>
      </pc:sldChg>
    </pc:docChg>
  </pc:docChgLst>
  <pc:docChgLst>
    <pc:chgData name="ANTONIO AVOLIO" userId="S::antonio.avolio3@studenti.unina.it::09e6f064-7614-4d87-9c34-a1a18c6313c9" providerId="AD" clId="Web-{D41CD967-18E6-4D98-95F6-31D84474A5A2}"/>
    <pc:docChg chg="modSld">
      <pc:chgData name="ANTONIO AVOLIO" userId="S::antonio.avolio3@studenti.unina.it::09e6f064-7614-4d87-9c34-a1a18c6313c9" providerId="AD" clId="Web-{D41CD967-18E6-4D98-95F6-31D84474A5A2}" dt="2023-02-18T11:15:39.546" v="8" actId="20577"/>
      <pc:docMkLst>
        <pc:docMk/>
      </pc:docMkLst>
      <pc:sldChg chg="addSp modSp">
        <pc:chgData name="ANTONIO AVOLIO" userId="S::antonio.avolio3@studenti.unina.it::09e6f064-7614-4d87-9c34-a1a18c6313c9" providerId="AD" clId="Web-{D41CD967-18E6-4D98-95F6-31D84474A5A2}" dt="2023-02-18T11:15:39.546" v="8" actId="20577"/>
        <pc:sldMkLst>
          <pc:docMk/>
          <pc:sldMk cId="3490202205" sldId="402"/>
        </pc:sldMkLst>
        <pc:spChg chg="add mod">
          <ac:chgData name="ANTONIO AVOLIO" userId="S::antonio.avolio3@studenti.unina.it::09e6f064-7614-4d87-9c34-a1a18c6313c9" providerId="AD" clId="Web-{D41CD967-18E6-4D98-95F6-31D84474A5A2}" dt="2023-02-18T11:15:39.546" v="8" actId="20577"/>
          <ac:spMkLst>
            <pc:docMk/>
            <pc:sldMk cId="3490202205" sldId="402"/>
            <ac:spMk id="3" creationId="{253AFFE4-669B-8DBF-7AD7-08A42D83F4D3}"/>
          </ac:spMkLst>
        </pc:spChg>
      </pc:sldChg>
    </pc:docChg>
  </pc:docChgLst>
  <pc:docChgLst>
    <pc:chgData name="ANTONIO AVOLIO" userId="S::antonio.avolio3@studenti.unina.it::09e6f064-7614-4d87-9c34-a1a18c6313c9" providerId="AD" clId="Web-{EE634C68-29E0-4FF9-9176-2520358DF9C1}"/>
    <pc:docChg chg="addSld delSld modSld modSection">
      <pc:chgData name="ANTONIO AVOLIO" userId="S::antonio.avolio3@studenti.unina.it::09e6f064-7614-4d87-9c34-a1a18c6313c9" providerId="AD" clId="Web-{EE634C68-29E0-4FF9-9176-2520358DF9C1}" dt="2023-02-17T10:44:35.348" v="371" actId="14100"/>
      <pc:docMkLst>
        <pc:docMk/>
      </pc:docMkLst>
      <pc:sldChg chg="modSp del">
        <pc:chgData name="ANTONIO AVOLIO" userId="S::antonio.avolio3@studenti.unina.it::09e6f064-7614-4d87-9c34-a1a18c6313c9" providerId="AD" clId="Web-{EE634C68-29E0-4FF9-9176-2520358DF9C1}" dt="2023-02-17T10:37:26.770" v="268"/>
        <pc:sldMkLst>
          <pc:docMk/>
          <pc:sldMk cId="983897706" sldId="372"/>
        </pc:sldMkLst>
        <pc:graphicFrameChg chg="mod modGraphic">
          <ac:chgData name="ANTONIO AVOLIO" userId="S::antonio.avolio3@studenti.unina.it::09e6f064-7614-4d87-9c34-a1a18c6313c9" providerId="AD" clId="Web-{EE634C68-29E0-4FF9-9176-2520358DF9C1}" dt="2023-02-17T10:19:38.731" v="3"/>
          <ac:graphicFrameMkLst>
            <pc:docMk/>
            <pc:sldMk cId="983897706" sldId="372"/>
            <ac:graphicFrameMk id="8" creationId="{6A7FBA4A-BCF9-E3AE-FDCF-FBD51CC860BA}"/>
          </ac:graphicFrameMkLst>
        </pc:graphicFrameChg>
      </pc:sldChg>
      <pc:sldChg chg="addSp modSp">
        <pc:chgData name="ANTONIO AVOLIO" userId="S::antonio.avolio3@studenti.unina.it::09e6f064-7614-4d87-9c34-a1a18c6313c9" providerId="AD" clId="Web-{EE634C68-29E0-4FF9-9176-2520358DF9C1}" dt="2023-02-17T10:38:55.804" v="290" actId="1076"/>
        <pc:sldMkLst>
          <pc:docMk/>
          <pc:sldMk cId="3459298317" sldId="373"/>
        </pc:sldMkLst>
        <pc:spChg chg="add">
          <ac:chgData name="ANTONIO AVOLIO" userId="S::antonio.avolio3@studenti.unina.it::09e6f064-7614-4d87-9c34-a1a18c6313c9" providerId="AD" clId="Web-{EE634C68-29E0-4FF9-9176-2520358DF9C1}" dt="2023-02-17T10:37:23.832" v="267"/>
          <ac:spMkLst>
            <pc:docMk/>
            <pc:sldMk cId="3459298317" sldId="373"/>
            <ac:spMk id="5" creationId="{426992D2-8752-A757-A47B-B71BB17BBD28}"/>
          </ac:spMkLst>
        </pc:spChg>
        <pc:spChg chg="mod">
          <ac:chgData name="ANTONIO AVOLIO" userId="S::antonio.avolio3@studenti.unina.it::09e6f064-7614-4d87-9c34-a1a18c6313c9" providerId="AD" clId="Web-{EE634C68-29E0-4FF9-9176-2520358DF9C1}" dt="2023-02-17T10:38:55.804" v="290" actId="1076"/>
          <ac:spMkLst>
            <pc:docMk/>
            <pc:sldMk cId="3459298317" sldId="373"/>
            <ac:spMk id="11" creationId="{AF107F01-2848-4E04-27F6-57D2F84A656E}"/>
          </ac:spMkLst>
        </pc:spChg>
        <pc:graphicFrameChg chg="mod modGraphic">
          <ac:chgData name="ANTONIO AVOLIO" userId="S::antonio.avolio3@studenti.unina.it::09e6f064-7614-4d87-9c34-a1a18c6313c9" providerId="AD" clId="Web-{EE634C68-29E0-4FF9-9176-2520358DF9C1}" dt="2023-02-17T10:21:11.813" v="39"/>
          <ac:graphicFrameMkLst>
            <pc:docMk/>
            <pc:sldMk cId="3459298317" sldId="373"/>
            <ac:graphicFrameMk id="8" creationId="{6A7FBA4A-BCF9-E3AE-FDCF-FBD51CC860BA}"/>
          </ac:graphicFrameMkLst>
        </pc:graphicFrameChg>
        <pc:picChg chg="mod">
          <ac:chgData name="ANTONIO AVOLIO" userId="S::antonio.avolio3@studenti.unina.it::09e6f064-7614-4d87-9c34-a1a18c6313c9" providerId="AD" clId="Web-{EE634C68-29E0-4FF9-9176-2520358DF9C1}" dt="2023-02-17T10:37:03.160" v="266" actId="14100"/>
          <ac:picMkLst>
            <pc:docMk/>
            <pc:sldMk cId="3459298317" sldId="373"/>
            <ac:picMk id="6" creationId="{ADB09EF3-54C4-1695-BAC7-FD000DBBFD7C}"/>
          </ac:picMkLst>
        </pc:picChg>
        <pc:cxnChg chg="mod">
          <ac:chgData name="ANTONIO AVOLIO" userId="S::antonio.avolio3@studenti.unina.it::09e6f064-7614-4d87-9c34-a1a18c6313c9" providerId="AD" clId="Web-{EE634C68-29E0-4FF9-9176-2520358DF9C1}" dt="2023-02-17T10:26:33.121" v="95" actId="14100"/>
          <ac:cxnSpMkLst>
            <pc:docMk/>
            <pc:sldMk cId="3459298317" sldId="373"/>
            <ac:cxnSpMk id="10" creationId="{1C1ED332-8CDB-C314-5486-377A90FE96CA}"/>
          </ac:cxnSpMkLst>
        </pc:cxnChg>
      </pc:sldChg>
      <pc:sldChg chg="addSp delSp modSp">
        <pc:chgData name="ANTONIO AVOLIO" userId="S::antonio.avolio3@studenti.unina.it::09e6f064-7614-4d87-9c34-a1a18c6313c9" providerId="AD" clId="Web-{EE634C68-29E0-4FF9-9176-2520358DF9C1}" dt="2023-02-17T10:40:26.495" v="307" actId="1076"/>
        <pc:sldMkLst>
          <pc:docMk/>
          <pc:sldMk cId="2128631862" sldId="374"/>
        </pc:sldMkLst>
        <pc:spChg chg="del">
          <ac:chgData name="ANTONIO AVOLIO" userId="S::antonio.avolio3@studenti.unina.it::09e6f064-7614-4d87-9c34-a1a18c6313c9" providerId="AD" clId="Web-{EE634C68-29E0-4FF9-9176-2520358DF9C1}" dt="2023-02-17T10:30:44.208" v="147"/>
          <ac:spMkLst>
            <pc:docMk/>
            <pc:sldMk cId="2128631862" sldId="374"/>
            <ac:spMk id="2" creationId="{B2D649A4-5E99-8543-F545-F3C93504A663}"/>
          </ac:spMkLst>
        </pc:spChg>
        <pc:spChg chg="add mod">
          <ac:chgData name="ANTONIO AVOLIO" userId="S::antonio.avolio3@studenti.unina.it::09e6f064-7614-4d87-9c34-a1a18c6313c9" providerId="AD" clId="Web-{EE634C68-29E0-4FF9-9176-2520358DF9C1}" dt="2023-02-17T10:40:17.323" v="304" actId="1076"/>
          <ac:spMkLst>
            <pc:docMk/>
            <pc:sldMk cId="2128631862" sldId="374"/>
            <ac:spMk id="9" creationId="{E3396250-57B7-C403-9E09-8A5C4742F3C8}"/>
          </ac:spMkLst>
        </pc:spChg>
        <pc:spChg chg="mod">
          <ac:chgData name="ANTONIO AVOLIO" userId="S::antonio.avolio3@studenti.unina.it::09e6f064-7614-4d87-9c34-a1a18c6313c9" providerId="AD" clId="Web-{EE634C68-29E0-4FF9-9176-2520358DF9C1}" dt="2023-02-17T10:40:09.057" v="302" actId="1076"/>
          <ac:spMkLst>
            <pc:docMk/>
            <pc:sldMk cId="2128631862" sldId="374"/>
            <ac:spMk id="11" creationId="{AF107F01-2848-4E04-27F6-57D2F84A656E}"/>
          </ac:spMkLst>
        </pc:spChg>
        <pc:spChg chg="add mod">
          <ac:chgData name="ANTONIO AVOLIO" userId="S::antonio.avolio3@studenti.unina.it::09e6f064-7614-4d87-9c34-a1a18c6313c9" providerId="AD" clId="Web-{EE634C68-29E0-4FF9-9176-2520358DF9C1}" dt="2023-02-17T10:40:26.495" v="307" actId="1076"/>
          <ac:spMkLst>
            <pc:docMk/>
            <pc:sldMk cId="2128631862" sldId="374"/>
            <ac:spMk id="12" creationId="{733028EE-37D4-82BE-E5EF-979EA9F64548}"/>
          </ac:spMkLst>
        </pc:spChg>
        <pc:graphicFrameChg chg="mod modGraphic">
          <ac:chgData name="ANTONIO AVOLIO" userId="S::antonio.avolio3@studenti.unina.it::09e6f064-7614-4d87-9c34-a1a18c6313c9" providerId="AD" clId="Web-{EE634C68-29E0-4FF9-9176-2520358DF9C1}" dt="2023-02-17T10:30:33.770" v="146"/>
          <ac:graphicFrameMkLst>
            <pc:docMk/>
            <pc:sldMk cId="2128631862" sldId="374"/>
            <ac:graphicFrameMk id="8" creationId="{6A7FBA4A-BCF9-E3AE-FDCF-FBD51CC860BA}"/>
          </ac:graphicFrameMkLst>
        </pc:graphicFrameChg>
        <pc:picChg chg="mod">
          <ac:chgData name="ANTONIO AVOLIO" userId="S::antonio.avolio3@studenti.unina.it::09e6f064-7614-4d87-9c34-a1a18c6313c9" providerId="AD" clId="Web-{EE634C68-29E0-4FF9-9176-2520358DF9C1}" dt="2023-02-17T10:40:05.947" v="301" actId="1076"/>
          <ac:picMkLst>
            <pc:docMk/>
            <pc:sldMk cId="2128631862" sldId="374"/>
            <ac:picMk id="6" creationId="{ADB09EF3-54C4-1695-BAC7-FD000DBBFD7C}"/>
          </ac:picMkLst>
        </pc:picChg>
        <pc:cxnChg chg="add del mod">
          <ac:chgData name="ANTONIO AVOLIO" userId="S::antonio.avolio3@studenti.unina.it::09e6f064-7614-4d87-9c34-a1a18c6313c9" providerId="AD" clId="Web-{EE634C68-29E0-4FF9-9176-2520358DF9C1}" dt="2023-02-17T10:35:23.328" v="218"/>
          <ac:cxnSpMkLst>
            <pc:docMk/>
            <pc:sldMk cId="2128631862" sldId="374"/>
            <ac:cxnSpMk id="4" creationId="{375CBF16-E953-7D3A-7793-E28FBA6897D0}"/>
          </ac:cxnSpMkLst>
        </pc:cxnChg>
        <pc:cxnChg chg="add mod">
          <ac:chgData name="ANTONIO AVOLIO" userId="S::antonio.avolio3@studenti.unina.it::09e6f064-7614-4d87-9c34-a1a18c6313c9" providerId="AD" clId="Web-{EE634C68-29E0-4FF9-9176-2520358DF9C1}" dt="2023-02-17T10:40:20.057" v="305" actId="14100"/>
          <ac:cxnSpMkLst>
            <pc:docMk/>
            <pc:sldMk cId="2128631862" sldId="374"/>
            <ac:cxnSpMk id="5" creationId="{8DB3CF28-E07E-F933-6E6A-6F6758A87B72}"/>
          </ac:cxnSpMkLst>
        </pc:cxnChg>
        <pc:cxnChg chg="add mod">
          <ac:chgData name="ANTONIO AVOLIO" userId="S::antonio.avolio3@studenti.unina.it::09e6f064-7614-4d87-9c34-a1a18c6313c9" providerId="AD" clId="Web-{EE634C68-29E0-4FF9-9176-2520358DF9C1}" dt="2023-02-17T10:40:23.339" v="306" actId="14100"/>
          <ac:cxnSpMkLst>
            <pc:docMk/>
            <pc:sldMk cId="2128631862" sldId="374"/>
            <ac:cxnSpMk id="7" creationId="{2ECE0B36-6861-DB6D-C83C-7090C0F55C8F}"/>
          </ac:cxnSpMkLst>
        </pc:cxnChg>
        <pc:cxnChg chg="mod">
          <ac:chgData name="ANTONIO AVOLIO" userId="S::antonio.avolio3@studenti.unina.it::09e6f064-7614-4d87-9c34-a1a18c6313c9" providerId="AD" clId="Web-{EE634C68-29E0-4FF9-9176-2520358DF9C1}" dt="2023-02-17T10:40:14.135" v="303" actId="14100"/>
          <ac:cxnSpMkLst>
            <pc:docMk/>
            <pc:sldMk cId="2128631862" sldId="374"/>
            <ac:cxnSpMk id="10" creationId="{1C1ED332-8CDB-C314-5486-377A90FE96CA}"/>
          </ac:cxnSpMkLst>
        </pc:cxnChg>
      </pc:sldChg>
      <pc:sldChg chg="del">
        <pc:chgData name="ANTONIO AVOLIO" userId="S::antonio.avolio3@studenti.unina.it::09e6f064-7614-4d87-9c34-a1a18c6313c9" providerId="AD" clId="Web-{EE634C68-29E0-4FF9-9176-2520358DF9C1}" dt="2023-02-17T10:37:33.114" v="279"/>
        <pc:sldMkLst>
          <pc:docMk/>
          <pc:sldMk cId="2789200050" sldId="375"/>
        </pc:sldMkLst>
      </pc:sldChg>
      <pc:sldChg chg="addSp delSp modSp add replId">
        <pc:chgData name="ANTONIO AVOLIO" userId="S::antonio.avolio3@studenti.unina.it::09e6f064-7614-4d87-9c34-a1a18c6313c9" providerId="AD" clId="Web-{EE634C68-29E0-4FF9-9176-2520358DF9C1}" dt="2023-02-17T10:44:35.348" v="371" actId="14100"/>
        <pc:sldMkLst>
          <pc:docMk/>
          <pc:sldMk cId="3166585342" sldId="375"/>
        </pc:sldMkLst>
        <pc:spChg chg="add mod">
          <ac:chgData name="ANTONIO AVOLIO" userId="S::antonio.avolio3@studenti.unina.it::09e6f064-7614-4d87-9c34-a1a18c6313c9" providerId="AD" clId="Web-{EE634C68-29E0-4FF9-9176-2520358DF9C1}" dt="2023-02-17T10:44:03.566" v="366" actId="1076"/>
          <ac:spMkLst>
            <pc:docMk/>
            <pc:sldMk cId="3166585342" sldId="375"/>
            <ac:spMk id="4" creationId="{CEB64E04-0806-3481-F3BB-B856F4E647E9}"/>
          </ac:spMkLst>
        </pc:spChg>
        <pc:spChg chg="del">
          <ac:chgData name="ANTONIO AVOLIO" userId="S::antonio.avolio3@studenti.unina.it::09e6f064-7614-4d87-9c34-a1a18c6313c9" providerId="AD" clId="Web-{EE634C68-29E0-4FF9-9176-2520358DF9C1}" dt="2023-02-17T10:40:56.934" v="310"/>
          <ac:spMkLst>
            <pc:docMk/>
            <pc:sldMk cId="3166585342" sldId="375"/>
            <ac:spMk id="5" creationId="{426992D2-8752-A757-A47B-B71BB17BBD28}"/>
          </ac:spMkLst>
        </pc:spChg>
        <pc:spChg chg="mod">
          <ac:chgData name="ANTONIO AVOLIO" userId="S::antonio.avolio3@studenti.unina.it::09e6f064-7614-4d87-9c34-a1a18c6313c9" providerId="AD" clId="Web-{EE634C68-29E0-4FF9-9176-2520358DF9C1}" dt="2023-02-17T10:44:32.613" v="370" actId="1076"/>
          <ac:spMkLst>
            <pc:docMk/>
            <pc:sldMk cId="3166585342" sldId="375"/>
            <ac:spMk id="11" creationId="{AF107F01-2848-4E04-27F6-57D2F84A656E}"/>
          </ac:spMkLst>
        </pc:spChg>
        <pc:graphicFrameChg chg="mod modGraphic">
          <ac:chgData name="ANTONIO AVOLIO" userId="S::antonio.avolio3@studenti.unina.it::09e6f064-7614-4d87-9c34-a1a18c6313c9" providerId="AD" clId="Web-{EE634C68-29E0-4FF9-9176-2520358DF9C1}" dt="2023-02-17T10:44:21.316" v="368"/>
          <ac:graphicFrameMkLst>
            <pc:docMk/>
            <pc:sldMk cId="3166585342" sldId="375"/>
            <ac:graphicFrameMk id="8" creationId="{6A7FBA4A-BCF9-E3AE-FDCF-FBD51CC860BA}"/>
          </ac:graphicFrameMkLst>
        </pc:graphicFrameChg>
        <pc:cxnChg chg="add mod">
          <ac:chgData name="ANTONIO AVOLIO" userId="S::antonio.avolio3@studenti.unina.it::09e6f064-7614-4d87-9c34-a1a18c6313c9" providerId="AD" clId="Web-{EE634C68-29E0-4FF9-9176-2520358DF9C1}" dt="2023-02-17T10:43:04.798" v="339" actId="14100"/>
          <ac:cxnSpMkLst>
            <pc:docMk/>
            <pc:sldMk cId="3166585342" sldId="375"/>
            <ac:cxnSpMk id="2" creationId="{7E6126BA-78B7-3247-B2C5-22463C864ADD}"/>
          </ac:cxnSpMkLst>
        </pc:cxnChg>
        <pc:cxnChg chg="mod">
          <ac:chgData name="ANTONIO AVOLIO" userId="S::antonio.avolio3@studenti.unina.it::09e6f064-7614-4d87-9c34-a1a18c6313c9" providerId="AD" clId="Web-{EE634C68-29E0-4FF9-9176-2520358DF9C1}" dt="2023-02-17T10:44:35.348" v="371" actId="14100"/>
          <ac:cxnSpMkLst>
            <pc:docMk/>
            <pc:sldMk cId="3166585342" sldId="375"/>
            <ac:cxnSpMk id="10" creationId="{1C1ED332-8CDB-C314-5486-377A90FE96CA}"/>
          </ac:cxnSpMkLst>
        </pc:cxnChg>
      </pc:sldChg>
      <pc:sldChg chg="del">
        <pc:chgData name="ANTONIO AVOLIO" userId="S::antonio.avolio3@studenti.unina.it::09e6f064-7614-4d87-9c34-a1a18c6313c9" providerId="AD" clId="Web-{EE634C68-29E0-4FF9-9176-2520358DF9C1}" dt="2023-02-17T10:37:33.114" v="278"/>
        <pc:sldMkLst>
          <pc:docMk/>
          <pc:sldMk cId="1776257048" sldId="376"/>
        </pc:sldMkLst>
      </pc:sldChg>
      <pc:sldChg chg="add replId">
        <pc:chgData name="ANTONIO AVOLIO" userId="S::antonio.avolio3@studenti.unina.it::09e6f064-7614-4d87-9c34-a1a18c6313c9" providerId="AD" clId="Web-{EE634C68-29E0-4FF9-9176-2520358DF9C1}" dt="2023-02-17T10:37:39.739" v="281"/>
        <pc:sldMkLst>
          <pc:docMk/>
          <pc:sldMk cId="2815673032" sldId="376"/>
        </pc:sldMkLst>
      </pc:sldChg>
      <pc:sldChg chg="del">
        <pc:chgData name="ANTONIO AVOLIO" userId="S::antonio.avolio3@studenti.unina.it::09e6f064-7614-4d87-9c34-a1a18c6313c9" providerId="AD" clId="Web-{EE634C68-29E0-4FF9-9176-2520358DF9C1}" dt="2023-02-17T10:37:33.114" v="277"/>
        <pc:sldMkLst>
          <pc:docMk/>
          <pc:sldMk cId="495999377" sldId="377"/>
        </pc:sldMkLst>
      </pc:sldChg>
      <pc:sldChg chg="add replId">
        <pc:chgData name="ANTONIO AVOLIO" userId="S::antonio.avolio3@studenti.unina.it::09e6f064-7614-4d87-9c34-a1a18c6313c9" providerId="AD" clId="Web-{EE634C68-29E0-4FF9-9176-2520358DF9C1}" dt="2023-02-17T10:37:40.161" v="282"/>
        <pc:sldMkLst>
          <pc:docMk/>
          <pc:sldMk cId="3718200675" sldId="377"/>
        </pc:sldMkLst>
      </pc:sldChg>
      <pc:sldChg chg="del">
        <pc:chgData name="ANTONIO AVOLIO" userId="S::antonio.avolio3@studenti.unina.it::09e6f064-7614-4d87-9c34-a1a18c6313c9" providerId="AD" clId="Web-{EE634C68-29E0-4FF9-9176-2520358DF9C1}" dt="2023-02-17T10:37:33.098" v="276"/>
        <pc:sldMkLst>
          <pc:docMk/>
          <pc:sldMk cId="11442701" sldId="378"/>
        </pc:sldMkLst>
      </pc:sldChg>
      <pc:sldChg chg="add replId">
        <pc:chgData name="ANTONIO AVOLIO" userId="S::antonio.avolio3@studenti.unina.it::09e6f064-7614-4d87-9c34-a1a18c6313c9" providerId="AD" clId="Web-{EE634C68-29E0-4FF9-9176-2520358DF9C1}" dt="2023-02-17T10:37:40.645" v="283"/>
        <pc:sldMkLst>
          <pc:docMk/>
          <pc:sldMk cId="1106215568" sldId="378"/>
        </pc:sldMkLst>
      </pc:sldChg>
      <pc:sldChg chg="del">
        <pc:chgData name="ANTONIO AVOLIO" userId="S::antonio.avolio3@studenti.unina.it::09e6f064-7614-4d87-9c34-a1a18c6313c9" providerId="AD" clId="Web-{EE634C68-29E0-4FF9-9176-2520358DF9C1}" dt="2023-02-17T10:37:33.098" v="275"/>
        <pc:sldMkLst>
          <pc:docMk/>
          <pc:sldMk cId="1839165022" sldId="379"/>
        </pc:sldMkLst>
      </pc:sldChg>
      <pc:sldChg chg="del">
        <pc:chgData name="ANTONIO AVOLIO" userId="S::antonio.avolio3@studenti.unina.it::09e6f064-7614-4d87-9c34-a1a18c6313c9" providerId="AD" clId="Web-{EE634C68-29E0-4FF9-9176-2520358DF9C1}" dt="2023-02-17T10:37:33.098" v="274"/>
        <pc:sldMkLst>
          <pc:docMk/>
          <pc:sldMk cId="3419892227" sldId="380"/>
        </pc:sldMkLst>
      </pc:sldChg>
      <pc:sldChg chg="del">
        <pc:chgData name="ANTONIO AVOLIO" userId="S::antonio.avolio3@studenti.unina.it::09e6f064-7614-4d87-9c34-a1a18c6313c9" providerId="AD" clId="Web-{EE634C68-29E0-4FF9-9176-2520358DF9C1}" dt="2023-02-17T10:37:33.098" v="273"/>
        <pc:sldMkLst>
          <pc:docMk/>
          <pc:sldMk cId="2573527725" sldId="381"/>
        </pc:sldMkLst>
      </pc:sldChg>
      <pc:sldChg chg="del">
        <pc:chgData name="ANTONIO AVOLIO" userId="S::antonio.avolio3@studenti.unina.it::09e6f064-7614-4d87-9c34-a1a18c6313c9" providerId="AD" clId="Web-{EE634C68-29E0-4FF9-9176-2520358DF9C1}" dt="2023-02-17T10:37:33.098" v="272"/>
        <pc:sldMkLst>
          <pc:docMk/>
          <pc:sldMk cId="1364676111" sldId="382"/>
        </pc:sldMkLst>
      </pc:sldChg>
      <pc:sldChg chg="del">
        <pc:chgData name="ANTONIO AVOLIO" userId="S::antonio.avolio3@studenti.unina.it::09e6f064-7614-4d87-9c34-a1a18c6313c9" providerId="AD" clId="Web-{EE634C68-29E0-4FF9-9176-2520358DF9C1}" dt="2023-02-17T10:37:33.098" v="271"/>
        <pc:sldMkLst>
          <pc:docMk/>
          <pc:sldMk cId="1079676957" sldId="383"/>
        </pc:sldMkLst>
      </pc:sldChg>
      <pc:sldChg chg="del">
        <pc:chgData name="ANTONIO AVOLIO" userId="S::antonio.avolio3@studenti.unina.it::09e6f064-7614-4d87-9c34-a1a18c6313c9" providerId="AD" clId="Web-{EE634C68-29E0-4FF9-9176-2520358DF9C1}" dt="2023-02-17T10:37:33.098" v="270"/>
        <pc:sldMkLst>
          <pc:docMk/>
          <pc:sldMk cId="1924070020" sldId="384"/>
        </pc:sldMkLst>
      </pc:sldChg>
      <pc:sldChg chg="del">
        <pc:chgData name="ANTONIO AVOLIO" userId="S::antonio.avolio3@studenti.unina.it::09e6f064-7614-4d87-9c34-a1a18c6313c9" providerId="AD" clId="Web-{EE634C68-29E0-4FF9-9176-2520358DF9C1}" dt="2023-02-17T10:37:33.083" v="269"/>
        <pc:sldMkLst>
          <pc:docMk/>
          <pc:sldMk cId="3734159396" sldId="385"/>
        </pc:sldMkLst>
      </pc:sldChg>
    </pc:docChg>
  </pc:docChgLst>
  <pc:docChgLst>
    <pc:chgData name="ANTONIO AVOLIO" userId="S::antonio.avolio3@studenti.unina.it::09e6f064-7614-4d87-9c34-a1a18c6313c9" providerId="AD" clId="Web-{042AB1B7-ACD1-4F15-8302-A8065534A0F9}"/>
    <pc:docChg chg="modSld">
      <pc:chgData name="ANTONIO AVOLIO" userId="S::antonio.avolio3@studenti.unina.it::09e6f064-7614-4d87-9c34-a1a18c6313c9" providerId="AD" clId="Web-{042AB1B7-ACD1-4F15-8302-A8065534A0F9}" dt="2023-02-19T12:16:44.652" v="1124" actId="14100"/>
      <pc:docMkLst>
        <pc:docMk/>
      </pc:docMkLst>
      <pc:sldChg chg="modSp">
        <pc:chgData name="ANTONIO AVOLIO" userId="S::antonio.avolio3@studenti.unina.it::09e6f064-7614-4d87-9c34-a1a18c6313c9" providerId="AD" clId="Web-{042AB1B7-ACD1-4F15-8302-A8065534A0F9}" dt="2023-02-19T09:49:39.320" v="1" actId="14100"/>
        <pc:sldMkLst>
          <pc:docMk/>
          <pc:sldMk cId="1803106668" sldId="408"/>
        </pc:sldMkLst>
        <pc:picChg chg="mod">
          <ac:chgData name="ANTONIO AVOLIO" userId="S::antonio.avolio3@studenti.unina.it::09e6f064-7614-4d87-9c34-a1a18c6313c9" providerId="AD" clId="Web-{042AB1B7-ACD1-4F15-8302-A8065534A0F9}" dt="2023-02-19T09:49:39.320" v="1" actId="14100"/>
          <ac:picMkLst>
            <pc:docMk/>
            <pc:sldMk cId="1803106668" sldId="408"/>
            <ac:picMk id="22" creationId="{03F696DB-B6A5-389F-D676-5D66FC3288AE}"/>
          </ac:picMkLst>
        </pc:picChg>
      </pc:sldChg>
      <pc:sldChg chg="addSp modSp">
        <pc:chgData name="ANTONIO AVOLIO" userId="S::antonio.avolio3@studenti.unina.it::09e6f064-7614-4d87-9c34-a1a18c6313c9" providerId="AD" clId="Web-{042AB1B7-ACD1-4F15-8302-A8065534A0F9}" dt="2023-02-19T12:16:44.652" v="1124" actId="14100"/>
        <pc:sldMkLst>
          <pc:docMk/>
          <pc:sldMk cId="1039029700" sldId="411"/>
        </pc:sldMkLst>
        <pc:spChg chg="mod">
          <ac:chgData name="ANTONIO AVOLIO" userId="S::antonio.avolio3@studenti.unina.it::09e6f064-7614-4d87-9c34-a1a18c6313c9" providerId="AD" clId="Web-{042AB1B7-ACD1-4F15-8302-A8065534A0F9}" dt="2023-02-19T11:12:01.425" v="214" actId="20577"/>
          <ac:spMkLst>
            <pc:docMk/>
            <pc:sldMk cId="1039029700" sldId="411"/>
            <ac:spMk id="2" creationId="{3EAE8A46-C6A5-16E8-B230-9D149A1225A2}"/>
          </ac:spMkLst>
        </pc:spChg>
        <pc:spChg chg="add mod">
          <ac:chgData name="ANTONIO AVOLIO" userId="S::antonio.avolio3@studenti.unina.it::09e6f064-7614-4d87-9c34-a1a18c6313c9" providerId="AD" clId="Web-{042AB1B7-ACD1-4F15-8302-A8065534A0F9}" dt="2023-02-19T12:16:44.652" v="1124" actId="14100"/>
          <ac:spMkLst>
            <pc:docMk/>
            <pc:sldMk cId="1039029700" sldId="411"/>
            <ac:spMk id="6" creationId="{12F0BFFE-08C1-1298-A758-2C63D11771A8}"/>
          </ac:spMkLst>
        </pc:spChg>
        <pc:picChg chg="add mod">
          <ac:chgData name="ANTONIO AVOLIO" userId="S::antonio.avolio3@studenti.unina.it::09e6f064-7614-4d87-9c34-a1a18c6313c9" providerId="AD" clId="Web-{042AB1B7-ACD1-4F15-8302-A8065534A0F9}" dt="2023-02-19T11:12:10.113" v="218" actId="1076"/>
          <ac:picMkLst>
            <pc:docMk/>
            <pc:sldMk cId="1039029700" sldId="411"/>
            <ac:picMk id="3" creationId="{13B2E70D-B3AE-9C1A-759A-0F121EE7ED28}"/>
          </ac:picMkLst>
        </pc:picChg>
        <pc:picChg chg="add mod">
          <ac:chgData name="ANTONIO AVOLIO" userId="S::antonio.avolio3@studenti.unina.it::09e6f064-7614-4d87-9c34-a1a18c6313c9" providerId="AD" clId="Web-{042AB1B7-ACD1-4F15-8302-A8065534A0F9}" dt="2023-02-19T12:15:20.054" v="969" actId="1076"/>
          <ac:picMkLst>
            <pc:docMk/>
            <pc:sldMk cId="1039029700" sldId="411"/>
            <ac:picMk id="4" creationId="{4C66913D-777A-31FD-6B0A-D4BDC6B4F05E}"/>
          </ac:picMkLst>
        </pc:picChg>
      </pc:sldChg>
      <pc:sldChg chg="modSp">
        <pc:chgData name="ANTONIO AVOLIO" userId="S::antonio.avolio3@studenti.unina.it::09e6f064-7614-4d87-9c34-a1a18c6313c9" providerId="AD" clId="Web-{042AB1B7-ACD1-4F15-8302-A8065534A0F9}" dt="2023-02-19T12:14:53.397" v="967" actId="20577"/>
        <pc:sldMkLst>
          <pc:docMk/>
          <pc:sldMk cId="445203718" sldId="413"/>
        </pc:sldMkLst>
        <pc:spChg chg="mod">
          <ac:chgData name="ANTONIO AVOLIO" userId="S::antonio.avolio3@studenti.unina.it::09e6f064-7614-4d87-9c34-a1a18c6313c9" providerId="AD" clId="Web-{042AB1B7-ACD1-4F15-8302-A8065534A0F9}" dt="2023-02-19T12:14:53.397" v="967" actId="20577"/>
          <ac:spMkLst>
            <pc:docMk/>
            <pc:sldMk cId="445203718" sldId="413"/>
            <ac:spMk id="2" creationId="{5507C174-3A6A-44EF-3B1D-37140601B8F7}"/>
          </ac:spMkLst>
        </pc:spChg>
      </pc:sldChg>
    </pc:docChg>
  </pc:docChgLst>
  <pc:docChgLst>
    <pc:chgData name="ANTONIO AVOLIO" userId="S::antonio.avolio3@studenti.unina.it::09e6f064-7614-4d87-9c34-a1a18c6313c9" providerId="AD" clId="Web-{B5DC640A-F89F-4842-A70F-ABA219FEF376}"/>
    <pc:docChg chg="addSld modSld modSection">
      <pc:chgData name="ANTONIO AVOLIO" userId="S::antonio.avolio3@studenti.unina.it::09e6f064-7614-4d87-9c34-a1a18c6313c9" providerId="AD" clId="Web-{B5DC640A-F89F-4842-A70F-ABA219FEF376}" dt="2023-02-15T16:44:32.150" v="178" actId="20577"/>
      <pc:docMkLst>
        <pc:docMk/>
      </pc:docMkLst>
      <pc:sldChg chg="modSp">
        <pc:chgData name="ANTONIO AVOLIO" userId="S::antonio.avolio3@studenti.unina.it::09e6f064-7614-4d87-9c34-a1a18c6313c9" providerId="AD" clId="Web-{B5DC640A-F89F-4842-A70F-ABA219FEF376}" dt="2023-02-15T15:39:59.981" v="123" actId="20577"/>
        <pc:sldMkLst>
          <pc:docMk/>
          <pc:sldMk cId="2822868737" sldId="323"/>
        </pc:sldMkLst>
        <pc:spChg chg="mod">
          <ac:chgData name="ANTONIO AVOLIO" userId="S::antonio.avolio3@studenti.unina.it::09e6f064-7614-4d87-9c34-a1a18c6313c9" providerId="AD" clId="Web-{B5DC640A-F89F-4842-A70F-ABA219FEF376}" dt="2023-02-15T15:39:59.981" v="123" actId="20577"/>
          <ac:spMkLst>
            <pc:docMk/>
            <pc:sldMk cId="2822868737" sldId="323"/>
            <ac:spMk id="6" creationId="{1059D1D7-D2A1-4CC8-2391-96D803E51200}"/>
          </ac:spMkLst>
        </pc:spChg>
      </pc:sldChg>
      <pc:sldChg chg="addSp modSp new">
        <pc:chgData name="ANTONIO AVOLIO" userId="S::antonio.avolio3@studenti.unina.it::09e6f064-7614-4d87-9c34-a1a18c6313c9" providerId="AD" clId="Web-{B5DC640A-F89F-4842-A70F-ABA219FEF376}" dt="2023-02-15T16:44:17.352" v="142" actId="20577"/>
        <pc:sldMkLst>
          <pc:docMk/>
          <pc:sldMk cId="933310698" sldId="365"/>
        </pc:sldMkLst>
        <pc:spChg chg="add mod">
          <ac:chgData name="ANTONIO AVOLIO" userId="S::antonio.avolio3@studenti.unina.it::09e6f064-7614-4d87-9c34-a1a18c6313c9" providerId="AD" clId="Web-{B5DC640A-F89F-4842-A70F-ABA219FEF376}" dt="2023-02-15T16:44:17.352" v="142" actId="20577"/>
          <ac:spMkLst>
            <pc:docMk/>
            <pc:sldMk cId="933310698" sldId="365"/>
            <ac:spMk id="2" creationId="{4F4CED7F-FAB6-C41A-4B84-ABB9F181733C}"/>
          </ac:spMkLst>
        </pc:spChg>
      </pc:sldChg>
      <pc:sldChg chg="addSp modSp new">
        <pc:chgData name="ANTONIO AVOLIO" userId="S::antonio.avolio3@studenti.unina.it::09e6f064-7614-4d87-9c34-a1a18c6313c9" providerId="AD" clId="Web-{B5DC640A-F89F-4842-A70F-ABA219FEF376}" dt="2023-02-15T16:44:32.150" v="178" actId="20577"/>
        <pc:sldMkLst>
          <pc:docMk/>
          <pc:sldMk cId="2773307795" sldId="366"/>
        </pc:sldMkLst>
        <pc:spChg chg="add mod">
          <ac:chgData name="ANTONIO AVOLIO" userId="S::antonio.avolio3@studenti.unina.it::09e6f064-7614-4d87-9c34-a1a18c6313c9" providerId="AD" clId="Web-{B5DC640A-F89F-4842-A70F-ABA219FEF376}" dt="2023-02-15T16:44:32.150" v="178" actId="20577"/>
          <ac:spMkLst>
            <pc:docMk/>
            <pc:sldMk cId="2773307795" sldId="366"/>
            <ac:spMk id="2" creationId="{B0125B72-27C4-9EF6-758A-E8258C591254}"/>
          </ac:spMkLst>
        </pc:spChg>
      </pc:sldChg>
    </pc:docChg>
  </pc:docChgLst>
  <pc:docChgLst>
    <pc:chgData name="ANTONIO AVOLIO" userId="S::antonio.avolio3@studenti.unina.it::09e6f064-7614-4d87-9c34-a1a18c6313c9" providerId="AD" clId="Web-{EEB1BD79-DFEF-41A5-8E82-A6C44CAA6551}"/>
    <pc:docChg chg="delSld modSld modSection">
      <pc:chgData name="ANTONIO AVOLIO" userId="S::antonio.avolio3@studenti.unina.it::09e6f064-7614-4d87-9c34-a1a18c6313c9" providerId="AD" clId="Web-{EEB1BD79-DFEF-41A5-8E82-A6C44CAA6551}" dt="2023-02-20T19:11:07.841" v="700" actId="20577"/>
      <pc:docMkLst>
        <pc:docMk/>
      </pc:docMkLst>
      <pc:sldChg chg="modSp">
        <pc:chgData name="ANTONIO AVOLIO" userId="S::antonio.avolio3@studenti.unina.it::09e6f064-7614-4d87-9c34-a1a18c6313c9" providerId="AD" clId="Web-{EEB1BD79-DFEF-41A5-8E82-A6C44CAA6551}" dt="2023-02-20T18:09:21.295" v="128" actId="20577"/>
        <pc:sldMkLst>
          <pc:docMk/>
          <pc:sldMk cId="426538536" sldId="259"/>
        </pc:sldMkLst>
        <pc:spChg chg="mod">
          <ac:chgData name="ANTONIO AVOLIO" userId="S::antonio.avolio3@studenti.unina.it::09e6f064-7614-4d87-9c34-a1a18c6313c9" providerId="AD" clId="Web-{EEB1BD79-DFEF-41A5-8E82-A6C44CAA6551}" dt="2023-02-20T18:09:21.295" v="128" actId="20577"/>
          <ac:spMkLst>
            <pc:docMk/>
            <pc:sldMk cId="426538536" sldId="259"/>
            <ac:spMk id="3" creationId="{89B9F228-F103-F816-6912-0DD61A89BB25}"/>
          </ac:spMkLst>
        </pc:spChg>
      </pc:sldChg>
      <pc:sldChg chg="modSp">
        <pc:chgData name="ANTONIO AVOLIO" userId="S::antonio.avolio3@studenti.unina.it::09e6f064-7614-4d87-9c34-a1a18c6313c9" providerId="AD" clId="Web-{EEB1BD79-DFEF-41A5-8E82-A6C44CAA6551}" dt="2023-02-20T18:06:08.726" v="72" actId="1076"/>
        <pc:sldMkLst>
          <pc:docMk/>
          <pc:sldMk cId="791004375" sldId="263"/>
        </pc:sldMkLst>
        <pc:spChg chg="mod">
          <ac:chgData name="ANTONIO AVOLIO" userId="S::antonio.avolio3@studenti.unina.it::09e6f064-7614-4d87-9c34-a1a18c6313c9" providerId="AD" clId="Web-{EEB1BD79-DFEF-41A5-8E82-A6C44CAA6551}" dt="2023-02-20T18:06:08.726" v="72" actId="1076"/>
          <ac:spMkLst>
            <pc:docMk/>
            <pc:sldMk cId="791004375" sldId="263"/>
            <ac:spMk id="3" creationId="{61D68D4C-D337-CBB7-2810-4ED4BE2A3577}"/>
          </ac:spMkLst>
        </pc:spChg>
      </pc:sldChg>
      <pc:sldChg chg="modSp">
        <pc:chgData name="ANTONIO AVOLIO" userId="S::antonio.avolio3@studenti.unina.it::09e6f064-7614-4d87-9c34-a1a18c6313c9" providerId="AD" clId="Web-{EEB1BD79-DFEF-41A5-8E82-A6C44CAA6551}" dt="2023-02-20T18:08:57.373" v="120" actId="20577"/>
        <pc:sldMkLst>
          <pc:docMk/>
          <pc:sldMk cId="1069049546" sldId="270"/>
        </pc:sldMkLst>
        <pc:spChg chg="mod">
          <ac:chgData name="ANTONIO AVOLIO" userId="S::antonio.avolio3@studenti.unina.it::09e6f064-7614-4d87-9c34-a1a18c6313c9" providerId="AD" clId="Web-{EEB1BD79-DFEF-41A5-8E82-A6C44CAA6551}" dt="2023-02-20T18:08:57.373" v="120" actId="20577"/>
          <ac:spMkLst>
            <pc:docMk/>
            <pc:sldMk cId="1069049546" sldId="270"/>
            <ac:spMk id="3" creationId="{61D68D4C-D337-CBB7-2810-4ED4BE2A3577}"/>
          </ac:spMkLst>
        </pc:spChg>
      </pc:sldChg>
      <pc:sldChg chg="modSp">
        <pc:chgData name="ANTONIO AVOLIO" userId="S::antonio.avolio3@studenti.unina.it::09e6f064-7614-4d87-9c34-a1a18c6313c9" providerId="AD" clId="Web-{EEB1BD79-DFEF-41A5-8E82-A6C44CAA6551}" dt="2023-02-20T18:11:06.783" v="146" actId="20577"/>
        <pc:sldMkLst>
          <pc:docMk/>
          <pc:sldMk cId="2679788972" sldId="274"/>
        </pc:sldMkLst>
        <pc:spChg chg="mod">
          <ac:chgData name="ANTONIO AVOLIO" userId="S::antonio.avolio3@studenti.unina.it::09e6f064-7614-4d87-9c34-a1a18c6313c9" providerId="AD" clId="Web-{EEB1BD79-DFEF-41A5-8E82-A6C44CAA6551}" dt="2023-02-20T18:11:06.783" v="146" actId="20577"/>
          <ac:spMkLst>
            <pc:docMk/>
            <pc:sldMk cId="2679788972" sldId="274"/>
            <ac:spMk id="3" creationId="{61D68D4C-D337-CBB7-2810-4ED4BE2A3577}"/>
          </ac:spMkLst>
        </pc:spChg>
      </pc:sldChg>
      <pc:sldChg chg="modSp">
        <pc:chgData name="ANTONIO AVOLIO" userId="S::antonio.avolio3@studenti.unina.it::09e6f064-7614-4d87-9c34-a1a18c6313c9" providerId="AD" clId="Web-{EEB1BD79-DFEF-41A5-8E82-A6C44CAA6551}" dt="2023-02-20T18:12:29.458" v="159" actId="14100"/>
        <pc:sldMkLst>
          <pc:docMk/>
          <pc:sldMk cId="1488248593" sldId="275"/>
        </pc:sldMkLst>
        <pc:picChg chg="mod">
          <ac:chgData name="ANTONIO AVOLIO" userId="S::antonio.avolio3@studenti.unina.it::09e6f064-7614-4d87-9c34-a1a18c6313c9" providerId="AD" clId="Web-{EEB1BD79-DFEF-41A5-8E82-A6C44CAA6551}" dt="2023-02-20T18:12:29.458" v="159" actId="14100"/>
          <ac:picMkLst>
            <pc:docMk/>
            <pc:sldMk cId="1488248593" sldId="275"/>
            <ac:picMk id="14" creationId="{D8C4AC2B-8EFC-EF09-B8AD-A810B4A79C80}"/>
          </ac:picMkLst>
        </pc:picChg>
      </pc:sldChg>
      <pc:sldChg chg="modSp">
        <pc:chgData name="ANTONIO AVOLIO" userId="S::antonio.avolio3@studenti.unina.it::09e6f064-7614-4d87-9c34-a1a18c6313c9" providerId="AD" clId="Web-{EEB1BD79-DFEF-41A5-8E82-A6C44CAA6551}" dt="2023-02-20T18:12:05.051" v="153" actId="20577"/>
        <pc:sldMkLst>
          <pc:docMk/>
          <pc:sldMk cId="1850604308" sldId="276"/>
        </pc:sldMkLst>
        <pc:spChg chg="mod">
          <ac:chgData name="ANTONIO AVOLIO" userId="S::antonio.avolio3@studenti.unina.it::09e6f064-7614-4d87-9c34-a1a18c6313c9" providerId="AD" clId="Web-{EEB1BD79-DFEF-41A5-8E82-A6C44CAA6551}" dt="2023-02-20T18:12:05.051" v="153" actId="20577"/>
          <ac:spMkLst>
            <pc:docMk/>
            <pc:sldMk cId="1850604308" sldId="276"/>
            <ac:spMk id="3" creationId="{61D68D4C-D337-CBB7-2810-4ED4BE2A3577}"/>
          </ac:spMkLst>
        </pc:spChg>
      </pc:sldChg>
      <pc:sldChg chg="modSp">
        <pc:chgData name="ANTONIO AVOLIO" userId="S::antonio.avolio3@studenti.unina.it::09e6f064-7614-4d87-9c34-a1a18c6313c9" providerId="AD" clId="Web-{EEB1BD79-DFEF-41A5-8E82-A6C44CAA6551}" dt="2023-02-20T18:31:05.981" v="247" actId="20577"/>
        <pc:sldMkLst>
          <pc:docMk/>
          <pc:sldMk cId="3526350753" sldId="282"/>
        </pc:sldMkLst>
        <pc:spChg chg="mod">
          <ac:chgData name="ANTONIO AVOLIO" userId="S::antonio.avolio3@studenti.unina.it::09e6f064-7614-4d87-9c34-a1a18c6313c9" providerId="AD" clId="Web-{EEB1BD79-DFEF-41A5-8E82-A6C44CAA6551}" dt="2023-02-20T18:31:05.981" v="247" actId="20577"/>
          <ac:spMkLst>
            <pc:docMk/>
            <pc:sldMk cId="3526350753" sldId="282"/>
            <ac:spMk id="4" creationId="{60D5384A-03D8-D1C5-3B25-DE8629190D30}"/>
          </ac:spMkLst>
        </pc:spChg>
      </pc:sldChg>
      <pc:sldChg chg="modSp">
        <pc:chgData name="ANTONIO AVOLIO" userId="S::antonio.avolio3@studenti.unina.it::09e6f064-7614-4d87-9c34-a1a18c6313c9" providerId="AD" clId="Web-{EEB1BD79-DFEF-41A5-8E82-A6C44CAA6551}" dt="2023-02-20T18:34:49.082" v="254" actId="20577"/>
        <pc:sldMkLst>
          <pc:docMk/>
          <pc:sldMk cId="3230799754" sldId="283"/>
        </pc:sldMkLst>
        <pc:spChg chg="mod">
          <ac:chgData name="ANTONIO AVOLIO" userId="S::antonio.avolio3@studenti.unina.it::09e6f064-7614-4d87-9c34-a1a18c6313c9" providerId="AD" clId="Web-{EEB1BD79-DFEF-41A5-8E82-A6C44CAA6551}" dt="2023-02-20T18:34:49.082" v="254" actId="20577"/>
          <ac:spMkLst>
            <pc:docMk/>
            <pc:sldMk cId="3230799754" sldId="283"/>
            <ac:spMk id="11" creationId="{352D333C-1981-205F-B3EF-F078EADC70DD}"/>
          </ac:spMkLst>
        </pc:spChg>
      </pc:sldChg>
      <pc:sldChg chg="modSp">
        <pc:chgData name="ANTONIO AVOLIO" userId="S::antonio.avolio3@studenti.unina.it::09e6f064-7614-4d87-9c34-a1a18c6313c9" providerId="AD" clId="Web-{EEB1BD79-DFEF-41A5-8E82-A6C44CAA6551}" dt="2023-02-20T18:36:25.289" v="312" actId="20577"/>
        <pc:sldMkLst>
          <pc:docMk/>
          <pc:sldMk cId="2081264505" sldId="284"/>
        </pc:sldMkLst>
        <pc:spChg chg="mod">
          <ac:chgData name="ANTONIO AVOLIO" userId="S::antonio.avolio3@studenti.unina.it::09e6f064-7614-4d87-9c34-a1a18c6313c9" providerId="AD" clId="Web-{EEB1BD79-DFEF-41A5-8E82-A6C44CAA6551}" dt="2023-02-20T18:36:10.460" v="300" actId="20577"/>
          <ac:spMkLst>
            <pc:docMk/>
            <pc:sldMk cId="2081264505" sldId="284"/>
            <ac:spMk id="18" creationId="{42CC9A7C-6B93-5D09-50F4-176A2D13B5E9}"/>
          </ac:spMkLst>
        </pc:spChg>
        <pc:spChg chg="mod">
          <ac:chgData name="ANTONIO AVOLIO" userId="S::antonio.avolio3@studenti.unina.it::09e6f064-7614-4d87-9c34-a1a18c6313c9" providerId="AD" clId="Web-{EEB1BD79-DFEF-41A5-8E82-A6C44CAA6551}" dt="2023-02-20T18:36:25.289" v="312" actId="20577"/>
          <ac:spMkLst>
            <pc:docMk/>
            <pc:sldMk cId="2081264505" sldId="284"/>
            <ac:spMk id="22" creationId="{B0ED8646-DDF3-1392-765C-A93A956D77E6}"/>
          </ac:spMkLst>
        </pc:spChg>
      </pc:sldChg>
      <pc:sldChg chg="modSp">
        <pc:chgData name="ANTONIO AVOLIO" userId="S::antonio.avolio3@studenti.unina.it::09e6f064-7614-4d87-9c34-a1a18c6313c9" providerId="AD" clId="Web-{EEB1BD79-DFEF-41A5-8E82-A6C44CAA6551}" dt="2023-02-20T18:37:32.979" v="319" actId="20577"/>
        <pc:sldMkLst>
          <pc:docMk/>
          <pc:sldMk cId="442665856" sldId="286"/>
        </pc:sldMkLst>
        <pc:spChg chg="mod">
          <ac:chgData name="ANTONIO AVOLIO" userId="S::antonio.avolio3@studenti.unina.it::09e6f064-7614-4d87-9c34-a1a18c6313c9" providerId="AD" clId="Web-{EEB1BD79-DFEF-41A5-8E82-A6C44CAA6551}" dt="2023-02-20T18:37:32.979" v="319" actId="20577"/>
          <ac:spMkLst>
            <pc:docMk/>
            <pc:sldMk cId="442665856" sldId="286"/>
            <ac:spMk id="18" creationId="{42CC9A7C-6B93-5D09-50F4-176A2D13B5E9}"/>
          </ac:spMkLst>
        </pc:spChg>
      </pc:sldChg>
      <pc:sldChg chg="modSp">
        <pc:chgData name="ANTONIO AVOLIO" userId="S::antonio.avolio3@studenti.unina.it::09e6f064-7614-4d87-9c34-a1a18c6313c9" providerId="AD" clId="Web-{EEB1BD79-DFEF-41A5-8E82-A6C44CAA6551}" dt="2023-02-20T18:38:13.214" v="322" actId="20577"/>
        <pc:sldMkLst>
          <pc:docMk/>
          <pc:sldMk cId="60688922" sldId="287"/>
        </pc:sldMkLst>
        <pc:spChg chg="mod">
          <ac:chgData name="ANTONIO AVOLIO" userId="S::antonio.avolio3@studenti.unina.it::09e6f064-7614-4d87-9c34-a1a18c6313c9" providerId="AD" clId="Web-{EEB1BD79-DFEF-41A5-8E82-A6C44CAA6551}" dt="2023-02-20T18:38:13.214" v="322" actId="20577"/>
          <ac:spMkLst>
            <pc:docMk/>
            <pc:sldMk cId="60688922" sldId="287"/>
            <ac:spMk id="18" creationId="{42CC9A7C-6B93-5D09-50F4-176A2D13B5E9}"/>
          </ac:spMkLst>
        </pc:spChg>
      </pc:sldChg>
      <pc:sldChg chg="modSp">
        <pc:chgData name="ANTONIO AVOLIO" userId="S::antonio.avolio3@studenti.unina.it::09e6f064-7614-4d87-9c34-a1a18c6313c9" providerId="AD" clId="Web-{EEB1BD79-DFEF-41A5-8E82-A6C44CAA6551}" dt="2023-02-20T18:39:46.999" v="329" actId="14100"/>
        <pc:sldMkLst>
          <pc:docMk/>
          <pc:sldMk cId="509926093" sldId="288"/>
        </pc:sldMkLst>
        <pc:spChg chg="mod">
          <ac:chgData name="ANTONIO AVOLIO" userId="S::antonio.avolio3@studenti.unina.it::09e6f064-7614-4d87-9c34-a1a18c6313c9" providerId="AD" clId="Web-{EEB1BD79-DFEF-41A5-8E82-A6C44CAA6551}" dt="2023-02-20T18:39:39.530" v="328" actId="14100"/>
          <ac:spMkLst>
            <pc:docMk/>
            <pc:sldMk cId="509926093" sldId="288"/>
            <ac:spMk id="2" creationId="{BA18D7D1-FB0B-D1C4-AA95-3E54AFE24F25}"/>
          </ac:spMkLst>
        </pc:spChg>
        <pc:cxnChg chg="mod">
          <ac:chgData name="ANTONIO AVOLIO" userId="S::antonio.avolio3@studenti.unina.it::09e6f064-7614-4d87-9c34-a1a18c6313c9" providerId="AD" clId="Web-{EEB1BD79-DFEF-41A5-8E82-A6C44CAA6551}" dt="2023-02-20T18:39:46.999" v="329" actId="14100"/>
          <ac:cxnSpMkLst>
            <pc:docMk/>
            <pc:sldMk cId="509926093" sldId="288"/>
            <ac:cxnSpMk id="14" creationId="{B217957E-A67C-83D8-B15D-28AD25BB3E48}"/>
          </ac:cxnSpMkLst>
        </pc:cxnChg>
      </pc:sldChg>
      <pc:sldChg chg="modSp">
        <pc:chgData name="ANTONIO AVOLIO" userId="S::antonio.avolio3@studenti.unina.it::09e6f064-7614-4d87-9c34-a1a18c6313c9" providerId="AD" clId="Web-{EEB1BD79-DFEF-41A5-8E82-A6C44CAA6551}" dt="2023-02-20T18:13:43.226" v="180" actId="20577"/>
        <pc:sldMkLst>
          <pc:docMk/>
          <pc:sldMk cId="3327917458" sldId="289"/>
        </pc:sldMkLst>
        <pc:spChg chg="mod">
          <ac:chgData name="ANTONIO AVOLIO" userId="S::antonio.avolio3@studenti.unina.it::09e6f064-7614-4d87-9c34-a1a18c6313c9" providerId="AD" clId="Web-{EEB1BD79-DFEF-41A5-8E82-A6C44CAA6551}" dt="2023-02-20T18:13:43.226" v="180" actId="20577"/>
          <ac:spMkLst>
            <pc:docMk/>
            <pc:sldMk cId="3327917458" sldId="289"/>
            <ac:spMk id="3" creationId="{61D68D4C-D337-CBB7-2810-4ED4BE2A3577}"/>
          </ac:spMkLst>
        </pc:spChg>
      </pc:sldChg>
      <pc:sldChg chg="modSp">
        <pc:chgData name="ANTONIO AVOLIO" userId="S::antonio.avolio3@studenti.unina.it::09e6f064-7614-4d87-9c34-a1a18c6313c9" providerId="AD" clId="Web-{EEB1BD79-DFEF-41A5-8E82-A6C44CAA6551}" dt="2023-02-20T18:50:07.427" v="330" actId="14100"/>
        <pc:sldMkLst>
          <pc:docMk/>
          <pc:sldMk cId="3456529371" sldId="300"/>
        </pc:sldMkLst>
        <pc:spChg chg="mod">
          <ac:chgData name="ANTONIO AVOLIO" userId="S::antonio.avolio3@studenti.unina.it::09e6f064-7614-4d87-9c34-a1a18c6313c9" providerId="AD" clId="Web-{EEB1BD79-DFEF-41A5-8E82-A6C44CAA6551}" dt="2023-02-20T18:50:07.427" v="330" actId="14100"/>
          <ac:spMkLst>
            <pc:docMk/>
            <pc:sldMk cId="3456529371" sldId="300"/>
            <ac:spMk id="11" creationId="{13D6ECB1-C4E5-CBB3-D7F8-2CE7BB737214}"/>
          </ac:spMkLst>
        </pc:spChg>
      </pc:sldChg>
      <pc:sldChg chg="modSp">
        <pc:chgData name="ANTONIO AVOLIO" userId="S::antonio.avolio3@studenti.unina.it::09e6f064-7614-4d87-9c34-a1a18c6313c9" providerId="AD" clId="Web-{EEB1BD79-DFEF-41A5-8E82-A6C44CAA6551}" dt="2023-02-20T18:53:16.699" v="331" actId="20577"/>
        <pc:sldMkLst>
          <pc:docMk/>
          <pc:sldMk cId="2946998474" sldId="314"/>
        </pc:sldMkLst>
        <pc:spChg chg="mod">
          <ac:chgData name="ANTONIO AVOLIO" userId="S::antonio.avolio3@studenti.unina.it::09e6f064-7614-4d87-9c34-a1a18c6313c9" providerId="AD" clId="Web-{EEB1BD79-DFEF-41A5-8E82-A6C44CAA6551}" dt="2023-02-20T18:53:16.699" v="331" actId="20577"/>
          <ac:spMkLst>
            <pc:docMk/>
            <pc:sldMk cId="2946998474" sldId="314"/>
            <ac:spMk id="10" creationId="{F4B87C2D-2A33-ECB1-D92D-5A7F70DBA875}"/>
          </ac:spMkLst>
        </pc:spChg>
      </pc:sldChg>
      <pc:sldChg chg="addSp delSp modSp">
        <pc:chgData name="ANTONIO AVOLIO" userId="S::antonio.avolio3@studenti.unina.it::09e6f064-7614-4d87-9c34-a1a18c6313c9" providerId="AD" clId="Web-{EEB1BD79-DFEF-41A5-8E82-A6C44CAA6551}" dt="2023-02-20T18:55:41.771" v="361" actId="20577"/>
        <pc:sldMkLst>
          <pc:docMk/>
          <pc:sldMk cId="1406367835" sldId="316"/>
        </pc:sldMkLst>
        <pc:spChg chg="add del mod">
          <ac:chgData name="ANTONIO AVOLIO" userId="S::antonio.avolio3@studenti.unina.it::09e6f064-7614-4d87-9c34-a1a18c6313c9" providerId="AD" clId="Web-{EEB1BD79-DFEF-41A5-8E82-A6C44CAA6551}" dt="2023-02-20T18:53:33.940" v="342"/>
          <ac:spMkLst>
            <pc:docMk/>
            <pc:sldMk cId="1406367835" sldId="316"/>
            <ac:spMk id="16" creationId="{59593944-A432-B153-FDA8-E82854186ECD}"/>
          </ac:spMkLst>
        </pc:spChg>
        <pc:spChg chg="add mod">
          <ac:chgData name="ANTONIO AVOLIO" userId="S::antonio.avolio3@studenti.unina.it::09e6f064-7614-4d87-9c34-a1a18c6313c9" providerId="AD" clId="Web-{EEB1BD79-DFEF-41A5-8E82-A6C44CAA6551}" dt="2023-02-20T18:53:51.471" v="349" actId="14100"/>
          <ac:spMkLst>
            <pc:docMk/>
            <pc:sldMk cId="1406367835" sldId="316"/>
            <ac:spMk id="30" creationId="{CEBDEF0A-3B99-9E09-5950-CC8D237A4D94}"/>
          </ac:spMkLst>
        </pc:spChg>
        <pc:spChg chg="mod">
          <ac:chgData name="ANTONIO AVOLIO" userId="S::antonio.avolio3@studenti.unina.it::09e6f064-7614-4d87-9c34-a1a18c6313c9" providerId="AD" clId="Web-{EEB1BD79-DFEF-41A5-8E82-A6C44CAA6551}" dt="2023-02-20T18:55:41.771" v="361" actId="20577"/>
          <ac:spMkLst>
            <pc:docMk/>
            <pc:sldMk cId="1406367835" sldId="316"/>
            <ac:spMk id="275" creationId="{C74E1D4C-8561-7228-B6D6-910996C45E97}"/>
          </ac:spMkLst>
        </pc:spChg>
        <pc:spChg chg="mod">
          <ac:chgData name="ANTONIO AVOLIO" userId="S::antonio.avolio3@studenti.unina.it::09e6f064-7614-4d87-9c34-a1a18c6313c9" providerId="AD" clId="Web-{EEB1BD79-DFEF-41A5-8E82-A6C44CAA6551}" dt="2023-02-20T18:53:30.424" v="338" actId="14100"/>
          <ac:spMkLst>
            <pc:docMk/>
            <pc:sldMk cId="1406367835" sldId="316"/>
            <ac:spMk id="276" creationId="{74DEA400-C4A5-C512-8E4E-7286DD9A05D6}"/>
          </ac:spMkLst>
        </pc:spChg>
        <pc:graphicFrameChg chg="mod modGraphic">
          <ac:chgData name="ANTONIO AVOLIO" userId="S::antonio.avolio3@studenti.unina.it::09e6f064-7614-4d87-9c34-a1a18c6313c9" providerId="AD" clId="Web-{EEB1BD79-DFEF-41A5-8E82-A6C44CAA6551}" dt="2023-02-20T18:54:26.988" v="355" actId="20577"/>
          <ac:graphicFrameMkLst>
            <pc:docMk/>
            <pc:sldMk cId="1406367835" sldId="316"/>
            <ac:graphicFrameMk id="10" creationId="{9CC89BCA-EE54-8B94-00FA-93045D377917}"/>
          </ac:graphicFrameMkLst>
        </pc:graphicFrameChg>
      </pc:sldChg>
      <pc:sldChg chg="delSp modSp del">
        <pc:chgData name="ANTONIO AVOLIO" userId="S::antonio.avolio3@studenti.unina.it::09e6f064-7614-4d87-9c34-a1a18c6313c9" providerId="AD" clId="Web-{EEB1BD79-DFEF-41A5-8E82-A6C44CAA6551}" dt="2023-02-20T19:06:05.646" v="385"/>
        <pc:sldMkLst>
          <pc:docMk/>
          <pc:sldMk cId="2454195402" sldId="325"/>
        </pc:sldMkLst>
        <pc:spChg chg="mod">
          <ac:chgData name="ANTONIO AVOLIO" userId="S::antonio.avolio3@studenti.unina.it::09e6f064-7614-4d87-9c34-a1a18c6313c9" providerId="AD" clId="Web-{EEB1BD79-DFEF-41A5-8E82-A6C44CAA6551}" dt="2023-02-20T19:05:40.958" v="381" actId="1076"/>
          <ac:spMkLst>
            <pc:docMk/>
            <pc:sldMk cId="2454195402" sldId="325"/>
            <ac:spMk id="2" creationId="{944C589D-C29F-0301-B15B-426236BB0403}"/>
          </ac:spMkLst>
        </pc:spChg>
        <pc:spChg chg="del">
          <ac:chgData name="ANTONIO AVOLIO" userId="S::antonio.avolio3@studenti.unina.it::09e6f064-7614-4d87-9c34-a1a18c6313c9" providerId="AD" clId="Web-{EEB1BD79-DFEF-41A5-8E82-A6C44CAA6551}" dt="2023-02-20T19:05:15.207" v="372"/>
          <ac:spMkLst>
            <pc:docMk/>
            <pc:sldMk cId="2454195402" sldId="325"/>
            <ac:spMk id="111" creationId="{B86EEAC6-011F-4499-ACFF-2FDC742DB06D}"/>
          </ac:spMkLst>
        </pc:spChg>
        <pc:spChg chg="del">
          <ac:chgData name="ANTONIO AVOLIO" userId="S::antonio.avolio3@studenti.unina.it::09e6f064-7614-4d87-9c34-a1a18c6313c9" providerId="AD" clId="Web-{EEB1BD79-DFEF-41A5-8E82-A6C44CAA6551}" dt="2023-02-20T19:05:15.207" v="371"/>
          <ac:spMkLst>
            <pc:docMk/>
            <pc:sldMk cId="2454195402" sldId="325"/>
            <ac:spMk id="114" creationId="{E4A1FD7E-EAEC-40B9-B75B-432F9DA75BA8}"/>
          </ac:spMkLst>
        </pc:spChg>
        <pc:graphicFrameChg chg="del">
          <ac:chgData name="ANTONIO AVOLIO" userId="S::antonio.avolio3@studenti.unina.it::09e6f064-7614-4d87-9c34-a1a18c6313c9" providerId="AD" clId="Web-{EEB1BD79-DFEF-41A5-8E82-A6C44CAA6551}" dt="2023-02-20T19:04:56.582" v="366"/>
          <ac:graphicFrameMkLst>
            <pc:docMk/>
            <pc:sldMk cId="2454195402" sldId="325"/>
            <ac:graphicFrameMk id="48" creationId="{9915AF7B-CE57-8344-6F77-0059E0CC9FC3}"/>
          </ac:graphicFrameMkLst>
        </pc:graphicFrameChg>
        <pc:picChg chg="mod modCrop">
          <ac:chgData name="ANTONIO AVOLIO" userId="S::antonio.avolio3@studenti.unina.it::09e6f064-7614-4d87-9c34-a1a18c6313c9" providerId="AD" clId="Web-{EEB1BD79-DFEF-41A5-8E82-A6C44CAA6551}" dt="2023-02-20T19:05:51.052" v="384" actId="14100"/>
          <ac:picMkLst>
            <pc:docMk/>
            <pc:sldMk cId="2454195402" sldId="325"/>
            <ac:picMk id="3" creationId="{23E3A3E8-F127-7C6E-E311-7A9339CDD11F}"/>
          </ac:picMkLst>
        </pc:picChg>
      </pc:sldChg>
      <pc:sldChg chg="modSp del">
        <pc:chgData name="ANTONIO AVOLIO" userId="S::antonio.avolio3@studenti.unina.it::09e6f064-7614-4d87-9c34-a1a18c6313c9" providerId="AD" clId="Web-{EEB1BD79-DFEF-41A5-8E82-A6C44CAA6551}" dt="2023-02-20T19:04:14.002" v="364"/>
        <pc:sldMkLst>
          <pc:docMk/>
          <pc:sldMk cId="2773307795" sldId="366"/>
        </pc:sldMkLst>
        <pc:picChg chg="mod">
          <ac:chgData name="ANTONIO AVOLIO" userId="S::antonio.avolio3@studenti.unina.it::09e6f064-7614-4d87-9c34-a1a18c6313c9" providerId="AD" clId="Web-{EEB1BD79-DFEF-41A5-8E82-A6C44CAA6551}" dt="2023-02-20T19:03:38.127" v="363" actId="14100"/>
          <ac:picMkLst>
            <pc:docMk/>
            <pc:sldMk cId="2773307795" sldId="366"/>
            <ac:picMk id="3" creationId="{D787322A-5C21-DE86-5DD2-F196C7ABA2A7}"/>
          </ac:picMkLst>
        </pc:picChg>
      </pc:sldChg>
      <pc:sldChg chg="modSp">
        <pc:chgData name="ANTONIO AVOLIO" userId="S::antonio.avolio3@studenti.unina.it::09e6f064-7614-4d87-9c34-a1a18c6313c9" providerId="AD" clId="Web-{EEB1BD79-DFEF-41A5-8E82-A6C44CAA6551}" dt="2023-02-20T19:08:04.664" v="393" actId="14100"/>
        <pc:sldMkLst>
          <pc:docMk/>
          <pc:sldMk cId="1313140909" sldId="414"/>
        </pc:sldMkLst>
        <pc:picChg chg="mod">
          <ac:chgData name="ANTONIO AVOLIO" userId="S::antonio.avolio3@studenti.unina.it::09e6f064-7614-4d87-9c34-a1a18c6313c9" providerId="AD" clId="Web-{EEB1BD79-DFEF-41A5-8E82-A6C44CAA6551}" dt="2023-02-20T19:08:04.664" v="393" actId="14100"/>
          <ac:picMkLst>
            <pc:docMk/>
            <pc:sldMk cId="1313140909" sldId="414"/>
            <ac:picMk id="7" creationId="{E94BEEA8-8130-C946-910C-BF7F67331874}"/>
          </ac:picMkLst>
        </pc:picChg>
      </pc:sldChg>
      <pc:sldChg chg="addSp delSp modSp">
        <pc:chgData name="ANTONIO AVOLIO" userId="S::antonio.avolio3@studenti.unina.it::09e6f064-7614-4d87-9c34-a1a18c6313c9" providerId="AD" clId="Web-{EEB1BD79-DFEF-41A5-8E82-A6C44CAA6551}" dt="2023-02-20T19:07:56.367" v="392"/>
        <pc:sldMkLst>
          <pc:docMk/>
          <pc:sldMk cId="2645028514" sldId="415"/>
        </pc:sldMkLst>
        <pc:spChg chg="add del mod">
          <ac:chgData name="ANTONIO AVOLIO" userId="S::antonio.avolio3@studenti.unina.it::09e6f064-7614-4d87-9c34-a1a18c6313c9" providerId="AD" clId="Web-{EEB1BD79-DFEF-41A5-8E82-A6C44CAA6551}" dt="2023-02-20T19:07:51.555" v="391"/>
          <ac:spMkLst>
            <pc:docMk/>
            <pc:sldMk cId="2645028514" sldId="415"/>
            <ac:spMk id="2" creationId="{50815979-DB2D-B567-BB0F-522CCBD03F46}"/>
          </ac:spMkLst>
        </pc:spChg>
        <pc:spChg chg="del mod">
          <ac:chgData name="ANTONIO AVOLIO" userId="S::antonio.avolio3@studenti.unina.it::09e6f064-7614-4d87-9c34-a1a18c6313c9" providerId="AD" clId="Web-{EEB1BD79-DFEF-41A5-8E82-A6C44CAA6551}" dt="2023-02-20T19:07:45.054" v="387"/>
          <ac:spMkLst>
            <pc:docMk/>
            <pc:sldMk cId="2645028514" sldId="415"/>
            <ac:spMk id="5" creationId="{109F235B-655B-50E5-B60C-3FA7068F710C}"/>
          </ac:spMkLst>
        </pc:spChg>
        <pc:spChg chg="add">
          <ac:chgData name="ANTONIO AVOLIO" userId="S::antonio.avolio3@studenti.unina.it::09e6f064-7614-4d87-9c34-a1a18c6313c9" providerId="AD" clId="Web-{EEB1BD79-DFEF-41A5-8E82-A6C44CAA6551}" dt="2023-02-20T19:07:56.367" v="392"/>
          <ac:spMkLst>
            <pc:docMk/>
            <pc:sldMk cId="2645028514" sldId="415"/>
            <ac:spMk id="8" creationId="{7F49EBA1-46DE-002C-5C9E-8C79B5F7190D}"/>
          </ac:spMkLst>
        </pc:spChg>
      </pc:sldChg>
      <pc:sldChg chg="modSp">
        <pc:chgData name="ANTONIO AVOLIO" userId="S::antonio.avolio3@studenti.unina.it::09e6f064-7614-4d87-9c34-a1a18c6313c9" providerId="AD" clId="Web-{EEB1BD79-DFEF-41A5-8E82-A6C44CAA6551}" dt="2023-02-20T19:11:07.841" v="700" actId="20577"/>
        <pc:sldMkLst>
          <pc:docMk/>
          <pc:sldMk cId="4198552003" sldId="416"/>
        </pc:sldMkLst>
        <pc:spChg chg="mod">
          <ac:chgData name="ANTONIO AVOLIO" userId="S::antonio.avolio3@studenti.unina.it::09e6f064-7614-4d87-9c34-a1a18c6313c9" providerId="AD" clId="Web-{EEB1BD79-DFEF-41A5-8E82-A6C44CAA6551}" dt="2023-02-20T19:11:07.841" v="700" actId="20577"/>
          <ac:spMkLst>
            <pc:docMk/>
            <pc:sldMk cId="4198552003" sldId="416"/>
            <ac:spMk id="6" creationId="{B53AED1D-CDC5-D7E6-C149-8B5C275760F4}"/>
          </ac:spMkLst>
        </pc:spChg>
      </pc:sldChg>
      <pc:sldChg chg="modSp">
        <pc:chgData name="ANTONIO AVOLIO" userId="S::antonio.avolio3@studenti.unina.it::09e6f064-7614-4d87-9c34-a1a18c6313c9" providerId="AD" clId="Web-{EEB1BD79-DFEF-41A5-8E82-A6C44CAA6551}" dt="2023-02-20T19:03:17.845" v="362" actId="1076"/>
        <pc:sldMkLst>
          <pc:docMk/>
          <pc:sldMk cId="2341451170" sldId="425"/>
        </pc:sldMkLst>
        <pc:picChg chg="mod">
          <ac:chgData name="ANTONIO AVOLIO" userId="S::antonio.avolio3@studenti.unina.it::09e6f064-7614-4d87-9c34-a1a18c6313c9" providerId="AD" clId="Web-{EEB1BD79-DFEF-41A5-8E82-A6C44CAA6551}" dt="2023-02-20T19:03:17.845" v="362" actId="1076"/>
          <ac:picMkLst>
            <pc:docMk/>
            <pc:sldMk cId="2341451170" sldId="425"/>
            <ac:picMk id="6" creationId="{279B571B-8CCE-4F85-2288-CC78C1A186C7}"/>
          </ac:picMkLst>
        </pc:picChg>
      </pc:sldChg>
    </pc:docChg>
  </pc:docChgLst>
  <pc:docChgLst>
    <pc:chgData name="ANTONIO AVOLIO" userId="S::antonio.avolio3@studenti.unina.it::09e6f064-7614-4d87-9c34-a1a18c6313c9" providerId="AD" clId="Web-{E8977FDB-ED74-4FDA-A448-060175A1D253}"/>
    <pc:docChg chg="addSld delSld modSld sldOrd modSection">
      <pc:chgData name="ANTONIO AVOLIO" userId="S::antonio.avolio3@studenti.unina.it::09e6f064-7614-4d87-9c34-a1a18c6313c9" providerId="AD" clId="Web-{E8977FDB-ED74-4FDA-A448-060175A1D253}" dt="2023-02-12T15:49:13.194" v="1587"/>
      <pc:docMkLst>
        <pc:docMk/>
      </pc:docMkLst>
      <pc:sldChg chg="del">
        <pc:chgData name="ANTONIO AVOLIO" userId="S::antonio.avolio3@studenti.unina.it::09e6f064-7614-4d87-9c34-a1a18c6313c9" providerId="AD" clId="Web-{E8977FDB-ED74-4FDA-A448-060175A1D253}" dt="2023-02-12T15:48:11.646" v="1550"/>
        <pc:sldMkLst>
          <pc:docMk/>
          <pc:sldMk cId="4275499966" sldId="260"/>
        </pc:sldMkLst>
      </pc:sldChg>
      <pc:sldChg chg="modSp">
        <pc:chgData name="ANTONIO AVOLIO" userId="S::antonio.avolio3@studenti.unina.it::09e6f064-7614-4d87-9c34-a1a18c6313c9" providerId="AD" clId="Web-{E8977FDB-ED74-4FDA-A448-060175A1D253}" dt="2023-02-12T14:45:31.895" v="13" actId="20577"/>
        <pc:sldMkLst>
          <pc:docMk/>
          <pc:sldMk cId="2844677892" sldId="272"/>
        </pc:sldMkLst>
        <pc:spChg chg="mod">
          <ac:chgData name="ANTONIO AVOLIO" userId="S::antonio.avolio3@studenti.unina.it::09e6f064-7614-4d87-9c34-a1a18c6313c9" providerId="AD" clId="Web-{E8977FDB-ED74-4FDA-A448-060175A1D253}" dt="2023-02-12T14:45:06.753" v="10" actId="20577"/>
          <ac:spMkLst>
            <pc:docMk/>
            <pc:sldMk cId="2844677892" sldId="272"/>
            <ac:spMk id="2" creationId="{ADA7658B-65A0-74F9-4006-B01521BB2C44}"/>
          </ac:spMkLst>
        </pc:spChg>
        <pc:spChg chg="mod">
          <ac:chgData name="ANTONIO AVOLIO" userId="S::antonio.avolio3@studenti.unina.it::09e6f064-7614-4d87-9c34-a1a18c6313c9" providerId="AD" clId="Web-{E8977FDB-ED74-4FDA-A448-060175A1D253}" dt="2023-02-12T14:45:31.895" v="13" actId="20577"/>
          <ac:spMkLst>
            <pc:docMk/>
            <pc:sldMk cId="2844677892" sldId="272"/>
            <ac:spMk id="3" creationId="{D7F67A8D-A265-8710-00AA-11C17E455BD2}"/>
          </ac:spMkLst>
        </pc:spChg>
      </pc:sldChg>
      <pc:sldChg chg="addSp delSp modSp add ord replId">
        <pc:chgData name="ANTONIO AVOLIO" userId="S::antonio.avolio3@studenti.unina.it::09e6f064-7614-4d87-9c34-a1a18c6313c9" providerId="AD" clId="Web-{E8977FDB-ED74-4FDA-A448-060175A1D253}" dt="2023-02-12T15:10:04.630" v="324" actId="1076"/>
        <pc:sldMkLst>
          <pc:docMk/>
          <pc:sldMk cId="2683543567" sldId="301"/>
        </pc:sldMkLst>
        <pc:spChg chg="add del mod">
          <ac:chgData name="ANTONIO AVOLIO" userId="S::antonio.avolio3@studenti.unina.it::09e6f064-7614-4d87-9c34-a1a18c6313c9" providerId="AD" clId="Web-{E8977FDB-ED74-4FDA-A448-060175A1D253}" dt="2023-02-12T14:50:51.290" v="224" actId="20577"/>
          <ac:spMkLst>
            <pc:docMk/>
            <pc:sldMk cId="2683543567" sldId="301"/>
            <ac:spMk id="6" creationId="{1A88CAFD-1E2B-8E01-048D-0B5980017E43}"/>
          </ac:spMkLst>
        </pc:spChg>
        <pc:spChg chg="mod">
          <ac:chgData name="ANTONIO AVOLIO" userId="S::antonio.avolio3@studenti.unina.it::09e6f064-7614-4d87-9c34-a1a18c6313c9" providerId="AD" clId="Web-{E8977FDB-ED74-4FDA-A448-060175A1D253}" dt="2023-02-12T15:10:04.630" v="324" actId="1076"/>
          <ac:spMkLst>
            <pc:docMk/>
            <pc:sldMk cId="2683543567" sldId="301"/>
            <ac:spMk id="11" creationId="{13D6ECB1-C4E5-CBB3-D7F8-2CE7BB737214}"/>
          </ac:spMkLst>
        </pc:spChg>
        <pc:graphicFrameChg chg="add del">
          <ac:chgData name="ANTONIO AVOLIO" userId="S::antonio.avolio3@studenti.unina.it::09e6f064-7614-4d87-9c34-a1a18c6313c9" providerId="AD" clId="Web-{E8977FDB-ED74-4FDA-A448-060175A1D253}" dt="2023-02-12T14:48:02.654" v="26"/>
          <ac:graphicFrameMkLst>
            <pc:docMk/>
            <pc:sldMk cId="2683543567" sldId="301"/>
            <ac:graphicFrameMk id="13" creationId="{133706A4-B9A8-E5BD-C791-5B02197982C4}"/>
          </ac:graphicFrameMkLst>
        </pc:graphicFrameChg>
        <pc:picChg chg="mod">
          <ac:chgData name="ANTONIO AVOLIO" userId="S::antonio.avolio3@studenti.unina.it::09e6f064-7614-4d87-9c34-a1a18c6313c9" providerId="AD" clId="Web-{E8977FDB-ED74-4FDA-A448-060175A1D253}" dt="2023-02-12T14:51:10.572" v="228" actId="1076"/>
          <ac:picMkLst>
            <pc:docMk/>
            <pc:sldMk cId="2683543567" sldId="301"/>
            <ac:picMk id="5" creationId="{89B59F90-AD0A-3D8B-DC40-B2563CBD1238}"/>
          </ac:picMkLst>
        </pc:picChg>
        <pc:picChg chg="del">
          <ac:chgData name="ANTONIO AVOLIO" userId="S::antonio.avolio3@studenti.unina.it::09e6f064-7614-4d87-9c34-a1a18c6313c9" providerId="AD" clId="Web-{E8977FDB-ED74-4FDA-A448-060175A1D253}" dt="2023-02-12T14:48:06.858" v="27"/>
          <ac:picMkLst>
            <pc:docMk/>
            <pc:sldMk cId="2683543567" sldId="301"/>
            <ac:picMk id="8" creationId="{BE6692DF-157D-B875-B973-A9CA5983E47D}"/>
          </ac:picMkLst>
        </pc:picChg>
      </pc:sldChg>
      <pc:sldChg chg="addSp delSp modSp add ord replId">
        <pc:chgData name="ANTONIO AVOLIO" userId="S::antonio.avolio3@studenti.unina.it::09e6f064-7614-4d87-9c34-a1a18c6313c9" providerId="AD" clId="Web-{E8977FDB-ED74-4FDA-A448-060175A1D253}" dt="2023-02-12T15:28:14.543" v="1325" actId="20577"/>
        <pc:sldMkLst>
          <pc:docMk/>
          <pc:sldMk cId="3900910933" sldId="302"/>
        </pc:sldMkLst>
        <pc:spChg chg="add mod">
          <ac:chgData name="ANTONIO AVOLIO" userId="S::antonio.avolio3@studenti.unina.it::09e6f064-7614-4d87-9c34-a1a18c6313c9" providerId="AD" clId="Web-{E8977FDB-ED74-4FDA-A448-060175A1D253}" dt="2023-02-12T15:28:14.543" v="1325" actId="20577"/>
          <ac:spMkLst>
            <pc:docMk/>
            <pc:sldMk cId="3900910933" sldId="302"/>
            <ac:spMk id="2" creationId="{6D70A86F-8388-CC71-110A-69349665551C}"/>
          </ac:spMkLst>
        </pc:spChg>
        <pc:spChg chg="del">
          <ac:chgData name="ANTONIO AVOLIO" userId="S::antonio.avolio3@studenti.unina.it::09e6f064-7614-4d87-9c34-a1a18c6313c9" providerId="AD" clId="Web-{E8977FDB-ED74-4FDA-A448-060175A1D253}" dt="2023-02-12T15:16:16.466" v="791"/>
          <ac:spMkLst>
            <pc:docMk/>
            <pc:sldMk cId="3900910933" sldId="302"/>
            <ac:spMk id="4" creationId="{03FDFF71-B8EC-F1DA-67C4-9DB17AADD841}"/>
          </ac:spMkLst>
        </pc:spChg>
        <pc:spChg chg="mod">
          <ac:chgData name="ANTONIO AVOLIO" userId="S::antonio.avolio3@studenti.unina.it::09e6f064-7614-4d87-9c34-a1a18c6313c9" providerId="AD" clId="Web-{E8977FDB-ED74-4FDA-A448-060175A1D253}" dt="2023-02-12T15:16:09.919" v="790" actId="20577"/>
          <ac:spMkLst>
            <pc:docMk/>
            <pc:sldMk cId="3900910933" sldId="302"/>
            <ac:spMk id="6" creationId="{1A88CAFD-1E2B-8E01-048D-0B5980017E43}"/>
          </ac:spMkLst>
        </pc:spChg>
        <pc:spChg chg="mod">
          <ac:chgData name="ANTONIO AVOLIO" userId="S::antonio.avolio3@studenti.unina.it::09e6f064-7614-4d87-9c34-a1a18c6313c9" providerId="AD" clId="Web-{E8977FDB-ED74-4FDA-A448-060175A1D253}" dt="2023-02-12T15:15:47.153" v="783" actId="1076"/>
          <ac:spMkLst>
            <pc:docMk/>
            <pc:sldMk cId="3900910933" sldId="302"/>
            <ac:spMk id="11" creationId="{13D6ECB1-C4E5-CBB3-D7F8-2CE7BB737214}"/>
          </ac:spMkLst>
        </pc:spChg>
        <pc:picChg chg="del">
          <ac:chgData name="ANTONIO AVOLIO" userId="S::antonio.avolio3@studenti.unina.it::09e6f064-7614-4d87-9c34-a1a18c6313c9" providerId="AD" clId="Web-{E8977FDB-ED74-4FDA-A448-060175A1D253}" dt="2023-02-12T15:14:21.229" v="564"/>
          <ac:picMkLst>
            <pc:docMk/>
            <pc:sldMk cId="3900910933" sldId="302"/>
            <ac:picMk id="5" creationId="{89B59F90-AD0A-3D8B-DC40-B2563CBD1238}"/>
          </ac:picMkLst>
        </pc:picChg>
        <pc:picChg chg="mod">
          <ac:chgData name="ANTONIO AVOLIO" userId="S::antonio.avolio3@studenti.unina.it::09e6f064-7614-4d87-9c34-a1a18c6313c9" providerId="AD" clId="Web-{E8977FDB-ED74-4FDA-A448-060175A1D253}" dt="2023-02-12T15:18:43.047" v="1017" actId="1076"/>
          <ac:picMkLst>
            <pc:docMk/>
            <pc:sldMk cId="3900910933" sldId="302"/>
            <ac:picMk id="8" creationId="{BE6692DF-157D-B875-B973-A9CA5983E47D}"/>
          </ac:picMkLst>
        </pc:picChg>
      </pc:sldChg>
      <pc:sldChg chg="modSp">
        <pc:chgData name="ANTONIO AVOLIO" userId="S::antonio.avolio3@studenti.unina.it::09e6f064-7614-4d87-9c34-a1a18c6313c9" providerId="AD" clId="Web-{E8977FDB-ED74-4FDA-A448-060175A1D253}" dt="2023-02-12T15:27:57.543" v="1324" actId="20577"/>
        <pc:sldMkLst>
          <pc:docMk/>
          <pc:sldMk cId="2179955679" sldId="303"/>
        </pc:sldMkLst>
        <pc:spChg chg="mod">
          <ac:chgData name="ANTONIO AVOLIO" userId="S::antonio.avolio3@studenti.unina.it::09e6f064-7614-4d87-9c34-a1a18c6313c9" providerId="AD" clId="Web-{E8977FDB-ED74-4FDA-A448-060175A1D253}" dt="2023-02-12T15:27:57.543" v="1324" actId="20577"/>
          <ac:spMkLst>
            <pc:docMk/>
            <pc:sldMk cId="2179955679" sldId="303"/>
            <ac:spMk id="11" creationId="{13D6ECB1-C4E5-CBB3-D7F8-2CE7BB737214}"/>
          </ac:spMkLst>
        </pc:spChg>
      </pc:sldChg>
      <pc:sldChg chg="delSp modSp add del replId">
        <pc:chgData name="ANTONIO AVOLIO" userId="S::antonio.avolio3@studenti.unina.it::09e6f064-7614-4d87-9c34-a1a18c6313c9" providerId="AD" clId="Web-{E8977FDB-ED74-4FDA-A448-060175A1D253}" dt="2023-02-12T15:47:39.536" v="1548"/>
        <pc:sldMkLst>
          <pc:docMk/>
          <pc:sldMk cId="1028957376" sldId="305"/>
        </pc:sldMkLst>
        <pc:spChg chg="del">
          <ac:chgData name="ANTONIO AVOLIO" userId="S::antonio.avolio3@studenti.unina.it::09e6f064-7614-4d87-9c34-a1a18c6313c9" providerId="AD" clId="Web-{E8977FDB-ED74-4FDA-A448-060175A1D253}" dt="2023-02-12T15:42:51.780" v="1365"/>
          <ac:spMkLst>
            <pc:docMk/>
            <pc:sldMk cId="1028957376" sldId="305"/>
            <ac:spMk id="2" creationId="{6D70A86F-8388-CC71-110A-69349665551C}"/>
          </ac:spMkLst>
        </pc:spChg>
        <pc:spChg chg="mod">
          <ac:chgData name="ANTONIO AVOLIO" userId="S::antonio.avolio3@studenti.unina.it::09e6f064-7614-4d87-9c34-a1a18c6313c9" providerId="AD" clId="Web-{E8977FDB-ED74-4FDA-A448-060175A1D253}" dt="2023-02-12T15:45:02.189" v="1470" actId="20577"/>
          <ac:spMkLst>
            <pc:docMk/>
            <pc:sldMk cId="1028957376" sldId="305"/>
            <ac:spMk id="6" creationId="{1A88CAFD-1E2B-8E01-048D-0B5980017E43}"/>
          </ac:spMkLst>
        </pc:spChg>
        <pc:spChg chg="mod">
          <ac:chgData name="ANTONIO AVOLIO" userId="S::antonio.avolio3@studenti.unina.it::09e6f064-7614-4d87-9c34-a1a18c6313c9" providerId="AD" clId="Web-{E8977FDB-ED74-4FDA-A448-060175A1D253}" dt="2023-02-12T15:42:43.186" v="1363" actId="14100"/>
          <ac:spMkLst>
            <pc:docMk/>
            <pc:sldMk cId="1028957376" sldId="305"/>
            <ac:spMk id="11" creationId="{13D6ECB1-C4E5-CBB3-D7F8-2CE7BB737214}"/>
          </ac:spMkLst>
        </pc:spChg>
        <pc:picChg chg="del">
          <ac:chgData name="ANTONIO AVOLIO" userId="S::antonio.avolio3@studenti.unina.it::09e6f064-7614-4d87-9c34-a1a18c6313c9" providerId="AD" clId="Web-{E8977FDB-ED74-4FDA-A448-060175A1D253}" dt="2023-02-12T15:42:45.108" v="1364"/>
          <ac:picMkLst>
            <pc:docMk/>
            <pc:sldMk cId="1028957376" sldId="305"/>
            <ac:picMk id="8" creationId="{BE6692DF-157D-B875-B973-A9CA5983E47D}"/>
          </ac:picMkLst>
        </pc:picChg>
      </pc:sldChg>
      <pc:sldChg chg="delSp modSp add replId">
        <pc:chgData name="ANTONIO AVOLIO" userId="S::antonio.avolio3@studenti.unina.it::09e6f064-7614-4d87-9c34-a1a18c6313c9" providerId="AD" clId="Web-{E8977FDB-ED74-4FDA-A448-060175A1D253}" dt="2023-02-12T15:48:24.083" v="1565" actId="20577"/>
        <pc:sldMkLst>
          <pc:docMk/>
          <pc:sldMk cId="3273949672" sldId="306"/>
        </pc:sldMkLst>
        <pc:spChg chg="mod">
          <ac:chgData name="ANTONIO AVOLIO" userId="S::antonio.avolio3@studenti.unina.it::09e6f064-7614-4d87-9c34-a1a18c6313c9" providerId="AD" clId="Web-{E8977FDB-ED74-4FDA-A448-060175A1D253}" dt="2023-02-12T15:47:18.879" v="1545" actId="20577"/>
          <ac:spMkLst>
            <pc:docMk/>
            <pc:sldMk cId="3273949672" sldId="306"/>
            <ac:spMk id="6" creationId="{1A88CAFD-1E2B-8E01-048D-0B5980017E43}"/>
          </ac:spMkLst>
        </pc:spChg>
        <pc:spChg chg="mod">
          <ac:chgData name="ANTONIO AVOLIO" userId="S::antonio.avolio3@studenti.unina.it::09e6f064-7614-4d87-9c34-a1a18c6313c9" providerId="AD" clId="Web-{E8977FDB-ED74-4FDA-A448-060175A1D253}" dt="2023-02-12T15:48:24.083" v="1565" actId="20577"/>
          <ac:spMkLst>
            <pc:docMk/>
            <pc:sldMk cId="3273949672" sldId="306"/>
            <ac:spMk id="11" creationId="{13D6ECB1-C4E5-CBB3-D7F8-2CE7BB737214}"/>
          </ac:spMkLst>
        </pc:spChg>
        <pc:picChg chg="del">
          <ac:chgData name="ANTONIO AVOLIO" userId="S::antonio.avolio3@studenti.unina.it::09e6f064-7614-4d87-9c34-a1a18c6313c9" providerId="AD" clId="Web-{E8977FDB-ED74-4FDA-A448-060175A1D253}" dt="2023-02-12T15:45:11.017" v="1477"/>
          <ac:picMkLst>
            <pc:docMk/>
            <pc:sldMk cId="3273949672" sldId="306"/>
            <ac:picMk id="5" creationId="{89B59F90-AD0A-3D8B-DC40-B2563CBD1238}"/>
          </ac:picMkLst>
        </pc:picChg>
        <pc:picChg chg="del">
          <ac:chgData name="ANTONIO AVOLIO" userId="S::antonio.avolio3@studenti.unina.it::09e6f064-7614-4d87-9c34-a1a18c6313c9" providerId="AD" clId="Web-{E8977FDB-ED74-4FDA-A448-060175A1D253}" dt="2023-02-12T15:45:12.079" v="1478"/>
          <ac:picMkLst>
            <pc:docMk/>
            <pc:sldMk cId="3273949672" sldId="306"/>
            <ac:picMk id="8" creationId="{BE6692DF-157D-B875-B973-A9CA5983E47D}"/>
          </ac:picMkLst>
        </pc:picChg>
      </pc:sldChg>
      <pc:sldChg chg="addSp delSp modSp add mod replId setBg">
        <pc:chgData name="ANTONIO AVOLIO" userId="S::antonio.avolio3@studenti.unina.it::09e6f064-7614-4d87-9c34-a1a18c6313c9" providerId="AD" clId="Web-{E8977FDB-ED74-4FDA-A448-060175A1D253}" dt="2023-02-12T15:49:13.194" v="1587"/>
        <pc:sldMkLst>
          <pc:docMk/>
          <pc:sldMk cId="1824864173" sldId="307"/>
        </pc:sldMkLst>
        <pc:spChg chg="ord">
          <ac:chgData name="ANTONIO AVOLIO" userId="S::antonio.avolio3@studenti.unina.it::09e6f064-7614-4d87-9c34-a1a18c6313c9" providerId="AD" clId="Web-{E8977FDB-ED74-4FDA-A448-060175A1D253}" dt="2023-02-12T15:49:13.194" v="1587"/>
          <ac:spMkLst>
            <pc:docMk/>
            <pc:sldMk cId="1824864173" sldId="307"/>
            <ac:spMk id="4" creationId="{03FDFF71-B8EC-F1DA-67C4-9DB17AADD841}"/>
          </ac:spMkLst>
        </pc:spChg>
        <pc:spChg chg="mod ord">
          <ac:chgData name="ANTONIO AVOLIO" userId="S::antonio.avolio3@studenti.unina.it::09e6f064-7614-4d87-9c34-a1a18c6313c9" providerId="AD" clId="Web-{E8977FDB-ED74-4FDA-A448-060175A1D253}" dt="2023-02-12T15:49:13.194" v="1587"/>
          <ac:spMkLst>
            <pc:docMk/>
            <pc:sldMk cId="1824864173" sldId="307"/>
            <ac:spMk id="6" creationId="{1A88CAFD-1E2B-8E01-048D-0B5980017E43}"/>
          </ac:spMkLst>
        </pc:spChg>
        <pc:spChg chg="mod">
          <ac:chgData name="ANTONIO AVOLIO" userId="S::antonio.avolio3@studenti.unina.it::09e6f064-7614-4d87-9c34-a1a18c6313c9" providerId="AD" clId="Web-{E8977FDB-ED74-4FDA-A448-060175A1D253}" dt="2023-02-12T15:49:13.194" v="1587"/>
          <ac:spMkLst>
            <pc:docMk/>
            <pc:sldMk cId="1824864173" sldId="307"/>
            <ac:spMk id="11" creationId="{13D6ECB1-C4E5-CBB3-D7F8-2CE7BB737214}"/>
          </ac:spMkLst>
        </pc:spChg>
        <pc:spChg chg="add del">
          <ac:chgData name="ANTONIO AVOLIO" userId="S::antonio.avolio3@studenti.unina.it::09e6f064-7614-4d87-9c34-a1a18c6313c9" providerId="AD" clId="Web-{E8977FDB-ED74-4FDA-A448-060175A1D253}" dt="2023-02-12T15:49:03.131" v="1576"/>
          <ac:spMkLst>
            <pc:docMk/>
            <pc:sldMk cId="1824864173" sldId="307"/>
            <ac:spMk id="16" creationId="{4F645BF8-7885-4398-80BC-4C0DF24F5CEE}"/>
          </ac:spMkLst>
        </pc:spChg>
        <pc:spChg chg="add del">
          <ac:chgData name="ANTONIO AVOLIO" userId="S::antonio.avolio3@studenti.unina.it::09e6f064-7614-4d87-9c34-a1a18c6313c9" providerId="AD" clId="Web-{E8977FDB-ED74-4FDA-A448-060175A1D253}" dt="2023-02-12T15:49:03.131" v="1576"/>
          <ac:spMkLst>
            <pc:docMk/>
            <pc:sldMk cId="1824864173" sldId="307"/>
            <ac:spMk id="18" creationId="{3212FB65-CD2B-4005-B910-132DCE19FCC7}"/>
          </ac:spMkLst>
        </pc:spChg>
        <pc:spChg chg="add del">
          <ac:chgData name="ANTONIO AVOLIO" userId="S::antonio.avolio3@studenti.unina.it::09e6f064-7614-4d87-9c34-a1a18c6313c9" providerId="AD" clId="Web-{E8977FDB-ED74-4FDA-A448-060175A1D253}" dt="2023-02-12T15:49:03.131" v="1576"/>
          <ac:spMkLst>
            <pc:docMk/>
            <pc:sldMk cId="1824864173" sldId="307"/>
            <ac:spMk id="20" creationId="{A35CBD63-8F8F-47DC-9CE7-159E6161D872}"/>
          </ac:spMkLst>
        </pc:spChg>
        <pc:spChg chg="add del">
          <ac:chgData name="ANTONIO AVOLIO" userId="S::antonio.avolio3@studenti.unina.it::09e6f064-7614-4d87-9c34-a1a18c6313c9" providerId="AD" clId="Web-{E8977FDB-ED74-4FDA-A448-060175A1D253}" dt="2023-02-12T15:49:03.131" v="1576"/>
          <ac:spMkLst>
            <pc:docMk/>
            <pc:sldMk cId="1824864173" sldId="307"/>
            <ac:spMk id="22" creationId="{CA0E3486-FD49-4921-B4F4-E5BB5C88AC79}"/>
          </ac:spMkLst>
        </pc:spChg>
        <pc:spChg chg="add del">
          <ac:chgData name="ANTONIO AVOLIO" userId="S::antonio.avolio3@studenti.unina.it::09e6f064-7614-4d87-9c34-a1a18c6313c9" providerId="AD" clId="Web-{E8977FDB-ED74-4FDA-A448-060175A1D253}" dt="2023-02-12T15:49:03.131" v="1576"/>
          <ac:spMkLst>
            <pc:docMk/>
            <pc:sldMk cId="1824864173" sldId="307"/>
            <ac:spMk id="24" creationId="{83B4A72C-2924-4CE2-8674-7E02E182ED6D}"/>
          </ac:spMkLst>
        </pc:spChg>
        <pc:spChg chg="add del">
          <ac:chgData name="ANTONIO AVOLIO" userId="S::antonio.avolio3@studenti.unina.it::09e6f064-7614-4d87-9c34-a1a18c6313c9" providerId="AD" clId="Web-{E8977FDB-ED74-4FDA-A448-060175A1D253}" dt="2023-02-12T15:49:05.037" v="1578"/>
          <ac:spMkLst>
            <pc:docMk/>
            <pc:sldMk cId="1824864173" sldId="307"/>
            <ac:spMk id="26" creationId="{4F645BF8-7885-4398-80BC-4C0DF24F5CEE}"/>
          </ac:spMkLst>
        </pc:spChg>
        <pc:spChg chg="add del">
          <ac:chgData name="ANTONIO AVOLIO" userId="S::antonio.avolio3@studenti.unina.it::09e6f064-7614-4d87-9c34-a1a18c6313c9" providerId="AD" clId="Web-{E8977FDB-ED74-4FDA-A448-060175A1D253}" dt="2023-02-12T15:49:05.037" v="1578"/>
          <ac:spMkLst>
            <pc:docMk/>
            <pc:sldMk cId="1824864173" sldId="307"/>
            <ac:spMk id="27" creationId="{3212FB65-CD2B-4005-B910-132DCE19FCC7}"/>
          </ac:spMkLst>
        </pc:spChg>
        <pc:spChg chg="add del">
          <ac:chgData name="ANTONIO AVOLIO" userId="S::antonio.avolio3@studenti.unina.it::09e6f064-7614-4d87-9c34-a1a18c6313c9" providerId="AD" clId="Web-{E8977FDB-ED74-4FDA-A448-060175A1D253}" dt="2023-02-12T15:49:05.037" v="1578"/>
          <ac:spMkLst>
            <pc:docMk/>
            <pc:sldMk cId="1824864173" sldId="307"/>
            <ac:spMk id="28" creationId="{A5CF2FC8-D184-4B10-83A5-61FC2148BE2B}"/>
          </ac:spMkLst>
        </pc:spChg>
        <pc:spChg chg="add del">
          <ac:chgData name="ANTONIO AVOLIO" userId="S::antonio.avolio3@studenti.unina.it::09e6f064-7614-4d87-9c34-a1a18c6313c9" providerId="AD" clId="Web-{E8977FDB-ED74-4FDA-A448-060175A1D253}" dt="2023-02-12T15:49:06.162" v="1580"/>
          <ac:spMkLst>
            <pc:docMk/>
            <pc:sldMk cId="1824864173" sldId="307"/>
            <ac:spMk id="30" creationId="{4F645BF8-7885-4398-80BC-4C0DF24F5CEE}"/>
          </ac:spMkLst>
        </pc:spChg>
        <pc:spChg chg="add del">
          <ac:chgData name="ANTONIO AVOLIO" userId="S::antonio.avolio3@studenti.unina.it::09e6f064-7614-4d87-9c34-a1a18c6313c9" providerId="AD" clId="Web-{E8977FDB-ED74-4FDA-A448-060175A1D253}" dt="2023-02-12T15:49:06.162" v="1580"/>
          <ac:spMkLst>
            <pc:docMk/>
            <pc:sldMk cId="1824864173" sldId="307"/>
            <ac:spMk id="31" creationId="{3212FB65-CD2B-4005-B910-132DCE19FCC7}"/>
          </ac:spMkLst>
        </pc:spChg>
        <pc:spChg chg="add del">
          <ac:chgData name="ANTONIO AVOLIO" userId="S::antonio.avolio3@studenti.unina.it::09e6f064-7614-4d87-9c34-a1a18c6313c9" providerId="AD" clId="Web-{E8977FDB-ED74-4FDA-A448-060175A1D253}" dt="2023-02-12T15:49:06.162" v="1580"/>
          <ac:spMkLst>
            <pc:docMk/>
            <pc:sldMk cId="1824864173" sldId="307"/>
            <ac:spMk id="32" creationId="{A35CBD63-8F8F-47DC-9CE7-159E6161D872}"/>
          </ac:spMkLst>
        </pc:spChg>
        <pc:spChg chg="add del">
          <ac:chgData name="ANTONIO AVOLIO" userId="S::antonio.avolio3@studenti.unina.it::09e6f064-7614-4d87-9c34-a1a18c6313c9" providerId="AD" clId="Web-{E8977FDB-ED74-4FDA-A448-060175A1D253}" dt="2023-02-12T15:49:06.162" v="1580"/>
          <ac:spMkLst>
            <pc:docMk/>
            <pc:sldMk cId="1824864173" sldId="307"/>
            <ac:spMk id="33" creationId="{CA0E3486-FD49-4921-B4F4-E5BB5C88AC79}"/>
          </ac:spMkLst>
        </pc:spChg>
        <pc:spChg chg="add del">
          <ac:chgData name="ANTONIO AVOLIO" userId="S::antonio.avolio3@studenti.unina.it::09e6f064-7614-4d87-9c34-a1a18c6313c9" providerId="AD" clId="Web-{E8977FDB-ED74-4FDA-A448-060175A1D253}" dt="2023-02-12T15:49:06.162" v="1580"/>
          <ac:spMkLst>
            <pc:docMk/>
            <pc:sldMk cId="1824864173" sldId="307"/>
            <ac:spMk id="34" creationId="{83B4A72C-2924-4CE2-8674-7E02E182ED6D}"/>
          </ac:spMkLst>
        </pc:spChg>
        <pc:spChg chg="add del">
          <ac:chgData name="ANTONIO AVOLIO" userId="S::antonio.avolio3@studenti.unina.it::09e6f064-7614-4d87-9c34-a1a18c6313c9" providerId="AD" clId="Web-{E8977FDB-ED74-4FDA-A448-060175A1D253}" dt="2023-02-12T15:49:08.241" v="1582"/>
          <ac:spMkLst>
            <pc:docMk/>
            <pc:sldMk cId="1824864173" sldId="307"/>
            <ac:spMk id="36" creationId="{4F645BF8-7885-4398-80BC-4C0DF24F5CEE}"/>
          </ac:spMkLst>
        </pc:spChg>
        <pc:spChg chg="add del">
          <ac:chgData name="ANTONIO AVOLIO" userId="S::antonio.avolio3@studenti.unina.it::09e6f064-7614-4d87-9c34-a1a18c6313c9" providerId="AD" clId="Web-{E8977FDB-ED74-4FDA-A448-060175A1D253}" dt="2023-02-12T15:49:08.241" v="1582"/>
          <ac:spMkLst>
            <pc:docMk/>
            <pc:sldMk cId="1824864173" sldId="307"/>
            <ac:spMk id="37" creationId="{3212FB65-CD2B-4005-B910-132DCE19FCC7}"/>
          </ac:spMkLst>
        </pc:spChg>
        <pc:spChg chg="add del">
          <ac:chgData name="ANTONIO AVOLIO" userId="S::antonio.avolio3@studenti.unina.it::09e6f064-7614-4d87-9c34-a1a18c6313c9" providerId="AD" clId="Web-{E8977FDB-ED74-4FDA-A448-060175A1D253}" dt="2023-02-12T15:49:08.241" v="1582"/>
          <ac:spMkLst>
            <pc:docMk/>
            <pc:sldMk cId="1824864173" sldId="307"/>
            <ac:spMk id="38" creationId="{A35CBD63-8F8F-47DC-9CE7-159E6161D872}"/>
          </ac:spMkLst>
        </pc:spChg>
        <pc:spChg chg="add del">
          <ac:chgData name="ANTONIO AVOLIO" userId="S::antonio.avolio3@studenti.unina.it::09e6f064-7614-4d87-9c34-a1a18c6313c9" providerId="AD" clId="Web-{E8977FDB-ED74-4FDA-A448-060175A1D253}" dt="2023-02-12T15:49:08.241" v="1582"/>
          <ac:spMkLst>
            <pc:docMk/>
            <pc:sldMk cId="1824864173" sldId="307"/>
            <ac:spMk id="39" creationId="{CA0E3486-FD49-4921-B4F4-E5BB5C88AC79}"/>
          </ac:spMkLst>
        </pc:spChg>
        <pc:spChg chg="add del">
          <ac:chgData name="ANTONIO AVOLIO" userId="S::antonio.avolio3@studenti.unina.it::09e6f064-7614-4d87-9c34-a1a18c6313c9" providerId="AD" clId="Web-{E8977FDB-ED74-4FDA-A448-060175A1D253}" dt="2023-02-12T15:49:08.241" v="1582"/>
          <ac:spMkLst>
            <pc:docMk/>
            <pc:sldMk cId="1824864173" sldId="307"/>
            <ac:spMk id="40" creationId="{83B4A72C-2924-4CE2-8674-7E02E182ED6D}"/>
          </ac:spMkLst>
        </pc:spChg>
        <pc:spChg chg="add del">
          <ac:chgData name="ANTONIO AVOLIO" userId="S::antonio.avolio3@studenti.unina.it::09e6f064-7614-4d87-9c34-a1a18c6313c9" providerId="AD" clId="Web-{E8977FDB-ED74-4FDA-A448-060175A1D253}" dt="2023-02-12T15:49:11.366" v="1584"/>
          <ac:spMkLst>
            <pc:docMk/>
            <pc:sldMk cId="1824864173" sldId="307"/>
            <ac:spMk id="42" creationId="{4F645BF8-7885-4398-80BC-4C0DF24F5CEE}"/>
          </ac:spMkLst>
        </pc:spChg>
        <pc:spChg chg="add del">
          <ac:chgData name="ANTONIO AVOLIO" userId="S::antonio.avolio3@studenti.unina.it::09e6f064-7614-4d87-9c34-a1a18c6313c9" providerId="AD" clId="Web-{E8977FDB-ED74-4FDA-A448-060175A1D253}" dt="2023-02-12T15:49:11.366" v="1584"/>
          <ac:spMkLst>
            <pc:docMk/>
            <pc:sldMk cId="1824864173" sldId="307"/>
            <ac:spMk id="43" creationId="{3212FB65-CD2B-4005-B910-132DCE19FCC7}"/>
          </ac:spMkLst>
        </pc:spChg>
        <pc:spChg chg="add del">
          <ac:chgData name="ANTONIO AVOLIO" userId="S::antonio.avolio3@studenti.unina.it::09e6f064-7614-4d87-9c34-a1a18c6313c9" providerId="AD" clId="Web-{E8977FDB-ED74-4FDA-A448-060175A1D253}" dt="2023-02-12T15:49:11.366" v="1584"/>
          <ac:spMkLst>
            <pc:docMk/>
            <pc:sldMk cId="1824864173" sldId="307"/>
            <ac:spMk id="44" creationId="{681577AD-DA5F-48B3-8FB9-5199BA9EE681}"/>
          </ac:spMkLst>
        </pc:spChg>
        <pc:spChg chg="add del">
          <ac:chgData name="ANTONIO AVOLIO" userId="S::antonio.avolio3@studenti.unina.it::09e6f064-7614-4d87-9c34-a1a18c6313c9" providerId="AD" clId="Web-{E8977FDB-ED74-4FDA-A448-060175A1D253}" dt="2023-02-12T15:49:13.131" v="1586"/>
          <ac:spMkLst>
            <pc:docMk/>
            <pc:sldMk cId="1824864173" sldId="307"/>
            <ac:spMk id="46" creationId="{4F645BF8-7885-4398-80BC-4C0DF24F5CEE}"/>
          </ac:spMkLst>
        </pc:spChg>
        <pc:spChg chg="add del">
          <ac:chgData name="ANTONIO AVOLIO" userId="S::antonio.avolio3@studenti.unina.it::09e6f064-7614-4d87-9c34-a1a18c6313c9" providerId="AD" clId="Web-{E8977FDB-ED74-4FDA-A448-060175A1D253}" dt="2023-02-12T15:49:13.131" v="1586"/>
          <ac:spMkLst>
            <pc:docMk/>
            <pc:sldMk cId="1824864173" sldId="307"/>
            <ac:spMk id="47" creationId="{3212FB65-CD2B-4005-B910-132DCE19FCC7}"/>
          </ac:spMkLst>
        </pc:spChg>
        <pc:spChg chg="add del">
          <ac:chgData name="ANTONIO AVOLIO" userId="S::antonio.avolio3@studenti.unina.it::09e6f064-7614-4d87-9c34-a1a18c6313c9" providerId="AD" clId="Web-{E8977FDB-ED74-4FDA-A448-060175A1D253}" dt="2023-02-12T15:49:13.131" v="1586"/>
          <ac:spMkLst>
            <pc:docMk/>
            <pc:sldMk cId="1824864173" sldId="307"/>
            <ac:spMk id="48" creationId="{B5DC95B7-2A72-483B-BA19-2BE751205541}"/>
          </ac:spMkLst>
        </pc:spChg>
        <pc:spChg chg="add del">
          <ac:chgData name="ANTONIO AVOLIO" userId="S::antonio.avolio3@studenti.unina.it::09e6f064-7614-4d87-9c34-a1a18c6313c9" providerId="AD" clId="Web-{E8977FDB-ED74-4FDA-A448-060175A1D253}" dt="2023-02-12T15:49:13.131" v="1586"/>
          <ac:spMkLst>
            <pc:docMk/>
            <pc:sldMk cId="1824864173" sldId="307"/>
            <ac:spMk id="49" creationId="{1C822AFE-7E96-4A51-9E55-FCAEACD21357}"/>
          </ac:spMkLst>
        </pc:spChg>
        <pc:spChg chg="add del">
          <ac:chgData name="ANTONIO AVOLIO" userId="S::antonio.avolio3@studenti.unina.it::09e6f064-7614-4d87-9c34-a1a18c6313c9" providerId="AD" clId="Web-{E8977FDB-ED74-4FDA-A448-060175A1D253}" dt="2023-02-12T15:49:13.131" v="1586"/>
          <ac:spMkLst>
            <pc:docMk/>
            <pc:sldMk cId="1824864173" sldId="307"/>
            <ac:spMk id="50" creationId="{9169EA61-C175-4B7E-807B-58199DEA7FB3}"/>
          </ac:spMkLst>
        </pc:spChg>
        <pc:spChg chg="add">
          <ac:chgData name="ANTONIO AVOLIO" userId="S::antonio.avolio3@studenti.unina.it::09e6f064-7614-4d87-9c34-a1a18c6313c9" providerId="AD" clId="Web-{E8977FDB-ED74-4FDA-A448-060175A1D253}" dt="2023-02-12T15:49:13.194" v="1587"/>
          <ac:spMkLst>
            <pc:docMk/>
            <pc:sldMk cId="1824864173" sldId="307"/>
            <ac:spMk id="52" creationId="{4F645BF8-7885-4398-80BC-4C0DF24F5CEE}"/>
          </ac:spMkLst>
        </pc:spChg>
        <pc:spChg chg="add">
          <ac:chgData name="ANTONIO AVOLIO" userId="S::antonio.avolio3@studenti.unina.it::09e6f064-7614-4d87-9c34-a1a18c6313c9" providerId="AD" clId="Web-{E8977FDB-ED74-4FDA-A448-060175A1D253}" dt="2023-02-12T15:49:13.194" v="1587"/>
          <ac:spMkLst>
            <pc:docMk/>
            <pc:sldMk cId="1824864173" sldId="307"/>
            <ac:spMk id="53" creationId="{3212FB65-CD2B-4005-B910-132DCE19FCC7}"/>
          </ac:spMkLst>
        </pc:spChg>
        <pc:spChg chg="add">
          <ac:chgData name="ANTONIO AVOLIO" userId="S::antonio.avolio3@studenti.unina.it::09e6f064-7614-4d87-9c34-a1a18c6313c9" providerId="AD" clId="Web-{E8977FDB-ED74-4FDA-A448-060175A1D253}" dt="2023-02-12T15:49:13.194" v="1587"/>
          <ac:spMkLst>
            <pc:docMk/>
            <pc:sldMk cId="1824864173" sldId="307"/>
            <ac:spMk id="54" creationId="{A35CBD63-8F8F-47DC-9CE7-159E6161D872}"/>
          </ac:spMkLst>
        </pc:spChg>
        <pc:spChg chg="add">
          <ac:chgData name="ANTONIO AVOLIO" userId="S::antonio.avolio3@studenti.unina.it::09e6f064-7614-4d87-9c34-a1a18c6313c9" providerId="AD" clId="Web-{E8977FDB-ED74-4FDA-A448-060175A1D253}" dt="2023-02-12T15:49:13.194" v="1587"/>
          <ac:spMkLst>
            <pc:docMk/>
            <pc:sldMk cId="1824864173" sldId="307"/>
            <ac:spMk id="55" creationId="{CA0E3486-FD49-4921-B4F4-E5BB5C88AC79}"/>
          </ac:spMkLst>
        </pc:spChg>
        <pc:spChg chg="add">
          <ac:chgData name="ANTONIO AVOLIO" userId="S::antonio.avolio3@studenti.unina.it::09e6f064-7614-4d87-9c34-a1a18c6313c9" providerId="AD" clId="Web-{E8977FDB-ED74-4FDA-A448-060175A1D253}" dt="2023-02-12T15:49:13.194" v="1587"/>
          <ac:spMkLst>
            <pc:docMk/>
            <pc:sldMk cId="1824864173" sldId="307"/>
            <ac:spMk id="56" creationId="{83B4A72C-2924-4CE2-8674-7E02E182ED6D}"/>
          </ac:spMkLst>
        </pc:spChg>
        <pc:graphicFrameChg chg="add mod modGraphic">
          <ac:chgData name="ANTONIO AVOLIO" userId="S::antonio.avolio3@studenti.unina.it::09e6f064-7614-4d87-9c34-a1a18c6313c9" providerId="AD" clId="Web-{E8977FDB-ED74-4FDA-A448-060175A1D253}" dt="2023-02-12T15:49:13.194" v="1587"/>
          <ac:graphicFrameMkLst>
            <pc:docMk/>
            <pc:sldMk cId="1824864173" sldId="307"/>
            <ac:graphicFrameMk id="3" creationId="{A41BB38A-D24C-AB7C-88E9-581CA9969A22}"/>
          </ac:graphicFrameMkLst>
        </pc:graphicFrameChg>
      </pc:sldChg>
    </pc:docChg>
  </pc:docChgLst>
  <pc:docChgLst>
    <pc:chgData clId="Web-{E5D3F3CD-B1D2-4178-9DBF-8144B5FE0465}"/>
    <pc:docChg chg="delSld modSection">
      <pc:chgData name="" userId="" providerId="" clId="Web-{E5D3F3CD-B1D2-4178-9DBF-8144B5FE0465}" dt="2023-02-22T07:51:14.581" v="1"/>
      <pc:docMkLst>
        <pc:docMk/>
      </pc:docMkLst>
      <pc:sldChg chg="del">
        <pc:chgData name="" userId="" providerId="" clId="Web-{E5D3F3CD-B1D2-4178-9DBF-8144B5FE0465}" dt="2023-02-22T07:51:11.894" v="0"/>
        <pc:sldMkLst>
          <pc:docMk/>
          <pc:sldMk cId="2946998474" sldId="314"/>
        </pc:sldMkLst>
      </pc:sldChg>
      <pc:sldChg chg="del">
        <pc:chgData name="" userId="" providerId="" clId="Web-{E5D3F3CD-B1D2-4178-9DBF-8144B5FE0465}" dt="2023-02-22T07:51:14.581" v="1"/>
        <pc:sldMkLst>
          <pc:docMk/>
          <pc:sldMk cId="2821341166" sldId="315"/>
        </pc:sldMkLst>
      </pc:sldChg>
    </pc:docChg>
  </pc:docChgLst>
  <pc:docChgLst>
    <pc:chgData name="ANTONIO AVOLIO" userId="S::antonio.avolio3@studenti.unina.it::09e6f064-7614-4d87-9c34-a1a18c6313c9" providerId="AD" clId="Web-{DE2B8A88-C4C6-4696-A18D-FFAC49995CF2}"/>
    <pc:docChg chg="addSld delSld modSld modSection">
      <pc:chgData name="ANTONIO AVOLIO" userId="S::antonio.avolio3@studenti.unina.it::09e6f064-7614-4d87-9c34-a1a18c6313c9" providerId="AD" clId="Web-{DE2B8A88-C4C6-4696-A18D-FFAC49995CF2}" dt="2023-02-17T13:10:26.473" v="341"/>
      <pc:docMkLst>
        <pc:docMk/>
      </pc:docMkLst>
      <pc:sldChg chg="modSp">
        <pc:chgData name="ANTONIO AVOLIO" userId="S::antonio.avolio3@studenti.unina.it::09e6f064-7614-4d87-9c34-a1a18c6313c9" providerId="AD" clId="Web-{DE2B8A88-C4C6-4696-A18D-FFAC49995CF2}" dt="2023-02-17T12:59:43.741" v="21" actId="14100"/>
        <pc:sldMkLst>
          <pc:docMk/>
          <pc:sldMk cId="3166585342" sldId="375"/>
        </pc:sldMkLst>
        <pc:spChg chg="mod">
          <ac:chgData name="ANTONIO AVOLIO" userId="S::antonio.avolio3@studenti.unina.it::09e6f064-7614-4d87-9c34-a1a18c6313c9" providerId="AD" clId="Web-{DE2B8A88-C4C6-4696-A18D-FFAC49995CF2}" dt="2023-02-17T12:59:35.585" v="18" actId="1076"/>
          <ac:spMkLst>
            <pc:docMk/>
            <pc:sldMk cId="3166585342" sldId="375"/>
            <ac:spMk id="4" creationId="{CEB64E04-0806-3481-F3BB-B856F4E647E9}"/>
          </ac:spMkLst>
        </pc:spChg>
        <pc:spChg chg="mod">
          <ac:chgData name="ANTONIO AVOLIO" userId="S::antonio.avolio3@studenti.unina.it::09e6f064-7614-4d87-9c34-a1a18c6313c9" providerId="AD" clId="Web-{DE2B8A88-C4C6-4696-A18D-FFAC49995CF2}" dt="2023-02-17T12:59:33.600" v="17" actId="1076"/>
          <ac:spMkLst>
            <pc:docMk/>
            <pc:sldMk cId="3166585342" sldId="375"/>
            <ac:spMk id="11" creationId="{AF107F01-2848-4E04-27F6-57D2F84A656E}"/>
          </ac:spMkLst>
        </pc:spChg>
        <pc:graphicFrameChg chg="mod modGraphic">
          <ac:chgData name="ANTONIO AVOLIO" userId="S::antonio.avolio3@studenti.unina.it::09e6f064-7614-4d87-9c34-a1a18c6313c9" providerId="AD" clId="Web-{DE2B8A88-C4C6-4696-A18D-FFAC49995CF2}" dt="2023-02-17T12:58:57.177" v="5" actId="1076"/>
          <ac:graphicFrameMkLst>
            <pc:docMk/>
            <pc:sldMk cId="3166585342" sldId="375"/>
            <ac:graphicFrameMk id="8" creationId="{6A7FBA4A-BCF9-E3AE-FDCF-FBD51CC860BA}"/>
          </ac:graphicFrameMkLst>
        </pc:graphicFrameChg>
        <pc:picChg chg="mod">
          <ac:chgData name="ANTONIO AVOLIO" userId="S::antonio.avolio3@studenti.unina.it::09e6f064-7614-4d87-9c34-a1a18c6313c9" providerId="AD" clId="Web-{DE2B8A88-C4C6-4696-A18D-FFAC49995CF2}" dt="2023-02-17T12:59:08.459" v="10" actId="1076"/>
          <ac:picMkLst>
            <pc:docMk/>
            <pc:sldMk cId="3166585342" sldId="375"/>
            <ac:picMk id="6" creationId="{ADB09EF3-54C4-1695-BAC7-FD000DBBFD7C}"/>
          </ac:picMkLst>
        </pc:picChg>
        <pc:cxnChg chg="mod">
          <ac:chgData name="ANTONIO AVOLIO" userId="S::antonio.avolio3@studenti.unina.it::09e6f064-7614-4d87-9c34-a1a18c6313c9" providerId="AD" clId="Web-{DE2B8A88-C4C6-4696-A18D-FFAC49995CF2}" dt="2023-02-17T12:59:43.741" v="21" actId="14100"/>
          <ac:cxnSpMkLst>
            <pc:docMk/>
            <pc:sldMk cId="3166585342" sldId="375"/>
            <ac:cxnSpMk id="2" creationId="{7E6126BA-78B7-3247-B2C5-22463C864ADD}"/>
          </ac:cxnSpMkLst>
        </pc:cxnChg>
        <pc:cxnChg chg="mod">
          <ac:chgData name="ANTONIO AVOLIO" userId="S::antonio.avolio3@studenti.unina.it::09e6f064-7614-4d87-9c34-a1a18c6313c9" providerId="AD" clId="Web-{DE2B8A88-C4C6-4696-A18D-FFAC49995CF2}" dt="2023-02-17T12:59:29.944" v="16" actId="14100"/>
          <ac:cxnSpMkLst>
            <pc:docMk/>
            <pc:sldMk cId="3166585342" sldId="375"/>
            <ac:cxnSpMk id="10" creationId="{1C1ED332-8CDB-C314-5486-377A90FE96CA}"/>
          </ac:cxnSpMkLst>
        </pc:cxnChg>
      </pc:sldChg>
      <pc:sldChg chg="del">
        <pc:chgData name="ANTONIO AVOLIO" userId="S::antonio.avolio3@studenti.unina.it::09e6f064-7614-4d87-9c34-a1a18c6313c9" providerId="AD" clId="Web-{DE2B8A88-C4C6-4696-A18D-FFAC49995CF2}" dt="2023-02-17T13:00:27.023" v="23"/>
        <pc:sldMkLst>
          <pc:docMk/>
          <pc:sldMk cId="2815673032" sldId="376"/>
        </pc:sldMkLst>
      </pc:sldChg>
      <pc:sldChg chg="modSp del">
        <pc:chgData name="ANTONIO AVOLIO" userId="S::antonio.avolio3@studenti.unina.it::09e6f064-7614-4d87-9c34-a1a18c6313c9" providerId="AD" clId="Web-{DE2B8A88-C4C6-4696-A18D-FFAC49995CF2}" dt="2023-02-17T13:04:24.576" v="99"/>
        <pc:sldMkLst>
          <pc:docMk/>
          <pc:sldMk cId="3718200675" sldId="377"/>
        </pc:sldMkLst>
        <pc:picChg chg="mod">
          <ac:chgData name="ANTONIO AVOLIO" userId="S::antonio.avolio3@studenti.unina.it::09e6f064-7614-4d87-9c34-a1a18c6313c9" providerId="AD" clId="Web-{DE2B8A88-C4C6-4696-A18D-FFAC49995CF2}" dt="2023-02-17T13:04:19.795" v="98" actId="14100"/>
          <ac:picMkLst>
            <pc:docMk/>
            <pc:sldMk cId="3718200675" sldId="377"/>
            <ac:picMk id="6" creationId="{ADB09EF3-54C4-1695-BAC7-FD000DBBFD7C}"/>
          </ac:picMkLst>
        </pc:picChg>
      </pc:sldChg>
      <pc:sldChg chg="addSp delSp modSp add replId">
        <pc:chgData name="ANTONIO AVOLIO" userId="S::antonio.avolio3@studenti.unina.it::09e6f064-7614-4d87-9c34-a1a18c6313c9" providerId="AD" clId="Web-{DE2B8A88-C4C6-4696-A18D-FFAC49995CF2}" dt="2023-02-17T13:03:38.778" v="96" actId="1076"/>
        <pc:sldMkLst>
          <pc:docMk/>
          <pc:sldMk cId="1700526705" sldId="379"/>
        </pc:sldMkLst>
        <pc:spChg chg="del">
          <ac:chgData name="ANTONIO AVOLIO" userId="S::antonio.avolio3@studenti.unina.it::09e6f064-7614-4d87-9c34-a1a18c6313c9" providerId="AD" clId="Web-{DE2B8A88-C4C6-4696-A18D-FFAC49995CF2}" dt="2023-02-17T13:01:27.322" v="60"/>
          <ac:spMkLst>
            <pc:docMk/>
            <pc:sldMk cId="1700526705" sldId="379"/>
            <ac:spMk id="4" creationId="{CEB64E04-0806-3481-F3BB-B856F4E647E9}"/>
          </ac:spMkLst>
        </pc:spChg>
        <pc:spChg chg="add mod">
          <ac:chgData name="ANTONIO AVOLIO" userId="S::antonio.avolio3@studenti.unina.it::09e6f064-7614-4d87-9c34-a1a18c6313c9" providerId="AD" clId="Web-{DE2B8A88-C4C6-4696-A18D-FFAC49995CF2}" dt="2023-02-17T13:03:38.778" v="96" actId="1076"/>
          <ac:spMkLst>
            <pc:docMk/>
            <pc:sldMk cId="1700526705" sldId="379"/>
            <ac:spMk id="5" creationId="{D4D11CA0-04F3-BCDC-544B-E7755A6128F0}"/>
          </ac:spMkLst>
        </pc:spChg>
        <pc:spChg chg="mod">
          <ac:chgData name="ANTONIO AVOLIO" userId="S::antonio.avolio3@studenti.unina.it::09e6f064-7614-4d87-9c34-a1a18c6313c9" providerId="AD" clId="Web-{DE2B8A88-C4C6-4696-A18D-FFAC49995CF2}" dt="2023-02-17T13:01:43.932" v="66" actId="1076"/>
          <ac:spMkLst>
            <pc:docMk/>
            <pc:sldMk cId="1700526705" sldId="379"/>
            <ac:spMk id="11" creationId="{AF107F01-2848-4E04-27F6-57D2F84A656E}"/>
          </ac:spMkLst>
        </pc:spChg>
        <pc:graphicFrameChg chg="mod modGraphic">
          <ac:chgData name="ANTONIO AVOLIO" userId="S::antonio.avolio3@studenti.unina.it::09e6f064-7614-4d87-9c34-a1a18c6313c9" providerId="AD" clId="Web-{DE2B8A88-C4C6-4696-A18D-FFAC49995CF2}" dt="2023-02-17T13:01:18.853" v="57"/>
          <ac:graphicFrameMkLst>
            <pc:docMk/>
            <pc:sldMk cId="1700526705" sldId="379"/>
            <ac:graphicFrameMk id="8" creationId="{6A7FBA4A-BCF9-E3AE-FDCF-FBD51CC860BA}"/>
          </ac:graphicFrameMkLst>
        </pc:graphicFrameChg>
        <pc:cxnChg chg="mod">
          <ac:chgData name="ANTONIO AVOLIO" userId="S::antonio.avolio3@studenti.unina.it::09e6f064-7614-4d87-9c34-a1a18c6313c9" providerId="AD" clId="Web-{DE2B8A88-C4C6-4696-A18D-FFAC49995CF2}" dt="2023-02-17T13:01:36.228" v="63" actId="14100"/>
          <ac:cxnSpMkLst>
            <pc:docMk/>
            <pc:sldMk cId="1700526705" sldId="379"/>
            <ac:cxnSpMk id="2" creationId="{7E6126BA-78B7-3247-B2C5-22463C864ADD}"/>
          </ac:cxnSpMkLst>
        </pc:cxnChg>
        <pc:cxnChg chg="mod">
          <ac:chgData name="ANTONIO AVOLIO" userId="S::antonio.avolio3@studenti.unina.it::09e6f064-7614-4d87-9c34-a1a18c6313c9" providerId="AD" clId="Web-{DE2B8A88-C4C6-4696-A18D-FFAC49995CF2}" dt="2023-02-17T13:01:39.244" v="64" actId="14100"/>
          <ac:cxnSpMkLst>
            <pc:docMk/>
            <pc:sldMk cId="1700526705" sldId="379"/>
            <ac:cxnSpMk id="10" creationId="{1C1ED332-8CDB-C314-5486-377A90FE96CA}"/>
          </ac:cxnSpMkLst>
        </pc:cxnChg>
      </pc:sldChg>
      <pc:sldChg chg="modSp add del replId">
        <pc:chgData name="ANTONIO AVOLIO" userId="S::antonio.avolio3@studenti.unina.it::09e6f064-7614-4d87-9c34-a1a18c6313c9" providerId="AD" clId="Web-{DE2B8A88-C4C6-4696-A18D-FFAC49995CF2}" dt="2023-02-17T13:00:50.118" v="35"/>
        <pc:sldMkLst>
          <pc:docMk/>
          <pc:sldMk cId="969516268" sldId="380"/>
        </pc:sldMkLst>
        <pc:graphicFrameChg chg="mod modGraphic">
          <ac:chgData name="ANTONIO AVOLIO" userId="S::antonio.avolio3@studenti.unina.it::09e6f064-7614-4d87-9c34-a1a18c6313c9" providerId="AD" clId="Web-{DE2B8A88-C4C6-4696-A18D-FFAC49995CF2}" dt="2023-02-17T13:00:46.961" v="34"/>
          <ac:graphicFrameMkLst>
            <pc:docMk/>
            <pc:sldMk cId="969516268" sldId="380"/>
            <ac:graphicFrameMk id="8" creationId="{6A7FBA4A-BCF9-E3AE-FDCF-FBD51CC860BA}"/>
          </ac:graphicFrameMkLst>
        </pc:graphicFrameChg>
      </pc:sldChg>
      <pc:sldChg chg="modSp add replId">
        <pc:chgData name="ANTONIO AVOLIO" userId="S::antonio.avolio3@studenti.unina.it::09e6f064-7614-4d87-9c34-a1a18c6313c9" providerId="AD" clId="Web-{DE2B8A88-C4C6-4696-A18D-FFAC49995CF2}" dt="2023-02-17T13:10:26.473" v="341"/>
        <pc:sldMkLst>
          <pc:docMk/>
          <pc:sldMk cId="1658572692" sldId="380"/>
        </pc:sldMkLst>
        <pc:graphicFrameChg chg="mod modGraphic">
          <ac:chgData name="ANTONIO AVOLIO" userId="S::antonio.avolio3@studenti.unina.it::09e6f064-7614-4d87-9c34-a1a18c6313c9" providerId="AD" clId="Web-{DE2B8A88-C4C6-4696-A18D-FFAC49995CF2}" dt="2023-02-17T13:10:26.473" v="341"/>
          <ac:graphicFrameMkLst>
            <pc:docMk/>
            <pc:sldMk cId="1658572692" sldId="380"/>
            <ac:graphicFrameMk id="8" creationId="{6A7FBA4A-BCF9-E3AE-FDCF-FBD51CC860BA}"/>
          </ac:graphicFrameMkLst>
        </pc:graphicFrameChg>
        <pc:picChg chg="mod">
          <ac:chgData name="ANTONIO AVOLIO" userId="S::antonio.avolio3@studenti.unina.it::09e6f064-7614-4d87-9c34-a1a18c6313c9" providerId="AD" clId="Web-{DE2B8A88-C4C6-4696-A18D-FFAC49995CF2}" dt="2023-02-17T13:04:46.295" v="105"/>
          <ac:picMkLst>
            <pc:docMk/>
            <pc:sldMk cId="1658572692" sldId="380"/>
            <ac:picMk id="6" creationId="{ADB09EF3-54C4-1695-BAC7-FD000DBBFD7C}"/>
          </ac:picMkLst>
        </pc:picChg>
        <pc:cxnChg chg="mod">
          <ac:chgData name="ANTONIO AVOLIO" userId="S::antonio.avolio3@studenti.unina.it::09e6f064-7614-4d87-9c34-a1a18c6313c9" providerId="AD" clId="Web-{DE2B8A88-C4C6-4696-A18D-FFAC49995CF2}" dt="2023-02-17T13:05:36.187" v="117" actId="1076"/>
          <ac:cxnSpMkLst>
            <pc:docMk/>
            <pc:sldMk cId="1658572692" sldId="380"/>
            <ac:cxnSpMk id="10" creationId="{1C1ED332-8CDB-C314-5486-377A90FE96CA}"/>
          </ac:cxnSpMkLst>
        </pc:cxnChg>
      </pc:sldChg>
      <pc:sldChg chg="add del replId">
        <pc:chgData name="ANTONIO AVOLIO" userId="S::antonio.avolio3@studenti.unina.it::09e6f064-7614-4d87-9c34-a1a18c6313c9" providerId="AD" clId="Web-{DE2B8A88-C4C6-4696-A18D-FFAC49995CF2}" dt="2023-02-17T13:00:43.649" v="32"/>
        <pc:sldMkLst>
          <pc:docMk/>
          <pc:sldMk cId="1585327790" sldId="381"/>
        </pc:sldMkLst>
      </pc:sldChg>
    </pc:docChg>
  </pc:docChgLst>
  <pc:docChgLst>
    <pc:chgData name="CHRISTIAN MARESCALCO" userId="83dbff2c-528b-45f9-8ce3-1e4529a29ffa" providerId="ADAL" clId="{146671F7-89BE-4910-A2DC-DC66CFDA45AD}"/>
    <pc:docChg chg="undo redo custSel addSld delSld modSld sldOrd addSection delSection modSection">
      <pc:chgData name="CHRISTIAN MARESCALCO" userId="83dbff2c-528b-45f9-8ce3-1e4529a29ffa" providerId="ADAL" clId="{146671F7-89BE-4910-A2DC-DC66CFDA45AD}" dt="2023-02-21T19:17:36.555" v="69707" actId="1076"/>
      <pc:docMkLst>
        <pc:docMk/>
      </pc:docMkLst>
      <pc:sldChg chg="modSp mod">
        <pc:chgData name="CHRISTIAN MARESCALCO" userId="83dbff2c-528b-45f9-8ce3-1e4529a29ffa" providerId="ADAL" clId="{146671F7-89BE-4910-A2DC-DC66CFDA45AD}" dt="2023-02-17T17:37:31.134" v="52900" actId="20577"/>
        <pc:sldMkLst>
          <pc:docMk/>
          <pc:sldMk cId="998581413" sldId="257"/>
        </pc:sldMkLst>
        <pc:spChg chg="mod">
          <ac:chgData name="CHRISTIAN MARESCALCO" userId="83dbff2c-528b-45f9-8ce3-1e4529a29ffa" providerId="ADAL" clId="{146671F7-89BE-4910-A2DC-DC66CFDA45AD}" dt="2023-02-11T16:14:18.287" v="6726"/>
          <ac:spMkLst>
            <pc:docMk/>
            <pc:sldMk cId="998581413" sldId="257"/>
            <ac:spMk id="2" creationId="{204E7820-3292-FF55-5138-4944421C133B}"/>
          </ac:spMkLst>
        </pc:spChg>
        <pc:spChg chg="mod">
          <ac:chgData name="CHRISTIAN MARESCALCO" userId="83dbff2c-528b-45f9-8ce3-1e4529a29ffa" providerId="ADAL" clId="{146671F7-89BE-4910-A2DC-DC66CFDA45AD}" dt="2023-02-17T17:37:31.134" v="52900" actId="20577"/>
          <ac:spMkLst>
            <pc:docMk/>
            <pc:sldMk cId="998581413" sldId="257"/>
            <ac:spMk id="3" creationId="{548BD7D1-82D9-C1B0-CE54-0D30723E1CC1}"/>
          </ac:spMkLst>
        </pc:spChg>
      </pc:sldChg>
      <pc:sldChg chg="addSp delSp modSp mod delDesignElem">
        <pc:chgData name="CHRISTIAN MARESCALCO" userId="83dbff2c-528b-45f9-8ce3-1e4529a29ffa" providerId="ADAL" clId="{146671F7-89BE-4910-A2DC-DC66CFDA45AD}" dt="2023-02-11T16:23:30.524" v="6774" actId="26606"/>
        <pc:sldMkLst>
          <pc:docMk/>
          <pc:sldMk cId="315301057" sldId="258"/>
        </pc:sldMkLst>
        <pc:spChg chg="mod">
          <ac:chgData name="CHRISTIAN MARESCALCO" userId="83dbff2c-528b-45f9-8ce3-1e4529a29ffa" providerId="ADAL" clId="{146671F7-89BE-4910-A2DC-DC66CFDA45AD}" dt="2023-02-11T16:23:30.524" v="6774" actId="26606"/>
          <ac:spMkLst>
            <pc:docMk/>
            <pc:sldMk cId="315301057" sldId="258"/>
            <ac:spMk id="3" creationId="{2448DD65-01F5-D73F-59A0-803C5F8CE855}"/>
          </ac:spMkLst>
        </pc:spChg>
        <pc:spChg chg="add">
          <ac:chgData name="CHRISTIAN MARESCALCO" userId="83dbff2c-528b-45f9-8ce3-1e4529a29ffa" providerId="ADAL" clId="{146671F7-89BE-4910-A2DC-DC66CFDA45AD}" dt="2023-02-11T16:23:30.524" v="6774" actId="26606"/>
          <ac:spMkLst>
            <pc:docMk/>
            <pc:sldMk cId="315301057" sldId="258"/>
            <ac:spMk id="5" creationId="{29DC5A77-10C9-4ECF-B7EB-8D917F36A9EE}"/>
          </ac:spMkLst>
        </pc:spChg>
        <pc:spChg chg="add">
          <ac:chgData name="CHRISTIAN MARESCALCO" userId="83dbff2c-528b-45f9-8ce3-1e4529a29ffa" providerId="ADAL" clId="{146671F7-89BE-4910-A2DC-DC66CFDA45AD}" dt="2023-02-11T16:23:30.524" v="6774" actId="26606"/>
          <ac:spMkLst>
            <pc:docMk/>
            <pc:sldMk cId="315301057" sldId="258"/>
            <ac:spMk id="6" creationId="{2FFE28B5-FB16-49A9-B851-3C35FAC0CACB}"/>
          </ac:spMkLst>
        </pc:spChg>
        <pc:spChg chg="add">
          <ac:chgData name="CHRISTIAN MARESCALCO" userId="83dbff2c-528b-45f9-8ce3-1e4529a29ffa" providerId="ADAL" clId="{146671F7-89BE-4910-A2DC-DC66CFDA45AD}" dt="2023-02-11T16:23:30.524" v="6774" actId="26606"/>
          <ac:spMkLst>
            <pc:docMk/>
            <pc:sldMk cId="315301057" sldId="258"/>
            <ac:spMk id="7" creationId="{01014442-855A-4E0F-8D09-C314661A48B9}"/>
          </ac:spMkLst>
        </pc:spChg>
        <pc:spChg chg="del">
          <ac:chgData name="CHRISTIAN MARESCALCO" userId="83dbff2c-528b-45f9-8ce3-1e4529a29ffa" providerId="ADAL" clId="{146671F7-89BE-4910-A2DC-DC66CFDA45AD}" dt="2023-02-11T16:14:18.287" v="6726"/>
          <ac:spMkLst>
            <pc:docMk/>
            <pc:sldMk cId="315301057" sldId="258"/>
            <ac:spMk id="8" creationId="{29DC5A77-10C9-4ECF-B7EB-8D917F36A9EE}"/>
          </ac:spMkLst>
        </pc:spChg>
        <pc:spChg chg="add">
          <ac:chgData name="CHRISTIAN MARESCALCO" userId="83dbff2c-528b-45f9-8ce3-1e4529a29ffa" providerId="ADAL" clId="{146671F7-89BE-4910-A2DC-DC66CFDA45AD}" dt="2023-02-11T16:23:30.524" v="6774" actId="26606"/>
          <ac:spMkLst>
            <pc:docMk/>
            <pc:sldMk cId="315301057" sldId="258"/>
            <ac:spMk id="9" creationId="{9B1ABF09-86CF-414E-88A5-2B84CC7232A9}"/>
          </ac:spMkLst>
        </pc:spChg>
        <pc:spChg chg="del">
          <ac:chgData name="CHRISTIAN MARESCALCO" userId="83dbff2c-528b-45f9-8ce3-1e4529a29ffa" providerId="ADAL" clId="{146671F7-89BE-4910-A2DC-DC66CFDA45AD}" dt="2023-02-11T16:14:18.287" v="6726"/>
          <ac:spMkLst>
            <pc:docMk/>
            <pc:sldMk cId="315301057" sldId="258"/>
            <ac:spMk id="10" creationId="{2FFE28B5-FB16-49A9-B851-3C35FAC0CACB}"/>
          </ac:spMkLst>
        </pc:spChg>
        <pc:spChg chg="add">
          <ac:chgData name="CHRISTIAN MARESCALCO" userId="83dbff2c-528b-45f9-8ce3-1e4529a29ffa" providerId="ADAL" clId="{146671F7-89BE-4910-A2DC-DC66CFDA45AD}" dt="2023-02-11T16:23:30.524" v="6774" actId="26606"/>
          <ac:spMkLst>
            <pc:docMk/>
            <pc:sldMk cId="315301057" sldId="258"/>
            <ac:spMk id="11" creationId="{3FE91770-CDBB-4D24-94E5-AD484F36CE87}"/>
          </ac:spMkLst>
        </pc:spChg>
        <pc:spChg chg="del">
          <ac:chgData name="CHRISTIAN MARESCALCO" userId="83dbff2c-528b-45f9-8ce3-1e4529a29ffa" providerId="ADAL" clId="{146671F7-89BE-4910-A2DC-DC66CFDA45AD}" dt="2023-02-11T16:14:18.287" v="6726"/>
          <ac:spMkLst>
            <pc:docMk/>
            <pc:sldMk cId="315301057" sldId="258"/>
            <ac:spMk id="12" creationId="{01014442-855A-4E0F-8D09-C314661A48B9}"/>
          </ac:spMkLst>
        </pc:spChg>
        <pc:spChg chg="del">
          <ac:chgData name="CHRISTIAN MARESCALCO" userId="83dbff2c-528b-45f9-8ce3-1e4529a29ffa" providerId="ADAL" clId="{146671F7-89BE-4910-A2DC-DC66CFDA45AD}" dt="2023-02-11T16:14:18.287" v="6726"/>
          <ac:spMkLst>
            <pc:docMk/>
            <pc:sldMk cId="315301057" sldId="258"/>
            <ac:spMk id="14" creationId="{9B1ABF09-86CF-414E-88A5-2B84CC7232A9}"/>
          </ac:spMkLst>
        </pc:spChg>
        <pc:spChg chg="del">
          <ac:chgData name="CHRISTIAN MARESCALCO" userId="83dbff2c-528b-45f9-8ce3-1e4529a29ffa" providerId="ADAL" clId="{146671F7-89BE-4910-A2DC-DC66CFDA45AD}" dt="2023-02-11T16:14:18.287" v="6726"/>
          <ac:spMkLst>
            <pc:docMk/>
            <pc:sldMk cId="315301057" sldId="258"/>
            <ac:spMk id="16" creationId="{3FE91770-CDBB-4D24-94E5-AD484F36CE87}"/>
          </ac:spMkLst>
        </pc:spChg>
        <pc:picChg chg="add del mod">
          <ac:chgData name="CHRISTIAN MARESCALCO" userId="83dbff2c-528b-45f9-8ce3-1e4529a29ffa" providerId="ADAL" clId="{146671F7-89BE-4910-A2DC-DC66CFDA45AD}" dt="2023-02-11T16:23:27.553" v="6773" actId="21"/>
          <ac:picMkLst>
            <pc:docMk/>
            <pc:sldMk cId="315301057" sldId="258"/>
            <ac:picMk id="4" creationId="{A8FCC55B-2F9A-1FD2-F257-8D39708F94DA}"/>
          </ac:picMkLst>
        </pc:picChg>
      </pc:sldChg>
      <pc:sldChg chg="addSp delSp modSp mod setBg setClrOvrMap delDesignElem">
        <pc:chgData name="CHRISTIAN MARESCALCO" userId="83dbff2c-528b-45f9-8ce3-1e4529a29ffa" providerId="ADAL" clId="{146671F7-89BE-4910-A2DC-DC66CFDA45AD}" dt="2023-02-18T10:32:53.063" v="55338" actId="27636"/>
        <pc:sldMkLst>
          <pc:docMk/>
          <pc:sldMk cId="426538536" sldId="259"/>
        </pc:sldMkLst>
        <pc:spChg chg="mod">
          <ac:chgData name="CHRISTIAN MARESCALCO" userId="83dbff2c-528b-45f9-8ce3-1e4529a29ffa" providerId="ADAL" clId="{146671F7-89BE-4910-A2DC-DC66CFDA45AD}" dt="2023-02-11T16:22:11.947" v="6766" actId="26606"/>
          <ac:spMkLst>
            <pc:docMk/>
            <pc:sldMk cId="426538536" sldId="259"/>
            <ac:spMk id="2" creationId="{372866A8-F93F-A1ED-BBC3-51E965D0BA0B}"/>
          </ac:spMkLst>
        </pc:spChg>
        <pc:spChg chg="mod ord">
          <ac:chgData name="CHRISTIAN MARESCALCO" userId="83dbff2c-528b-45f9-8ce3-1e4529a29ffa" providerId="ADAL" clId="{146671F7-89BE-4910-A2DC-DC66CFDA45AD}" dt="2023-02-18T10:32:53.063" v="55338" actId="27636"/>
          <ac:spMkLst>
            <pc:docMk/>
            <pc:sldMk cId="426538536" sldId="259"/>
            <ac:spMk id="3" creationId="{89B9F228-F103-F816-6912-0DD61A89BB25}"/>
          </ac:spMkLst>
        </pc:spChg>
        <pc:spChg chg="add del">
          <ac:chgData name="CHRISTIAN MARESCALCO" userId="83dbff2c-528b-45f9-8ce3-1e4529a29ffa" providerId="ADAL" clId="{146671F7-89BE-4910-A2DC-DC66CFDA45AD}" dt="2023-02-10T11:24:25.667" v="2249" actId="26606"/>
          <ac:spMkLst>
            <pc:docMk/>
            <pc:sldMk cId="426538536" sldId="259"/>
            <ac:spMk id="8" creationId="{5DB23C2B-2054-4D8B-9E98-9190F8E05EAD}"/>
          </ac:spMkLst>
        </pc:spChg>
        <pc:spChg chg="add del">
          <ac:chgData name="CHRISTIAN MARESCALCO" userId="83dbff2c-528b-45f9-8ce3-1e4529a29ffa" providerId="ADAL" clId="{146671F7-89BE-4910-A2DC-DC66CFDA45AD}" dt="2023-02-10T11:24:25.667" v="2249" actId="26606"/>
          <ac:spMkLst>
            <pc:docMk/>
            <pc:sldMk cId="426538536" sldId="259"/>
            <ac:spMk id="10" creationId="{8797B5BC-9873-45F9-97D6-298FB5AF08FF}"/>
          </ac:spMkLst>
        </pc:spChg>
        <pc:spChg chg="add del">
          <ac:chgData name="CHRISTIAN MARESCALCO" userId="83dbff2c-528b-45f9-8ce3-1e4529a29ffa" providerId="ADAL" clId="{146671F7-89BE-4910-A2DC-DC66CFDA45AD}" dt="2023-02-10T11:24:25.667" v="2249" actId="26606"/>
          <ac:spMkLst>
            <pc:docMk/>
            <pc:sldMk cId="426538536" sldId="259"/>
            <ac:spMk id="12" creationId="{665C2FCD-09A4-4B4B-AA73-F330DFE91799}"/>
          </ac:spMkLst>
        </pc:spChg>
        <pc:spChg chg="add del">
          <ac:chgData name="CHRISTIAN MARESCALCO" userId="83dbff2c-528b-45f9-8ce3-1e4529a29ffa" providerId="ADAL" clId="{146671F7-89BE-4910-A2DC-DC66CFDA45AD}" dt="2023-02-10T11:32:21.178" v="2444" actId="26606"/>
          <ac:spMkLst>
            <pc:docMk/>
            <pc:sldMk cId="426538536" sldId="259"/>
            <ac:spMk id="17" creationId="{80516254-1D9F-4F3A-9870-3A3280BE2BFE}"/>
          </ac:spMkLst>
        </pc:spChg>
        <pc:spChg chg="add del">
          <ac:chgData name="CHRISTIAN MARESCALCO" userId="83dbff2c-528b-45f9-8ce3-1e4529a29ffa" providerId="ADAL" clId="{146671F7-89BE-4910-A2DC-DC66CFDA45AD}" dt="2023-02-10T11:32:21.178" v="2444" actId="26606"/>
          <ac:spMkLst>
            <pc:docMk/>
            <pc:sldMk cId="426538536" sldId="259"/>
            <ac:spMk id="19" creationId="{FC14672B-27A5-4CDA-ABAF-5E4CF4B41C23}"/>
          </ac:spMkLst>
        </pc:spChg>
        <pc:spChg chg="add del">
          <ac:chgData name="CHRISTIAN MARESCALCO" userId="83dbff2c-528b-45f9-8ce3-1e4529a29ffa" providerId="ADAL" clId="{146671F7-89BE-4910-A2DC-DC66CFDA45AD}" dt="2023-02-10T11:32:21.178" v="2444" actId="26606"/>
          <ac:spMkLst>
            <pc:docMk/>
            <pc:sldMk cId="426538536" sldId="259"/>
            <ac:spMk id="23" creationId="{9A206779-5C74-4555-94BC-5845C92EC3A8}"/>
          </ac:spMkLst>
        </pc:spChg>
        <pc:spChg chg="add del">
          <ac:chgData name="CHRISTIAN MARESCALCO" userId="83dbff2c-528b-45f9-8ce3-1e4529a29ffa" providerId="ADAL" clId="{146671F7-89BE-4910-A2DC-DC66CFDA45AD}" dt="2023-02-10T11:32:05.542" v="2441" actId="26606"/>
          <ac:spMkLst>
            <pc:docMk/>
            <pc:sldMk cId="426538536" sldId="259"/>
            <ac:spMk id="25" creationId="{886D4068-D045-48B0-9A00-198F2FE4B57C}"/>
          </ac:spMkLst>
        </pc:spChg>
        <pc:spChg chg="add del">
          <ac:chgData name="CHRISTIAN MARESCALCO" userId="83dbff2c-528b-45f9-8ce3-1e4529a29ffa" providerId="ADAL" clId="{146671F7-89BE-4910-A2DC-DC66CFDA45AD}" dt="2023-02-10T11:32:05.542" v="2441" actId="26606"/>
          <ac:spMkLst>
            <pc:docMk/>
            <pc:sldMk cId="426538536" sldId="259"/>
            <ac:spMk id="26" creationId="{12664C4B-AAE2-4AA0-8918-134E8086F37E}"/>
          </ac:spMkLst>
        </pc:spChg>
        <pc:spChg chg="add del">
          <ac:chgData name="CHRISTIAN MARESCALCO" userId="83dbff2c-528b-45f9-8ce3-1e4529a29ffa" providerId="ADAL" clId="{146671F7-89BE-4910-A2DC-DC66CFDA45AD}" dt="2023-02-10T11:32:05.542" v="2441" actId="26606"/>
          <ac:spMkLst>
            <pc:docMk/>
            <pc:sldMk cId="426538536" sldId="259"/>
            <ac:spMk id="27" creationId="{616F9FD8-4CFE-4C77-8F29-5D801C57E2AB}"/>
          </ac:spMkLst>
        </pc:spChg>
        <pc:spChg chg="add del">
          <ac:chgData name="CHRISTIAN MARESCALCO" userId="83dbff2c-528b-45f9-8ce3-1e4529a29ffa" providerId="ADAL" clId="{146671F7-89BE-4910-A2DC-DC66CFDA45AD}" dt="2023-02-10T11:31:16.746" v="2427" actId="26606"/>
          <ac:spMkLst>
            <pc:docMk/>
            <pc:sldMk cId="426538536" sldId="259"/>
            <ac:spMk id="28" creationId="{B5DC95B7-2A72-483B-BA19-2BE751205541}"/>
          </ac:spMkLst>
        </pc:spChg>
        <pc:spChg chg="add del">
          <ac:chgData name="CHRISTIAN MARESCALCO" userId="83dbff2c-528b-45f9-8ce3-1e4529a29ffa" providerId="ADAL" clId="{146671F7-89BE-4910-A2DC-DC66CFDA45AD}" dt="2023-02-11T16:14:18.287" v="6726"/>
          <ac:spMkLst>
            <pc:docMk/>
            <pc:sldMk cId="426538536" sldId="259"/>
            <ac:spMk id="29" creationId="{FF1D7602-6D2D-46C2-A7B2-434F3678DCB3}"/>
          </ac:spMkLst>
        </pc:spChg>
        <pc:spChg chg="add del">
          <ac:chgData name="CHRISTIAN MARESCALCO" userId="83dbff2c-528b-45f9-8ce3-1e4529a29ffa" providerId="ADAL" clId="{146671F7-89BE-4910-A2DC-DC66CFDA45AD}" dt="2023-02-10T11:31:16.746" v="2427" actId="26606"/>
          <ac:spMkLst>
            <pc:docMk/>
            <pc:sldMk cId="426538536" sldId="259"/>
            <ac:spMk id="30" creationId="{1C822AFE-7E96-4A51-9E55-FCAEACD21357}"/>
          </ac:spMkLst>
        </pc:spChg>
        <pc:spChg chg="add del">
          <ac:chgData name="CHRISTIAN MARESCALCO" userId="83dbff2c-528b-45f9-8ce3-1e4529a29ffa" providerId="ADAL" clId="{146671F7-89BE-4910-A2DC-DC66CFDA45AD}" dt="2023-02-11T16:14:18.287" v="6726"/>
          <ac:spMkLst>
            <pc:docMk/>
            <pc:sldMk cId="426538536" sldId="259"/>
            <ac:spMk id="31" creationId="{35539253-EA7C-41D9-9930-0923683AA3F6}"/>
          </ac:spMkLst>
        </pc:spChg>
        <pc:spChg chg="add del">
          <ac:chgData name="CHRISTIAN MARESCALCO" userId="83dbff2c-528b-45f9-8ce3-1e4529a29ffa" providerId="ADAL" clId="{146671F7-89BE-4910-A2DC-DC66CFDA45AD}" dt="2023-02-10T11:31:16.746" v="2427" actId="26606"/>
          <ac:spMkLst>
            <pc:docMk/>
            <pc:sldMk cId="426538536" sldId="259"/>
            <ac:spMk id="32" creationId="{9169EA61-C175-4B7E-807B-58199DEA7FB3}"/>
          </ac:spMkLst>
        </pc:spChg>
        <pc:spChg chg="add del">
          <ac:chgData name="CHRISTIAN MARESCALCO" userId="83dbff2c-528b-45f9-8ce3-1e4529a29ffa" providerId="ADAL" clId="{146671F7-89BE-4910-A2DC-DC66CFDA45AD}" dt="2023-02-10T11:31:17.898" v="2429" actId="26606"/>
          <ac:spMkLst>
            <pc:docMk/>
            <pc:sldMk cId="426538536" sldId="259"/>
            <ac:spMk id="34" creationId="{696A55C8-89F1-439D-863D-E208C0AC880F}"/>
          </ac:spMkLst>
        </pc:spChg>
        <pc:spChg chg="add del">
          <ac:chgData name="CHRISTIAN MARESCALCO" userId="83dbff2c-528b-45f9-8ce3-1e4529a29ffa" providerId="ADAL" clId="{146671F7-89BE-4910-A2DC-DC66CFDA45AD}" dt="2023-02-10T11:31:17.898" v="2429" actId="26606"/>
          <ac:spMkLst>
            <pc:docMk/>
            <pc:sldMk cId="426538536" sldId="259"/>
            <ac:spMk id="35" creationId="{E4A1FD7E-EAEC-40B9-B75B-432F9DA75BA8}"/>
          </ac:spMkLst>
        </pc:spChg>
        <pc:spChg chg="add del">
          <ac:chgData name="CHRISTIAN MARESCALCO" userId="83dbff2c-528b-45f9-8ce3-1e4529a29ffa" providerId="ADAL" clId="{146671F7-89BE-4910-A2DC-DC66CFDA45AD}" dt="2023-02-10T11:31:17.898" v="2429" actId="26606"/>
          <ac:spMkLst>
            <pc:docMk/>
            <pc:sldMk cId="426538536" sldId="259"/>
            <ac:spMk id="36" creationId="{AC88629E-396B-4C99-B284-F30AABDF2E1D}"/>
          </ac:spMkLst>
        </pc:spChg>
        <pc:spChg chg="add del">
          <ac:chgData name="CHRISTIAN MARESCALCO" userId="83dbff2c-528b-45f9-8ce3-1e4529a29ffa" providerId="ADAL" clId="{146671F7-89BE-4910-A2DC-DC66CFDA45AD}" dt="2023-02-10T11:31:18.459" v="2431" actId="26606"/>
          <ac:spMkLst>
            <pc:docMk/>
            <pc:sldMk cId="426538536" sldId="259"/>
            <ac:spMk id="38" creationId="{DADC4F84-175A-4AB1-916C-1E5796E1E0D3}"/>
          </ac:spMkLst>
        </pc:spChg>
        <pc:spChg chg="add del">
          <ac:chgData name="CHRISTIAN MARESCALCO" userId="83dbff2c-528b-45f9-8ce3-1e4529a29ffa" providerId="ADAL" clId="{146671F7-89BE-4910-A2DC-DC66CFDA45AD}" dt="2023-02-10T11:31:19.225" v="2433" actId="26606"/>
          <ac:spMkLst>
            <pc:docMk/>
            <pc:sldMk cId="426538536" sldId="259"/>
            <ac:spMk id="40" creationId="{696A55C8-89F1-439D-863D-E208C0AC880F}"/>
          </ac:spMkLst>
        </pc:spChg>
        <pc:spChg chg="add del">
          <ac:chgData name="CHRISTIAN MARESCALCO" userId="83dbff2c-528b-45f9-8ce3-1e4529a29ffa" providerId="ADAL" clId="{146671F7-89BE-4910-A2DC-DC66CFDA45AD}" dt="2023-02-10T11:31:19.225" v="2433" actId="26606"/>
          <ac:spMkLst>
            <pc:docMk/>
            <pc:sldMk cId="426538536" sldId="259"/>
            <ac:spMk id="41" creationId="{E4A1FD7E-EAEC-40B9-B75B-432F9DA75BA8}"/>
          </ac:spMkLst>
        </pc:spChg>
        <pc:spChg chg="add del">
          <ac:chgData name="CHRISTIAN MARESCALCO" userId="83dbff2c-528b-45f9-8ce3-1e4529a29ffa" providerId="ADAL" clId="{146671F7-89BE-4910-A2DC-DC66CFDA45AD}" dt="2023-02-10T11:31:19.225" v="2433" actId="26606"/>
          <ac:spMkLst>
            <pc:docMk/>
            <pc:sldMk cId="426538536" sldId="259"/>
            <ac:spMk id="42" creationId="{AC88629E-396B-4C99-B284-F30AABDF2E1D}"/>
          </ac:spMkLst>
        </pc:spChg>
        <pc:spChg chg="add del">
          <ac:chgData name="CHRISTIAN MARESCALCO" userId="83dbff2c-528b-45f9-8ce3-1e4529a29ffa" providerId="ADAL" clId="{146671F7-89BE-4910-A2DC-DC66CFDA45AD}" dt="2023-02-10T11:31:21.358" v="2435" actId="26606"/>
          <ac:spMkLst>
            <pc:docMk/>
            <pc:sldMk cId="426538536" sldId="259"/>
            <ac:spMk id="44" creationId="{13577A01-3DD8-4E33-BEE1-3065F7E6FB2F}"/>
          </ac:spMkLst>
        </pc:spChg>
        <pc:spChg chg="add del">
          <ac:chgData name="CHRISTIAN MARESCALCO" userId="83dbff2c-528b-45f9-8ce3-1e4529a29ffa" providerId="ADAL" clId="{146671F7-89BE-4910-A2DC-DC66CFDA45AD}" dt="2023-02-10T11:31:23.625" v="2437" actId="26606"/>
          <ac:spMkLst>
            <pc:docMk/>
            <pc:sldMk cId="426538536" sldId="259"/>
            <ac:spMk id="46" creationId="{EE9F5D7F-1BBC-4096-ADA7-AA9C9E4D2868}"/>
          </ac:spMkLst>
        </pc:spChg>
        <pc:spChg chg="add del">
          <ac:chgData name="CHRISTIAN MARESCALCO" userId="83dbff2c-528b-45f9-8ce3-1e4529a29ffa" providerId="ADAL" clId="{146671F7-89BE-4910-A2DC-DC66CFDA45AD}" dt="2023-02-10T11:31:23.625" v="2437" actId="26606"/>
          <ac:spMkLst>
            <pc:docMk/>
            <pc:sldMk cId="426538536" sldId="259"/>
            <ac:spMk id="47" creationId="{06D370DD-716B-4528-B475-331F84CEA5A1}"/>
          </ac:spMkLst>
        </pc:spChg>
        <pc:spChg chg="add del">
          <ac:chgData name="CHRISTIAN MARESCALCO" userId="83dbff2c-528b-45f9-8ce3-1e4529a29ffa" providerId="ADAL" clId="{146671F7-89BE-4910-A2DC-DC66CFDA45AD}" dt="2023-02-10T11:31:23.625" v="2437" actId="26606"/>
          <ac:spMkLst>
            <pc:docMk/>
            <pc:sldMk cId="426538536" sldId="259"/>
            <ac:spMk id="48" creationId="{E79D076F-656A-4CD9-83AD-AF8F4B28CA49}"/>
          </ac:spMkLst>
        </pc:spChg>
        <pc:picChg chg="add del mod">
          <ac:chgData name="CHRISTIAN MARESCALCO" userId="83dbff2c-528b-45f9-8ce3-1e4529a29ffa" providerId="ADAL" clId="{146671F7-89BE-4910-A2DC-DC66CFDA45AD}" dt="2023-02-10T11:21:18.719" v="2218" actId="21"/>
          <ac:picMkLst>
            <pc:docMk/>
            <pc:sldMk cId="426538536" sldId="259"/>
            <ac:picMk id="4" creationId="{032E4843-5FFB-0B70-DAA1-90A6A22C092E}"/>
          </ac:picMkLst>
        </pc:picChg>
        <pc:picChg chg="add del mod">
          <ac:chgData name="CHRISTIAN MARESCALCO" userId="83dbff2c-528b-45f9-8ce3-1e4529a29ffa" providerId="ADAL" clId="{146671F7-89BE-4910-A2DC-DC66CFDA45AD}" dt="2023-02-10T11:17:07.575" v="2148" actId="21"/>
          <ac:picMkLst>
            <pc:docMk/>
            <pc:sldMk cId="426538536" sldId="259"/>
            <ac:picMk id="5" creationId="{4BCA9004-B6F9-1CE7-52BB-F40CCD8B5A76}"/>
          </ac:picMkLst>
        </pc:picChg>
        <pc:picChg chg="add del mod ord">
          <ac:chgData name="CHRISTIAN MARESCALCO" userId="83dbff2c-528b-45f9-8ce3-1e4529a29ffa" providerId="ADAL" clId="{146671F7-89BE-4910-A2DC-DC66CFDA45AD}" dt="2023-02-10T11:32:16.011" v="2443" actId="21"/>
          <ac:picMkLst>
            <pc:docMk/>
            <pc:sldMk cId="426538536" sldId="259"/>
            <ac:picMk id="15" creationId="{20666696-48C0-DB53-7C6D-3556272EBEC2}"/>
          </ac:picMkLst>
        </pc:picChg>
        <pc:picChg chg="add del mod">
          <ac:chgData name="CHRISTIAN MARESCALCO" userId="83dbff2c-528b-45f9-8ce3-1e4529a29ffa" providerId="ADAL" clId="{146671F7-89BE-4910-A2DC-DC66CFDA45AD}" dt="2023-02-10T11:33:01.740" v="2449" actId="21"/>
          <ac:picMkLst>
            <pc:docMk/>
            <pc:sldMk cId="426538536" sldId="259"/>
            <ac:picMk id="16" creationId="{C5DB2DD8-1FFC-04B6-E823-572198E7D2FB}"/>
          </ac:picMkLst>
        </pc:picChg>
        <pc:picChg chg="add mod">
          <ac:chgData name="CHRISTIAN MARESCALCO" userId="83dbff2c-528b-45f9-8ce3-1e4529a29ffa" providerId="ADAL" clId="{146671F7-89BE-4910-A2DC-DC66CFDA45AD}" dt="2023-02-11T16:22:11.947" v="6766" actId="26606"/>
          <ac:picMkLst>
            <pc:docMk/>
            <pc:sldMk cId="426538536" sldId="259"/>
            <ac:picMk id="18" creationId="{89156792-5DDF-D9E1-D059-2EEFB80BBDA3}"/>
          </ac:picMkLst>
        </pc:picChg>
        <pc:cxnChg chg="add del mod">
          <ac:chgData name="CHRISTIAN MARESCALCO" userId="83dbff2c-528b-45f9-8ce3-1e4529a29ffa" providerId="ADAL" clId="{146671F7-89BE-4910-A2DC-DC66CFDA45AD}" dt="2023-02-10T11:17:07.575" v="2148" actId="21"/>
          <ac:cxnSpMkLst>
            <pc:docMk/>
            <pc:sldMk cId="426538536" sldId="259"/>
            <ac:cxnSpMk id="7" creationId="{3364E7B5-2610-6FF5-4176-A342673A08F0}"/>
          </ac:cxnSpMkLst>
        </pc:cxnChg>
        <pc:cxnChg chg="add del mod">
          <ac:chgData name="CHRISTIAN MARESCALCO" userId="83dbff2c-528b-45f9-8ce3-1e4529a29ffa" providerId="ADAL" clId="{146671F7-89BE-4910-A2DC-DC66CFDA45AD}" dt="2023-02-10T11:17:07.575" v="2148" actId="21"/>
          <ac:cxnSpMkLst>
            <pc:docMk/>
            <pc:sldMk cId="426538536" sldId="259"/>
            <ac:cxnSpMk id="11" creationId="{2DFE6B46-8BBB-C423-D54F-7F53C250394F}"/>
          </ac:cxnSpMkLst>
        </pc:cxnChg>
        <pc:cxnChg chg="add del">
          <ac:chgData name="CHRISTIAN MARESCALCO" userId="83dbff2c-528b-45f9-8ce3-1e4529a29ffa" providerId="ADAL" clId="{146671F7-89BE-4910-A2DC-DC66CFDA45AD}" dt="2023-02-10T11:32:21.178" v="2444" actId="26606"/>
          <ac:cxnSpMkLst>
            <pc:docMk/>
            <pc:sldMk cId="426538536" sldId="259"/>
            <ac:cxnSpMk id="21" creationId="{8D89589C-2C90-4407-A995-05EC3DD7AB14}"/>
          </ac:cxnSpMkLst>
        </pc:cxnChg>
        <pc:cxnChg chg="add del">
          <ac:chgData name="CHRISTIAN MARESCALCO" userId="83dbff2c-528b-45f9-8ce3-1e4529a29ffa" providerId="ADAL" clId="{146671F7-89BE-4910-A2DC-DC66CFDA45AD}" dt="2023-02-11T16:14:18.287" v="6726"/>
          <ac:cxnSpMkLst>
            <pc:docMk/>
            <pc:sldMk cId="426538536" sldId="259"/>
            <ac:cxnSpMk id="33" creationId="{8D89589C-2C90-4407-A995-05EC3DD7AB14}"/>
          </ac:cxnSpMkLst>
        </pc:cxnChg>
      </pc:sldChg>
      <pc:sldChg chg="modSp">
        <pc:chgData name="CHRISTIAN MARESCALCO" userId="83dbff2c-528b-45f9-8ce3-1e4529a29ffa" providerId="ADAL" clId="{146671F7-89BE-4910-A2DC-DC66CFDA45AD}" dt="2023-02-11T16:14:18.287" v="6726"/>
        <pc:sldMkLst>
          <pc:docMk/>
          <pc:sldMk cId="4275499966" sldId="260"/>
        </pc:sldMkLst>
        <pc:spChg chg="mod">
          <ac:chgData name="CHRISTIAN MARESCALCO" userId="83dbff2c-528b-45f9-8ce3-1e4529a29ffa" providerId="ADAL" clId="{146671F7-89BE-4910-A2DC-DC66CFDA45AD}" dt="2023-02-11T16:14:18.287" v="6726"/>
          <ac:spMkLst>
            <pc:docMk/>
            <pc:sldMk cId="4275499966" sldId="260"/>
            <ac:spMk id="2" creationId="{D782ECF3-211E-9264-2AC9-173A35B9306D}"/>
          </ac:spMkLst>
        </pc:spChg>
        <pc:spChg chg="mod">
          <ac:chgData name="CHRISTIAN MARESCALCO" userId="83dbff2c-528b-45f9-8ce3-1e4529a29ffa" providerId="ADAL" clId="{146671F7-89BE-4910-A2DC-DC66CFDA45AD}" dt="2023-02-11T16:14:18.287" v="6726"/>
          <ac:spMkLst>
            <pc:docMk/>
            <pc:sldMk cId="4275499966" sldId="260"/>
            <ac:spMk id="3" creationId="{47D0652D-9E83-35F4-E888-CCCFE3330280}"/>
          </ac:spMkLst>
        </pc:spChg>
      </pc:sldChg>
      <pc:sldChg chg="addSp delSp modSp mod delDesignElem">
        <pc:chgData name="CHRISTIAN MARESCALCO" userId="83dbff2c-528b-45f9-8ce3-1e4529a29ffa" providerId="ADAL" clId="{146671F7-89BE-4910-A2DC-DC66CFDA45AD}" dt="2023-02-11T16:23:40.363" v="6776" actId="26606"/>
        <pc:sldMkLst>
          <pc:docMk/>
          <pc:sldMk cId="3994425829" sldId="261"/>
        </pc:sldMkLst>
        <pc:spChg chg="add">
          <ac:chgData name="CHRISTIAN MARESCALCO" userId="83dbff2c-528b-45f9-8ce3-1e4529a29ffa" providerId="ADAL" clId="{146671F7-89BE-4910-A2DC-DC66CFDA45AD}" dt="2023-02-11T16:23:40.363" v="6776" actId="26606"/>
          <ac:spMkLst>
            <pc:docMk/>
            <pc:sldMk cId="3994425829" sldId="261"/>
            <ac:spMk id="6" creationId="{29DC5A77-10C9-4ECF-B7EB-8D917F36A9EE}"/>
          </ac:spMkLst>
        </pc:spChg>
        <pc:spChg chg="add">
          <ac:chgData name="CHRISTIAN MARESCALCO" userId="83dbff2c-528b-45f9-8ce3-1e4529a29ffa" providerId="ADAL" clId="{146671F7-89BE-4910-A2DC-DC66CFDA45AD}" dt="2023-02-11T16:23:40.363" v="6776" actId="26606"/>
          <ac:spMkLst>
            <pc:docMk/>
            <pc:sldMk cId="3994425829" sldId="261"/>
            <ac:spMk id="7" creationId="{2FFE28B5-FB16-49A9-B851-3C35FAC0CACB}"/>
          </ac:spMkLst>
        </pc:spChg>
        <pc:spChg chg="del">
          <ac:chgData name="CHRISTIAN MARESCALCO" userId="83dbff2c-528b-45f9-8ce3-1e4529a29ffa" providerId="ADAL" clId="{146671F7-89BE-4910-A2DC-DC66CFDA45AD}" dt="2023-02-11T16:14:18.287" v="6726"/>
          <ac:spMkLst>
            <pc:docMk/>
            <pc:sldMk cId="3994425829" sldId="261"/>
            <ac:spMk id="8" creationId="{29DC5A77-10C9-4ECF-B7EB-8D917F36A9EE}"/>
          </ac:spMkLst>
        </pc:spChg>
        <pc:spChg chg="add">
          <ac:chgData name="CHRISTIAN MARESCALCO" userId="83dbff2c-528b-45f9-8ce3-1e4529a29ffa" providerId="ADAL" clId="{146671F7-89BE-4910-A2DC-DC66CFDA45AD}" dt="2023-02-11T16:23:40.363" v="6776" actId="26606"/>
          <ac:spMkLst>
            <pc:docMk/>
            <pc:sldMk cId="3994425829" sldId="261"/>
            <ac:spMk id="9" creationId="{01014442-855A-4E0F-8D09-C314661A48B9}"/>
          </ac:spMkLst>
        </pc:spChg>
        <pc:spChg chg="del">
          <ac:chgData name="CHRISTIAN MARESCALCO" userId="83dbff2c-528b-45f9-8ce3-1e4529a29ffa" providerId="ADAL" clId="{146671F7-89BE-4910-A2DC-DC66CFDA45AD}" dt="2023-02-11T16:14:18.287" v="6726"/>
          <ac:spMkLst>
            <pc:docMk/>
            <pc:sldMk cId="3994425829" sldId="261"/>
            <ac:spMk id="10" creationId="{2FFE28B5-FB16-49A9-B851-3C35FAC0CACB}"/>
          </ac:spMkLst>
        </pc:spChg>
        <pc:spChg chg="add">
          <ac:chgData name="CHRISTIAN MARESCALCO" userId="83dbff2c-528b-45f9-8ce3-1e4529a29ffa" providerId="ADAL" clId="{146671F7-89BE-4910-A2DC-DC66CFDA45AD}" dt="2023-02-11T16:23:40.363" v="6776" actId="26606"/>
          <ac:spMkLst>
            <pc:docMk/>
            <pc:sldMk cId="3994425829" sldId="261"/>
            <ac:spMk id="11" creationId="{9B1ABF09-86CF-414E-88A5-2B84CC7232A9}"/>
          </ac:spMkLst>
        </pc:spChg>
        <pc:spChg chg="del">
          <ac:chgData name="CHRISTIAN MARESCALCO" userId="83dbff2c-528b-45f9-8ce3-1e4529a29ffa" providerId="ADAL" clId="{146671F7-89BE-4910-A2DC-DC66CFDA45AD}" dt="2023-02-11T16:14:18.287" v="6726"/>
          <ac:spMkLst>
            <pc:docMk/>
            <pc:sldMk cId="3994425829" sldId="261"/>
            <ac:spMk id="12" creationId="{01014442-855A-4E0F-8D09-C314661A48B9}"/>
          </ac:spMkLst>
        </pc:spChg>
        <pc:spChg chg="add">
          <ac:chgData name="CHRISTIAN MARESCALCO" userId="83dbff2c-528b-45f9-8ce3-1e4529a29ffa" providerId="ADAL" clId="{146671F7-89BE-4910-A2DC-DC66CFDA45AD}" dt="2023-02-11T16:23:40.363" v="6776" actId="26606"/>
          <ac:spMkLst>
            <pc:docMk/>
            <pc:sldMk cId="3994425829" sldId="261"/>
            <ac:spMk id="13" creationId="{3FE91770-CDBB-4D24-94E5-AD484F36CE87}"/>
          </ac:spMkLst>
        </pc:spChg>
        <pc:spChg chg="del">
          <ac:chgData name="CHRISTIAN MARESCALCO" userId="83dbff2c-528b-45f9-8ce3-1e4529a29ffa" providerId="ADAL" clId="{146671F7-89BE-4910-A2DC-DC66CFDA45AD}" dt="2023-02-11T16:14:18.287" v="6726"/>
          <ac:spMkLst>
            <pc:docMk/>
            <pc:sldMk cId="3994425829" sldId="261"/>
            <ac:spMk id="14" creationId="{9B1ABF09-86CF-414E-88A5-2B84CC7232A9}"/>
          </ac:spMkLst>
        </pc:spChg>
        <pc:spChg chg="del">
          <ac:chgData name="CHRISTIAN MARESCALCO" userId="83dbff2c-528b-45f9-8ce3-1e4529a29ffa" providerId="ADAL" clId="{146671F7-89BE-4910-A2DC-DC66CFDA45AD}" dt="2023-02-11T16:14:18.287" v="6726"/>
          <ac:spMkLst>
            <pc:docMk/>
            <pc:sldMk cId="3994425829" sldId="261"/>
            <ac:spMk id="16" creationId="{3FE91770-CDBB-4D24-94E5-AD484F36CE87}"/>
          </ac:spMkLst>
        </pc:spChg>
        <pc:picChg chg="add del mod">
          <ac:chgData name="CHRISTIAN MARESCALCO" userId="83dbff2c-528b-45f9-8ce3-1e4529a29ffa" providerId="ADAL" clId="{146671F7-89BE-4910-A2DC-DC66CFDA45AD}" dt="2023-02-09T19:14:58.649" v="210"/>
          <ac:picMkLst>
            <pc:docMk/>
            <pc:sldMk cId="3994425829" sldId="261"/>
            <ac:picMk id="4" creationId="{25F56547-7617-DC90-06A2-431DD3D54568}"/>
          </ac:picMkLst>
        </pc:picChg>
        <pc:picChg chg="add del mod">
          <ac:chgData name="CHRISTIAN MARESCALCO" userId="83dbff2c-528b-45f9-8ce3-1e4529a29ffa" providerId="ADAL" clId="{146671F7-89BE-4910-A2DC-DC66CFDA45AD}" dt="2023-02-11T16:23:38.107" v="6775" actId="21"/>
          <ac:picMkLst>
            <pc:docMk/>
            <pc:sldMk cId="3994425829" sldId="261"/>
            <ac:picMk id="5" creationId="{735CFB21-D213-3380-A815-ACB5F4ADC6F3}"/>
          </ac:picMkLst>
        </pc:picChg>
      </pc:sldChg>
      <pc:sldChg chg="modSp mod ord setBg setClrOvrMap">
        <pc:chgData name="CHRISTIAN MARESCALCO" userId="83dbff2c-528b-45f9-8ce3-1e4529a29ffa" providerId="ADAL" clId="{146671F7-89BE-4910-A2DC-DC66CFDA45AD}" dt="2023-02-09T19:16:33.132" v="219" actId="26606"/>
        <pc:sldMkLst>
          <pc:docMk/>
          <pc:sldMk cId="603452752" sldId="262"/>
        </pc:sldMkLst>
        <pc:picChg chg="mod">
          <ac:chgData name="CHRISTIAN MARESCALCO" userId="83dbff2c-528b-45f9-8ce3-1e4529a29ffa" providerId="ADAL" clId="{146671F7-89BE-4910-A2DC-DC66CFDA45AD}" dt="2023-02-09T19:16:33.132" v="219" actId="26606"/>
          <ac:picMkLst>
            <pc:docMk/>
            <pc:sldMk cId="603452752" sldId="262"/>
            <ac:picMk id="4" creationId="{43981490-20A6-5563-02ED-638BE279AFBB}"/>
          </ac:picMkLst>
        </pc:picChg>
      </pc:sldChg>
      <pc:sldChg chg="addSp delSp modSp mod delDesignElem">
        <pc:chgData name="CHRISTIAN MARESCALCO" userId="83dbff2c-528b-45f9-8ce3-1e4529a29ffa" providerId="ADAL" clId="{146671F7-89BE-4910-A2DC-DC66CFDA45AD}" dt="2023-02-20T18:04:33.818" v="66644" actId="20577"/>
        <pc:sldMkLst>
          <pc:docMk/>
          <pc:sldMk cId="791004375" sldId="263"/>
        </pc:sldMkLst>
        <pc:spChg chg="mod">
          <ac:chgData name="CHRISTIAN MARESCALCO" userId="83dbff2c-528b-45f9-8ce3-1e4529a29ffa" providerId="ADAL" clId="{146671F7-89BE-4910-A2DC-DC66CFDA45AD}" dt="2023-02-20T18:04:33.818" v="66644" actId="20577"/>
          <ac:spMkLst>
            <pc:docMk/>
            <pc:sldMk cId="791004375" sldId="263"/>
            <ac:spMk id="3" creationId="{61D68D4C-D337-CBB7-2810-4ED4BE2A3577}"/>
          </ac:spMkLst>
        </pc:spChg>
        <pc:spChg chg="add">
          <ac:chgData name="CHRISTIAN MARESCALCO" userId="83dbff2c-528b-45f9-8ce3-1e4529a29ffa" providerId="ADAL" clId="{146671F7-89BE-4910-A2DC-DC66CFDA45AD}" dt="2023-02-11T16:23:50.251" v="6778" actId="26606"/>
          <ac:spMkLst>
            <pc:docMk/>
            <pc:sldMk cId="791004375" sldId="263"/>
            <ac:spMk id="5" creationId="{29DC5A77-10C9-4ECF-B7EB-8D917F36A9EE}"/>
          </ac:spMkLst>
        </pc:spChg>
        <pc:spChg chg="add">
          <ac:chgData name="CHRISTIAN MARESCALCO" userId="83dbff2c-528b-45f9-8ce3-1e4529a29ffa" providerId="ADAL" clId="{146671F7-89BE-4910-A2DC-DC66CFDA45AD}" dt="2023-02-11T16:23:50.251" v="6778" actId="26606"/>
          <ac:spMkLst>
            <pc:docMk/>
            <pc:sldMk cId="791004375" sldId="263"/>
            <ac:spMk id="6" creationId="{2FFE28B5-FB16-49A9-B851-3C35FAC0CACB}"/>
          </ac:spMkLst>
        </pc:spChg>
        <pc:spChg chg="add">
          <ac:chgData name="CHRISTIAN MARESCALCO" userId="83dbff2c-528b-45f9-8ce3-1e4529a29ffa" providerId="ADAL" clId="{146671F7-89BE-4910-A2DC-DC66CFDA45AD}" dt="2023-02-11T16:23:50.251" v="6778" actId="26606"/>
          <ac:spMkLst>
            <pc:docMk/>
            <pc:sldMk cId="791004375" sldId="263"/>
            <ac:spMk id="7" creationId="{01014442-855A-4E0F-8D09-C314661A48B9}"/>
          </ac:spMkLst>
        </pc:spChg>
        <pc:spChg chg="del">
          <ac:chgData name="CHRISTIAN MARESCALCO" userId="83dbff2c-528b-45f9-8ce3-1e4529a29ffa" providerId="ADAL" clId="{146671F7-89BE-4910-A2DC-DC66CFDA45AD}" dt="2023-02-11T16:14:18.287" v="6726"/>
          <ac:spMkLst>
            <pc:docMk/>
            <pc:sldMk cId="791004375" sldId="263"/>
            <ac:spMk id="8" creationId="{29DC5A77-10C9-4ECF-B7EB-8D917F36A9EE}"/>
          </ac:spMkLst>
        </pc:spChg>
        <pc:spChg chg="add">
          <ac:chgData name="CHRISTIAN MARESCALCO" userId="83dbff2c-528b-45f9-8ce3-1e4529a29ffa" providerId="ADAL" clId="{146671F7-89BE-4910-A2DC-DC66CFDA45AD}" dt="2023-02-11T16:23:50.251" v="6778" actId="26606"/>
          <ac:spMkLst>
            <pc:docMk/>
            <pc:sldMk cId="791004375" sldId="263"/>
            <ac:spMk id="9" creationId="{9B1ABF09-86CF-414E-88A5-2B84CC7232A9}"/>
          </ac:spMkLst>
        </pc:spChg>
        <pc:spChg chg="del">
          <ac:chgData name="CHRISTIAN MARESCALCO" userId="83dbff2c-528b-45f9-8ce3-1e4529a29ffa" providerId="ADAL" clId="{146671F7-89BE-4910-A2DC-DC66CFDA45AD}" dt="2023-02-11T16:14:18.287" v="6726"/>
          <ac:spMkLst>
            <pc:docMk/>
            <pc:sldMk cId="791004375" sldId="263"/>
            <ac:spMk id="10" creationId="{2FFE28B5-FB16-49A9-B851-3C35FAC0CACB}"/>
          </ac:spMkLst>
        </pc:spChg>
        <pc:spChg chg="add">
          <ac:chgData name="CHRISTIAN MARESCALCO" userId="83dbff2c-528b-45f9-8ce3-1e4529a29ffa" providerId="ADAL" clId="{146671F7-89BE-4910-A2DC-DC66CFDA45AD}" dt="2023-02-11T16:23:50.251" v="6778" actId="26606"/>
          <ac:spMkLst>
            <pc:docMk/>
            <pc:sldMk cId="791004375" sldId="263"/>
            <ac:spMk id="11" creationId="{3FE91770-CDBB-4D24-94E5-AD484F36CE87}"/>
          </ac:spMkLst>
        </pc:spChg>
        <pc:spChg chg="del">
          <ac:chgData name="CHRISTIAN MARESCALCO" userId="83dbff2c-528b-45f9-8ce3-1e4529a29ffa" providerId="ADAL" clId="{146671F7-89BE-4910-A2DC-DC66CFDA45AD}" dt="2023-02-11T16:14:18.287" v="6726"/>
          <ac:spMkLst>
            <pc:docMk/>
            <pc:sldMk cId="791004375" sldId="263"/>
            <ac:spMk id="12" creationId="{01014442-855A-4E0F-8D09-C314661A48B9}"/>
          </ac:spMkLst>
        </pc:spChg>
        <pc:spChg chg="del">
          <ac:chgData name="CHRISTIAN MARESCALCO" userId="83dbff2c-528b-45f9-8ce3-1e4529a29ffa" providerId="ADAL" clId="{146671F7-89BE-4910-A2DC-DC66CFDA45AD}" dt="2023-02-11T16:14:18.287" v="6726"/>
          <ac:spMkLst>
            <pc:docMk/>
            <pc:sldMk cId="791004375" sldId="263"/>
            <ac:spMk id="14" creationId="{9B1ABF09-86CF-414E-88A5-2B84CC7232A9}"/>
          </ac:spMkLst>
        </pc:spChg>
        <pc:spChg chg="del">
          <ac:chgData name="CHRISTIAN MARESCALCO" userId="83dbff2c-528b-45f9-8ce3-1e4529a29ffa" providerId="ADAL" clId="{146671F7-89BE-4910-A2DC-DC66CFDA45AD}" dt="2023-02-11T16:14:18.287" v="6726"/>
          <ac:spMkLst>
            <pc:docMk/>
            <pc:sldMk cId="791004375" sldId="263"/>
            <ac:spMk id="16" creationId="{3FE91770-CDBB-4D24-94E5-AD484F36CE87}"/>
          </ac:spMkLst>
        </pc:spChg>
        <pc:picChg chg="add del mod">
          <ac:chgData name="CHRISTIAN MARESCALCO" userId="83dbff2c-528b-45f9-8ce3-1e4529a29ffa" providerId="ADAL" clId="{146671F7-89BE-4910-A2DC-DC66CFDA45AD}" dt="2023-02-11T16:23:47.753" v="6777" actId="21"/>
          <ac:picMkLst>
            <pc:docMk/>
            <pc:sldMk cId="791004375" sldId="263"/>
            <ac:picMk id="4" creationId="{4F68BDAA-DE0B-875A-79CE-27091F2C50A1}"/>
          </ac:picMkLst>
        </pc:picChg>
      </pc:sldChg>
      <pc:sldChg chg="addSp delSp modSp del mod setBg">
        <pc:chgData name="CHRISTIAN MARESCALCO" userId="83dbff2c-528b-45f9-8ce3-1e4529a29ffa" providerId="ADAL" clId="{146671F7-89BE-4910-A2DC-DC66CFDA45AD}" dt="2023-02-09T19:09:31.513" v="203" actId="2696"/>
        <pc:sldMkLst>
          <pc:docMk/>
          <pc:sldMk cId="410891350" sldId="264"/>
        </pc:sldMkLst>
        <pc:spChg chg="add del">
          <ac:chgData name="CHRISTIAN MARESCALCO" userId="83dbff2c-528b-45f9-8ce3-1e4529a29ffa" providerId="ADAL" clId="{146671F7-89BE-4910-A2DC-DC66CFDA45AD}" dt="2023-02-09T19:08:54.920" v="191" actId="21"/>
          <ac:spMkLst>
            <pc:docMk/>
            <pc:sldMk cId="410891350" sldId="264"/>
            <ac:spMk id="2" creationId="{37CA0D31-C24F-8923-A390-16950FF2BCC1}"/>
          </ac:spMkLst>
        </pc:spChg>
        <pc:spChg chg="del">
          <ac:chgData name="CHRISTIAN MARESCALCO" userId="83dbff2c-528b-45f9-8ce3-1e4529a29ffa" providerId="ADAL" clId="{146671F7-89BE-4910-A2DC-DC66CFDA45AD}" dt="2023-02-09T19:07:41.087" v="172" actId="931"/>
          <ac:spMkLst>
            <pc:docMk/>
            <pc:sldMk cId="410891350" sldId="264"/>
            <ac:spMk id="3" creationId="{26611494-71FD-9F64-B329-518810CA3DF9}"/>
          </ac:spMkLst>
        </pc:spChg>
        <pc:spChg chg="add del">
          <ac:chgData name="CHRISTIAN MARESCALCO" userId="83dbff2c-528b-45f9-8ce3-1e4529a29ffa" providerId="ADAL" clId="{146671F7-89BE-4910-A2DC-DC66CFDA45AD}" dt="2023-02-09T19:08:21.081" v="180" actId="26606"/>
          <ac:spMkLst>
            <pc:docMk/>
            <pc:sldMk cId="410891350" sldId="264"/>
            <ac:spMk id="7" creationId="{FAB7EB8E-8A2B-48FD-BAC8-437293299F02}"/>
          </ac:spMkLst>
        </pc:spChg>
        <pc:spChg chg="add del">
          <ac:chgData name="CHRISTIAN MARESCALCO" userId="83dbff2c-528b-45f9-8ce3-1e4529a29ffa" providerId="ADAL" clId="{146671F7-89BE-4910-A2DC-DC66CFDA45AD}" dt="2023-02-09T19:08:21.081" v="180" actId="26606"/>
          <ac:spMkLst>
            <pc:docMk/>
            <pc:sldMk cId="410891350" sldId="264"/>
            <ac:spMk id="8" creationId="{643222AA-4EF1-427F-B292-FAF0CC05B9C0}"/>
          </ac:spMkLst>
        </pc:spChg>
        <pc:spChg chg="add del">
          <ac:chgData name="CHRISTIAN MARESCALCO" userId="83dbff2c-528b-45f9-8ce3-1e4529a29ffa" providerId="ADAL" clId="{146671F7-89BE-4910-A2DC-DC66CFDA45AD}" dt="2023-02-09T19:08:21.801" v="182" actId="26606"/>
          <ac:spMkLst>
            <pc:docMk/>
            <pc:sldMk cId="410891350" sldId="264"/>
            <ac:spMk id="9" creationId="{8497CBBB-1B6B-ABAE-E8A8-2DF46A8B25DC}"/>
          </ac:spMkLst>
        </pc:spChg>
        <pc:spChg chg="add del">
          <ac:chgData name="CHRISTIAN MARESCALCO" userId="83dbff2c-528b-45f9-8ce3-1e4529a29ffa" providerId="ADAL" clId="{146671F7-89BE-4910-A2DC-DC66CFDA45AD}" dt="2023-02-09T19:08:28.789" v="190" actId="26606"/>
          <ac:spMkLst>
            <pc:docMk/>
            <pc:sldMk cId="410891350" sldId="264"/>
            <ac:spMk id="10" creationId="{2ABBB681-F4D2-40F2-ACC3-DE0B4B4880EF}"/>
          </ac:spMkLst>
        </pc:spChg>
        <pc:spChg chg="add del">
          <ac:chgData name="CHRISTIAN MARESCALCO" userId="83dbff2c-528b-45f9-8ce3-1e4529a29ffa" providerId="ADAL" clId="{146671F7-89BE-4910-A2DC-DC66CFDA45AD}" dt="2023-02-09T19:08:21.801" v="182" actId="26606"/>
          <ac:spMkLst>
            <pc:docMk/>
            <pc:sldMk cId="410891350" sldId="264"/>
            <ac:spMk id="11" creationId="{A35CBD63-8F8F-47DC-9CE7-159E6161D872}"/>
          </ac:spMkLst>
        </pc:spChg>
        <pc:spChg chg="add del">
          <ac:chgData name="CHRISTIAN MARESCALCO" userId="83dbff2c-528b-45f9-8ce3-1e4529a29ffa" providerId="ADAL" clId="{146671F7-89BE-4910-A2DC-DC66CFDA45AD}" dt="2023-02-09T19:08:28.789" v="190" actId="26606"/>
          <ac:spMkLst>
            <pc:docMk/>
            <pc:sldMk cId="410891350" sldId="264"/>
            <ac:spMk id="12" creationId="{09388ED0-1FEF-4E11-B488-BD661D1AC1A6}"/>
          </ac:spMkLst>
        </pc:spChg>
        <pc:spChg chg="add mod">
          <ac:chgData name="CHRISTIAN MARESCALCO" userId="83dbff2c-528b-45f9-8ce3-1e4529a29ffa" providerId="ADAL" clId="{146671F7-89BE-4910-A2DC-DC66CFDA45AD}" dt="2023-02-09T19:09:18.172" v="199" actId="21"/>
          <ac:spMkLst>
            <pc:docMk/>
            <pc:sldMk cId="410891350" sldId="264"/>
            <ac:spMk id="13" creationId="{302BF2C1-6353-486E-EF75-191368EB82E0}"/>
          </ac:spMkLst>
        </pc:spChg>
        <pc:spChg chg="add del">
          <ac:chgData name="CHRISTIAN MARESCALCO" userId="83dbff2c-528b-45f9-8ce3-1e4529a29ffa" providerId="ADAL" clId="{146671F7-89BE-4910-A2DC-DC66CFDA45AD}" dt="2023-02-09T19:08:21.801" v="182" actId="26606"/>
          <ac:spMkLst>
            <pc:docMk/>
            <pc:sldMk cId="410891350" sldId="264"/>
            <ac:spMk id="14" creationId="{CA0E3486-FD49-4921-B4F4-E5BB5C88AC79}"/>
          </ac:spMkLst>
        </pc:spChg>
        <pc:spChg chg="add del">
          <ac:chgData name="CHRISTIAN MARESCALCO" userId="83dbff2c-528b-45f9-8ce3-1e4529a29ffa" providerId="ADAL" clId="{146671F7-89BE-4910-A2DC-DC66CFDA45AD}" dt="2023-02-09T19:08:21.801" v="182" actId="26606"/>
          <ac:spMkLst>
            <pc:docMk/>
            <pc:sldMk cId="410891350" sldId="264"/>
            <ac:spMk id="16" creationId="{83B4A72C-2924-4CE2-8674-7E02E182ED6D}"/>
          </ac:spMkLst>
        </pc:spChg>
        <pc:spChg chg="add del">
          <ac:chgData name="CHRISTIAN MARESCALCO" userId="83dbff2c-528b-45f9-8ce3-1e4529a29ffa" providerId="ADAL" clId="{146671F7-89BE-4910-A2DC-DC66CFDA45AD}" dt="2023-02-09T19:08:10.817" v="175" actId="26606"/>
          <ac:spMkLst>
            <pc:docMk/>
            <pc:sldMk cId="410891350" sldId="264"/>
            <ac:spMk id="17" creationId="{F754C990-9493-43C5-A08F-2B9A55F7DF0A}"/>
          </ac:spMkLst>
        </pc:spChg>
        <pc:spChg chg="add del">
          <ac:chgData name="CHRISTIAN MARESCALCO" userId="83dbff2c-528b-45f9-8ce3-1e4529a29ffa" providerId="ADAL" clId="{146671F7-89BE-4910-A2DC-DC66CFDA45AD}" dt="2023-02-09T19:08:23.032" v="184" actId="26606"/>
          <ac:spMkLst>
            <pc:docMk/>
            <pc:sldMk cId="410891350" sldId="264"/>
            <ac:spMk id="18" creationId="{5A133C1E-CB83-47F3-8F35-94C2A7C58EE2}"/>
          </ac:spMkLst>
        </pc:spChg>
        <pc:spChg chg="add del">
          <ac:chgData name="CHRISTIAN MARESCALCO" userId="83dbff2c-528b-45f9-8ce3-1e4529a29ffa" providerId="ADAL" clId="{146671F7-89BE-4910-A2DC-DC66CFDA45AD}" dt="2023-02-09T19:08:10.817" v="175" actId="26606"/>
          <ac:spMkLst>
            <pc:docMk/>
            <pc:sldMk cId="410891350" sldId="264"/>
            <ac:spMk id="19" creationId="{B176A2F0-4868-448D-8624-668A960A0E45}"/>
          </ac:spMkLst>
        </pc:spChg>
        <pc:spChg chg="add del">
          <ac:chgData name="CHRISTIAN MARESCALCO" userId="83dbff2c-528b-45f9-8ce3-1e4529a29ffa" providerId="ADAL" clId="{146671F7-89BE-4910-A2DC-DC66CFDA45AD}" dt="2023-02-09T19:08:23.032" v="184" actId="26606"/>
          <ac:spMkLst>
            <pc:docMk/>
            <pc:sldMk cId="410891350" sldId="264"/>
            <ac:spMk id="20" creationId="{DF8541C3-D028-FA39-E9C3-24362C85A050}"/>
          </ac:spMkLst>
        </pc:spChg>
        <pc:spChg chg="add del">
          <ac:chgData name="CHRISTIAN MARESCALCO" userId="83dbff2c-528b-45f9-8ce3-1e4529a29ffa" providerId="ADAL" clId="{146671F7-89BE-4910-A2DC-DC66CFDA45AD}" dt="2023-02-09T19:08:23.032" v="184" actId="26606"/>
          <ac:spMkLst>
            <pc:docMk/>
            <pc:sldMk cId="410891350" sldId="264"/>
            <ac:spMk id="21" creationId="{289E943A-225D-44B1-B345-D7FDBA43C1CE}"/>
          </ac:spMkLst>
        </pc:spChg>
        <pc:picChg chg="add del mod">
          <ac:chgData name="CHRISTIAN MARESCALCO" userId="83dbff2c-528b-45f9-8ce3-1e4529a29ffa" providerId="ADAL" clId="{146671F7-89BE-4910-A2DC-DC66CFDA45AD}" dt="2023-02-09T19:09:18.172" v="199" actId="21"/>
          <ac:picMkLst>
            <pc:docMk/>
            <pc:sldMk cId="410891350" sldId="264"/>
            <ac:picMk id="5" creationId="{11160552-6E5C-3897-9680-8A729FAC5BAF}"/>
          </ac:picMkLst>
        </pc:picChg>
      </pc:sldChg>
      <pc:sldChg chg="addSp delSp modSp mod delDesignElem">
        <pc:chgData name="CHRISTIAN MARESCALCO" userId="83dbff2c-528b-45f9-8ce3-1e4529a29ffa" providerId="ADAL" clId="{146671F7-89BE-4910-A2DC-DC66CFDA45AD}" dt="2023-02-11T16:23:55.396" v="6780" actId="26606"/>
        <pc:sldMkLst>
          <pc:docMk/>
          <pc:sldMk cId="3015317803" sldId="265"/>
        </pc:sldMkLst>
        <pc:spChg chg="mod">
          <ac:chgData name="CHRISTIAN MARESCALCO" userId="83dbff2c-528b-45f9-8ce3-1e4529a29ffa" providerId="ADAL" clId="{146671F7-89BE-4910-A2DC-DC66CFDA45AD}" dt="2023-02-11T16:23:55.396" v="6780" actId="26606"/>
          <ac:spMkLst>
            <pc:docMk/>
            <pc:sldMk cId="3015317803" sldId="265"/>
            <ac:spMk id="3" creationId="{61D68D4C-D337-CBB7-2810-4ED4BE2A3577}"/>
          </ac:spMkLst>
        </pc:spChg>
        <pc:spChg chg="add">
          <ac:chgData name="CHRISTIAN MARESCALCO" userId="83dbff2c-528b-45f9-8ce3-1e4529a29ffa" providerId="ADAL" clId="{146671F7-89BE-4910-A2DC-DC66CFDA45AD}" dt="2023-02-11T16:23:55.396" v="6780" actId="26606"/>
          <ac:spMkLst>
            <pc:docMk/>
            <pc:sldMk cId="3015317803" sldId="265"/>
            <ac:spMk id="5" creationId="{29DC5A77-10C9-4ECF-B7EB-8D917F36A9EE}"/>
          </ac:spMkLst>
        </pc:spChg>
        <pc:spChg chg="add">
          <ac:chgData name="CHRISTIAN MARESCALCO" userId="83dbff2c-528b-45f9-8ce3-1e4529a29ffa" providerId="ADAL" clId="{146671F7-89BE-4910-A2DC-DC66CFDA45AD}" dt="2023-02-11T16:23:55.396" v="6780" actId="26606"/>
          <ac:spMkLst>
            <pc:docMk/>
            <pc:sldMk cId="3015317803" sldId="265"/>
            <ac:spMk id="6" creationId="{2FFE28B5-FB16-49A9-B851-3C35FAC0CACB}"/>
          </ac:spMkLst>
        </pc:spChg>
        <pc:spChg chg="add">
          <ac:chgData name="CHRISTIAN MARESCALCO" userId="83dbff2c-528b-45f9-8ce3-1e4529a29ffa" providerId="ADAL" clId="{146671F7-89BE-4910-A2DC-DC66CFDA45AD}" dt="2023-02-11T16:23:55.396" v="6780" actId="26606"/>
          <ac:spMkLst>
            <pc:docMk/>
            <pc:sldMk cId="3015317803" sldId="265"/>
            <ac:spMk id="7" creationId="{01014442-855A-4E0F-8D09-C314661A48B9}"/>
          </ac:spMkLst>
        </pc:spChg>
        <pc:spChg chg="del">
          <ac:chgData name="CHRISTIAN MARESCALCO" userId="83dbff2c-528b-45f9-8ce3-1e4529a29ffa" providerId="ADAL" clId="{146671F7-89BE-4910-A2DC-DC66CFDA45AD}" dt="2023-02-11T16:14:18.287" v="6726"/>
          <ac:spMkLst>
            <pc:docMk/>
            <pc:sldMk cId="3015317803" sldId="265"/>
            <ac:spMk id="8" creationId="{29DC5A77-10C9-4ECF-B7EB-8D917F36A9EE}"/>
          </ac:spMkLst>
        </pc:spChg>
        <pc:spChg chg="add">
          <ac:chgData name="CHRISTIAN MARESCALCO" userId="83dbff2c-528b-45f9-8ce3-1e4529a29ffa" providerId="ADAL" clId="{146671F7-89BE-4910-A2DC-DC66CFDA45AD}" dt="2023-02-11T16:23:55.396" v="6780" actId="26606"/>
          <ac:spMkLst>
            <pc:docMk/>
            <pc:sldMk cId="3015317803" sldId="265"/>
            <ac:spMk id="9" creationId="{9B1ABF09-86CF-414E-88A5-2B84CC7232A9}"/>
          </ac:spMkLst>
        </pc:spChg>
        <pc:spChg chg="del">
          <ac:chgData name="CHRISTIAN MARESCALCO" userId="83dbff2c-528b-45f9-8ce3-1e4529a29ffa" providerId="ADAL" clId="{146671F7-89BE-4910-A2DC-DC66CFDA45AD}" dt="2023-02-11T16:14:18.287" v="6726"/>
          <ac:spMkLst>
            <pc:docMk/>
            <pc:sldMk cId="3015317803" sldId="265"/>
            <ac:spMk id="10" creationId="{2FFE28B5-FB16-49A9-B851-3C35FAC0CACB}"/>
          </ac:spMkLst>
        </pc:spChg>
        <pc:spChg chg="add">
          <ac:chgData name="CHRISTIAN MARESCALCO" userId="83dbff2c-528b-45f9-8ce3-1e4529a29ffa" providerId="ADAL" clId="{146671F7-89BE-4910-A2DC-DC66CFDA45AD}" dt="2023-02-11T16:23:55.396" v="6780" actId="26606"/>
          <ac:spMkLst>
            <pc:docMk/>
            <pc:sldMk cId="3015317803" sldId="265"/>
            <ac:spMk id="11" creationId="{3FE91770-CDBB-4D24-94E5-AD484F36CE87}"/>
          </ac:spMkLst>
        </pc:spChg>
        <pc:spChg chg="del">
          <ac:chgData name="CHRISTIAN MARESCALCO" userId="83dbff2c-528b-45f9-8ce3-1e4529a29ffa" providerId="ADAL" clId="{146671F7-89BE-4910-A2DC-DC66CFDA45AD}" dt="2023-02-11T16:14:18.287" v="6726"/>
          <ac:spMkLst>
            <pc:docMk/>
            <pc:sldMk cId="3015317803" sldId="265"/>
            <ac:spMk id="12" creationId="{01014442-855A-4E0F-8D09-C314661A48B9}"/>
          </ac:spMkLst>
        </pc:spChg>
        <pc:spChg chg="del">
          <ac:chgData name="CHRISTIAN MARESCALCO" userId="83dbff2c-528b-45f9-8ce3-1e4529a29ffa" providerId="ADAL" clId="{146671F7-89BE-4910-A2DC-DC66CFDA45AD}" dt="2023-02-11T16:14:18.287" v="6726"/>
          <ac:spMkLst>
            <pc:docMk/>
            <pc:sldMk cId="3015317803" sldId="265"/>
            <ac:spMk id="14" creationId="{9B1ABF09-86CF-414E-88A5-2B84CC7232A9}"/>
          </ac:spMkLst>
        </pc:spChg>
        <pc:spChg chg="del">
          <ac:chgData name="CHRISTIAN MARESCALCO" userId="83dbff2c-528b-45f9-8ce3-1e4529a29ffa" providerId="ADAL" clId="{146671F7-89BE-4910-A2DC-DC66CFDA45AD}" dt="2023-02-11T16:14:18.287" v="6726"/>
          <ac:spMkLst>
            <pc:docMk/>
            <pc:sldMk cId="3015317803" sldId="265"/>
            <ac:spMk id="16" creationId="{3FE91770-CDBB-4D24-94E5-AD484F36CE87}"/>
          </ac:spMkLst>
        </pc:spChg>
        <pc:picChg chg="add del mod">
          <ac:chgData name="CHRISTIAN MARESCALCO" userId="83dbff2c-528b-45f9-8ce3-1e4529a29ffa" providerId="ADAL" clId="{146671F7-89BE-4910-A2DC-DC66CFDA45AD}" dt="2023-02-11T16:23:53.543" v="6779" actId="21"/>
          <ac:picMkLst>
            <pc:docMk/>
            <pc:sldMk cId="3015317803" sldId="265"/>
            <ac:picMk id="4" creationId="{289C5F4F-EA61-BEB8-04CD-56A7D80D6E2B}"/>
          </ac:picMkLst>
        </pc:picChg>
      </pc:sldChg>
      <pc:sldChg chg="addSp delSp modSp new mod">
        <pc:chgData name="CHRISTIAN MARESCALCO" userId="83dbff2c-528b-45f9-8ce3-1e4529a29ffa" providerId="ADAL" clId="{146671F7-89BE-4910-A2DC-DC66CFDA45AD}" dt="2023-02-20T09:29:03.120" v="64795" actId="1076"/>
        <pc:sldMkLst>
          <pc:docMk/>
          <pc:sldMk cId="1533716052" sldId="266"/>
        </pc:sldMkLst>
        <pc:picChg chg="add del mod">
          <ac:chgData name="CHRISTIAN MARESCALCO" userId="83dbff2c-528b-45f9-8ce3-1e4529a29ffa" providerId="ADAL" clId="{146671F7-89BE-4910-A2DC-DC66CFDA45AD}" dt="2023-02-20T09:28:29.412" v="64793" actId="21"/>
          <ac:picMkLst>
            <pc:docMk/>
            <pc:sldMk cId="1533716052" sldId="266"/>
            <ac:picMk id="2" creationId="{0170CCCE-CF0E-C90E-6F25-3BA844AF2FEF}"/>
          </ac:picMkLst>
        </pc:picChg>
        <pc:picChg chg="add mod">
          <ac:chgData name="CHRISTIAN MARESCALCO" userId="83dbff2c-528b-45f9-8ce3-1e4529a29ffa" providerId="ADAL" clId="{146671F7-89BE-4910-A2DC-DC66CFDA45AD}" dt="2023-02-20T09:29:03.120" v="64795" actId="1076"/>
          <ac:picMkLst>
            <pc:docMk/>
            <pc:sldMk cId="1533716052" sldId="266"/>
            <ac:picMk id="4" creationId="{E1E23FF6-5F83-E83B-A50E-A9FCC8677359}"/>
          </ac:picMkLst>
        </pc:picChg>
      </pc:sldChg>
      <pc:sldChg chg="addSp delSp modSp new mod setBg">
        <pc:chgData name="CHRISTIAN MARESCALCO" userId="83dbff2c-528b-45f9-8ce3-1e4529a29ffa" providerId="ADAL" clId="{146671F7-89BE-4910-A2DC-DC66CFDA45AD}" dt="2023-02-09T19:17:14.986" v="222" actId="26606"/>
        <pc:sldMkLst>
          <pc:docMk/>
          <pc:sldMk cId="3374897987" sldId="267"/>
        </pc:sldMkLst>
        <pc:spChg chg="del">
          <ac:chgData name="CHRISTIAN MARESCALCO" userId="83dbff2c-528b-45f9-8ce3-1e4529a29ffa" providerId="ADAL" clId="{146671F7-89BE-4910-A2DC-DC66CFDA45AD}" dt="2023-02-09T19:17:14.986" v="222" actId="26606"/>
          <ac:spMkLst>
            <pc:docMk/>
            <pc:sldMk cId="3374897987" sldId="267"/>
            <ac:spMk id="2" creationId="{890A638B-17F9-A132-E33B-1F370188ABD8}"/>
          </ac:spMkLst>
        </pc:spChg>
        <pc:spChg chg="del">
          <ac:chgData name="CHRISTIAN MARESCALCO" userId="83dbff2c-528b-45f9-8ce3-1e4529a29ffa" providerId="ADAL" clId="{146671F7-89BE-4910-A2DC-DC66CFDA45AD}" dt="2023-02-09T19:17:14.986" v="222" actId="26606"/>
          <ac:spMkLst>
            <pc:docMk/>
            <pc:sldMk cId="3374897987" sldId="267"/>
            <ac:spMk id="3" creationId="{0E9EBD7B-5BBD-7D6F-8FF2-230E8666E42E}"/>
          </ac:spMkLst>
        </pc:spChg>
        <pc:picChg chg="add mod">
          <ac:chgData name="CHRISTIAN MARESCALCO" userId="83dbff2c-528b-45f9-8ce3-1e4529a29ffa" providerId="ADAL" clId="{146671F7-89BE-4910-A2DC-DC66CFDA45AD}" dt="2023-02-09T19:17:14.986" v="222" actId="26606"/>
          <ac:picMkLst>
            <pc:docMk/>
            <pc:sldMk cId="3374897987" sldId="267"/>
            <ac:picMk id="4" creationId="{DFEB59A0-52F0-B80B-3AE9-748BEDEBE327}"/>
          </ac:picMkLst>
        </pc:picChg>
      </pc:sldChg>
      <pc:sldChg chg="delSp modSp add del mod setBg delDesignElem">
        <pc:chgData name="CHRISTIAN MARESCALCO" userId="83dbff2c-528b-45f9-8ce3-1e4529a29ffa" providerId="ADAL" clId="{146671F7-89BE-4910-A2DC-DC66CFDA45AD}" dt="2023-02-09T19:20:20.350" v="293" actId="2696"/>
        <pc:sldMkLst>
          <pc:docMk/>
          <pc:sldMk cId="642632324" sldId="268"/>
        </pc:sldMkLst>
        <pc:spChg chg="mod">
          <ac:chgData name="CHRISTIAN MARESCALCO" userId="83dbff2c-528b-45f9-8ce3-1e4529a29ffa" providerId="ADAL" clId="{146671F7-89BE-4910-A2DC-DC66CFDA45AD}" dt="2023-02-09T19:19:11.939" v="272" actId="26606"/>
          <ac:spMkLst>
            <pc:docMk/>
            <pc:sldMk cId="642632324" sldId="268"/>
            <ac:spMk id="2" creationId="{440B115A-3D39-016F-36B5-EAB1C3509022}"/>
          </ac:spMkLst>
        </pc:spChg>
        <pc:spChg chg="mod">
          <ac:chgData name="CHRISTIAN MARESCALCO" userId="83dbff2c-528b-45f9-8ce3-1e4529a29ffa" providerId="ADAL" clId="{146671F7-89BE-4910-A2DC-DC66CFDA45AD}" dt="2023-02-09T19:19:11.939" v="272" actId="26606"/>
          <ac:spMkLst>
            <pc:docMk/>
            <pc:sldMk cId="642632324" sldId="268"/>
            <ac:spMk id="3" creationId="{61D68D4C-D337-CBB7-2810-4ED4BE2A3577}"/>
          </ac:spMkLst>
        </pc:spChg>
        <pc:spChg chg="del">
          <ac:chgData name="CHRISTIAN MARESCALCO" userId="83dbff2c-528b-45f9-8ce3-1e4529a29ffa" providerId="ADAL" clId="{146671F7-89BE-4910-A2DC-DC66CFDA45AD}" dt="2023-02-09T19:19:02.760" v="271"/>
          <ac:spMkLst>
            <pc:docMk/>
            <pc:sldMk cId="642632324" sldId="268"/>
            <ac:spMk id="8" creationId="{29DC5A77-10C9-4ECF-B7EB-8D917F36A9EE}"/>
          </ac:spMkLst>
        </pc:spChg>
        <pc:spChg chg="del">
          <ac:chgData name="CHRISTIAN MARESCALCO" userId="83dbff2c-528b-45f9-8ce3-1e4529a29ffa" providerId="ADAL" clId="{146671F7-89BE-4910-A2DC-DC66CFDA45AD}" dt="2023-02-09T19:19:02.760" v="271"/>
          <ac:spMkLst>
            <pc:docMk/>
            <pc:sldMk cId="642632324" sldId="268"/>
            <ac:spMk id="10" creationId="{2FFE28B5-FB16-49A9-B851-3C35FAC0CACB}"/>
          </ac:spMkLst>
        </pc:spChg>
        <pc:spChg chg="del">
          <ac:chgData name="CHRISTIAN MARESCALCO" userId="83dbff2c-528b-45f9-8ce3-1e4529a29ffa" providerId="ADAL" clId="{146671F7-89BE-4910-A2DC-DC66CFDA45AD}" dt="2023-02-09T19:19:02.760" v="271"/>
          <ac:spMkLst>
            <pc:docMk/>
            <pc:sldMk cId="642632324" sldId="268"/>
            <ac:spMk id="12" creationId="{01014442-855A-4E0F-8D09-C314661A48B9}"/>
          </ac:spMkLst>
        </pc:spChg>
        <pc:spChg chg="del">
          <ac:chgData name="CHRISTIAN MARESCALCO" userId="83dbff2c-528b-45f9-8ce3-1e4529a29ffa" providerId="ADAL" clId="{146671F7-89BE-4910-A2DC-DC66CFDA45AD}" dt="2023-02-09T19:19:02.760" v="271"/>
          <ac:spMkLst>
            <pc:docMk/>
            <pc:sldMk cId="642632324" sldId="268"/>
            <ac:spMk id="14" creationId="{9B1ABF09-86CF-414E-88A5-2B84CC7232A9}"/>
          </ac:spMkLst>
        </pc:spChg>
        <pc:spChg chg="del">
          <ac:chgData name="CHRISTIAN MARESCALCO" userId="83dbff2c-528b-45f9-8ce3-1e4529a29ffa" providerId="ADAL" clId="{146671F7-89BE-4910-A2DC-DC66CFDA45AD}" dt="2023-02-09T19:19:02.760" v="271"/>
          <ac:spMkLst>
            <pc:docMk/>
            <pc:sldMk cId="642632324" sldId="268"/>
            <ac:spMk id="16" creationId="{3FE91770-CDBB-4D24-94E5-AD484F36CE87}"/>
          </ac:spMkLst>
        </pc:spChg>
        <pc:picChg chg="mod">
          <ac:chgData name="CHRISTIAN MARESCALCO" userId="83dbff2c-528b-45f9-8ce3-1e4529a29ffa" providerId="ADAL" clId="{146671F7-89BE-4910-A2DC-DC66CFDA45AD}" dt="2023-02-09T19:19:11.939" v="272" actId="26606"/>
          <ac:picMkLst>
            <pc:docMk/>
            <pc:sldMk cId="642632324" sldId="268"/>
            <ac:picMk id="4" creationId="{289C5F4F-EA61-BEB8-04CD-56A7D80D6E2B}"/>
          </ac:picMkLst>
        </pc:picChg>
      </pc:sldChg>
      <pc:sldChg chg="addSp delSp modSp add mod ord setBg modClrScheme delDesignElem chgLayout">
        <pc:chgData name="CHRISTIAN MARESCALCO" userId="83dbff2c-528b-45f9-8ce3-1e4529a29ffa" providerId="ADAL" clId="{146671F7-89BE-4910-A2DC-DC66CFDA45AD}" dt="2023-02-20T18:06:37.552" v="66645" actId="1076"/>
        <pc:sldMkLst>
          <pc:docMk/>
          <pc:sldMk cId="1292405532" sldId="269"/>
        </pc:sldMkLst>
        <pc:spChg chg="mod ord">
          <ac:chgData name="CHRISTIAN MARESCALCO" userId="83dbff2c-528b-45f9-8ce3-1e4529a29ffa" providerId="ADAL" clId="{146671F7-89BE-4910-A2DC-DC66CFDA45AD}" dt="2023-02-11T16:23:05.863" v="6771" actId="26606"/>
          <ac:spMkLst>
            <pc:docMk/>
            <pc:sldMk cId="1292405532" sldId="269"/>
            <ac:spMk id="2" creationId="{440B115A-3D39-016F-36B5-EAB1C3509022}"/>
          </ac:spMkLst>
        </pc:spChg>
        <pc:spChg chg="mod ord">
          <ac:chgData name="CHRISTIAN MARESCALCO" userId="83dbff2c-528b-45f9-8ce3-1e4529a29ffa" providerId="ADAL" clId="{146671F7-89BE-4910-A2DC-DC66CFDA45AD}" dt="2023-02-20T18:06:37.552" v="66645" actId="1076"/>
          <ac:spMkLst>
            <pc:docMk/>
            <pc:sldMk cId="1292405532" sldId="269"/>
            <ac:spMk id="3" creationId="{61D68D4C-D337-CBB7-2810-4ED4BE2A3577}"/>
          </ac:spMkLst>
        </pc:spChg>
        <pc:spChg chg="add del">
          <ac:chgData name="CHRISTIAN MARESCALCO" userId="83dbff2c-528b-45f9-8ce3-1e4529a29ffa" providerId="ADAL" clId="{146671F7-89BE-4910-A2DC-DC66CFDA45AD}" dt="2023-02-11T16:14:18.287" v="6726"/>
          <ac:spMkLst>
            <pc:docMk/>
            <pc:sldMk cId="1292405532" sldId="269"/>
            <ac:spMk id="5" creationId="{43162304-DA60-4C31-9E2B-E22F8DA75FF5}"/>
          </ac:spMkLst>
        </pc:spChg>
        <pc:spChg chg="add del">
          <ac:chgData name="CHRISTIAN MARESCALCO" userId="83dbff2c-528b-45f9-8ce3-1e4529a29ffa" providerId="ADAL" clId="{146671F7-89BE-4910-A2DC-DC66CFDA45AD}" dt="2023-02-11T16:14:18.287" v="6726"/>
          <ac:spMkLst>
            <pc:docMk/>
            <pc:sldMk cId="1292405532" sldId="269"/>
            <ac:spMk id="6" creationId="{C4AE1EFF-264A-4A42-BEA1-0E875F40D74F}"/>
          </ac:spMkLst>
        </pc:spChg>
        <pc:spChg chg="add del">
          <ac:chgData name="CHRISTIAN MARESCALCO" userId="83dbff2c-528b-45f9-8ce3-1e4529a29ffa" providerId="ADAL" clId="{146671F7-89BE-4910-A2DC-DC66CFDA45AD}" dt="2023-02-11T16:14:18.287" v="6726"/>
          <ac:spMkLst>
            <pc:docMk/>
            <pc:sldMk cId="1292405532" sldId="269"/>
            <ac:spMk id="7" creationId="{29DC5A77-10C9-4ECF-B7EB-8D917F36A9EE}"/>
          </ac:spMkLst>
        </pc:spChg>
        <pc:spChg chg="del">
          <ac:chgData name="CHRISTIAN MARESCALCO" userId="83dbff2c-528b-45f9-8ce3-1e4529a29ffa" providerId="ADAL" clId="{146671F7-89BE-4910-A2DC-DC66CFDA45AD}" dt="2023-02-09T19:19:56.232" v="289"/>
          <ac:spMkLst>
            <pc:docMk/>
            <pc:sldMk cId="1292405532" sldId="269"/>
            <ac:spMk id="8" creationId="{29DC5A77-10C9-4ECF-B7EB-8D917F36A9EE}"/>
          </ac:spMkLst>
        </pc:spChg>
        <pc:spChg chg="add del">
          <ac:chgData name="CHRISTIAN MARESCALCO" userId="83dbff2c-528b-45f9-8ce3-1e4529a29ffa" providerId="ADAL" clId="{146671F7-89BE-4910-A2DC-DC66CFDA45AD}" dt="2023-02-11T16:14:18.287" v="6726"/>
          <ac:spMkLst>
            <pc:docMk/>
            <pc:sldMk cId="1292405532" sldId="269"/>
            <ac:spMk id="9" creationId="{2FFE28B5-FB16-49A9-B851-3C35FAC0CACB}"/>
          </ac:spMkLst>
        </pc:spChg>
        <pc:spChg chg="del">
          <ac:chgData name="CHRISTIAN MARESCALCO" userId="83dbff2c-528b-45f9-8ce3-1e4529a29ffa" providerId="ADAL" clId="{146671F7-89BE-4910-A2DC-DC66CFDA45AD}" dt="2023-02-09T19:19:56.232" v="289"/>
          <ac:spMkLst>
            <pc:docMk/>
            <pc:sldMk cId="1292405532" sldId="269"/>
            <ac:spMk id="10" creationId="{2FFE28B5-FB16-49A9-B851-3C35FAC0CACB}"/>
          </ac:spMkLst>
        </pc:spChg>
        <pc:spChg chg="add del">
          <ac:chgData name="CHRISTIAN MARESCALCO" userId="83dbff2c-528b-45f9-8ce3-1e4529a29ffa" providerId="ADAL" clId="{146671F7-89BE-4910-A2DC-DC66CFDA45AD}" dt="2023-02-11T16:14:18.287" v="6726"/>
          <ac:spMkLst>
            <pc:docMk/>
            <pc:sldMk cId="1292405532" sldId="269"/>
            <ac:spMk id="11" creationId="{01014442-855A-4E0F-8D09-C314661A48B9}"/>
          </ac:spMkLst>
        </pc:spChg>
        <pc:spChg chg="del">
          <ac:chgData name="CHRISTIAN MARESCALCO" userId="83dbff2c-528b-45f9-8ce3-1e4529a29ffa" providerId="ADAL" clId="{146671F7-89BE-4910-A2DC-DC66CFDA45AD}" dt="2023-02-09T19:19:56.232" v="289"/>
          <ac:spMkLst>
            <pc:docMk/>
            <pc:sldMk cId="1292405532" sldId="269"/>
            <ac:spMk id="12" creationId="{01014442-855A-4E0F-8D09-C314661A48B9}"/>
          </ac:spMkLst>
        </pc:spChg>
        <pc:spChg chg="del">
          <ac:chgData name="CHRISTIAN MARESCALCO" userId="83dbff2c-528b-45f9-8ce3-1e4529a29ffa" providerId="ADAL" clId="{146671F7-89BE-4910-A2DC-DC66CFDA45AD}" dt="2023-02-09T19:19:56.232" v="289"/>
          <ac:spMkLst>
            <pc:docMk/>
            <pc:sldMk cId="1292405532" sldId="269"/>
            <ac:spMk id="14" creationId="{9B1ABF09-86CF-414E-88A5-2B84CC7232A9}"/>
          </ac:spMkLst>
        </pc:spChg>
        <pc:spChg chg="add del">
          <ac:chgData name="CHRISTIAN MARESCALCO" userId="83dbff2c-528b-45f9-8ce3-1e4529a29ffa" providerId="ADAL" clId="{146671F7-89BE-4910-A2DC-DC66CFDA45AD}" dt="2023-02-11T16:23:05.831" v="6770" actId="26606"/>
          <ac:spMkLst>
            <pc:docMk/>
            <pc:sldMk cId="1292405532" sldId="269"/>
            <ac:spMk id="15" creationId="{43162304-DA60-4C31-9E2B-E22F8DA75FF5}"/>
          </ac:spMkLst>
        </pc:spChg>
        <pc:spChg chg="del">
          <ac:chgData name="CHRISTIAN MARESCALCO" userId="83dbff2c-528b-45f9-8ce3-1e4529a29ffa" providerId="ADAL" clId="{146671F7-89BE-4910-A2DC-DC66CFDA45AD}" dt="2023-02-09T19:19:56.232" v="289"/>
          <ac:spMkLst>
            <pc:docMk/>
            <pc:sldMk cId="1292405532" sldId="269"/>
            <ac:spMk id="16" creationId="{3FE91770-CDBB-4D24-94E5-AD484F36CE87}"/>
          </ac:spMkLst>
        </pc:spChg>
        <pc:spChg chg="add del">
          <ac:chgData name="CHRISTIAN MARESCALCO" userId="83dbff2c-528b-45f9-8ce3-1e4529a29ffa" providerId="ADAL" clId="{146671F7-89BE-4910-A2DC-DC66CFDA45AD}" dt="2023-02-11T16:23:05.831" v="6770" actId="26606"/>
          <ac:spMkLst>
            <pc:docMk/>
            <pc:sldMk cId="1292405532" sldId="269"/>
            <ac:spMk id="17" creationId="{C4AE1EFF-264A-4A42-BEA1-0E875F40D74F}"/>
          </ac:spMkLst>
        </pc:spChg>
        <pc:spChg chg="add del">
          <ac:chgData name="CHRISTIAN MARESCALCO" userId="83dbff2c-528b-45f9-8ce3-1e4529a29ffa" providerId="ADAL" clId="{146671F7-89BE-4910-A2DC-DC66CFDA45AD}" dt="2023-02-11T16:14:18.287" v="6726"/>
          <ac:spMkLst>
            <pc:docMk/>
            <pc:sldMk cId="1292405532" sldId="269"/>
            <ac:spMk id="18" creationId="{9B1ABF09-86CF-414E-88A5-2B84CC7232A9}"/>
          </ac:spMkLst>
        </pc:spChg>
        <pc:spChg chg="add del">
          <ac:chgData name="CHRISTIAN MARESCALCO" userId="83dbff2c-528b-45f9-8ce3-1e4529a29ffa" providerId="ADAL" clId="{146671F7-89BE-4910-A2DC-DC66CFDA45AD}" dt="2023-02-11T16:23:05.831" v="6770" actId="26606"/>
          <ac:spMkLst>
            <pc:docMk/>
            <pc:sldMk cId="1292405532" sldId="269"/>
            <ac:spMk id="19" creationId="{FF1D7602-6D2D-46C2-A7B2-434F3678DCB3}"/>
          </ac:spMkLst>
        </pc:spChg>
        <pc:spChg chg="add del">
          <ac:chgData name="CHRISTIAN MARESCALCO" userId="83dbff2c-528b-45f9-8ce3-1e4529a29ffa" providerId="ADAL" clId="{146671F7-89BE-4910-A2DC-DC66CFDA45AD}" dt="2023-02-11T16:14:18.287" v="6726"/>
          <ac:spMkLst>
            <pc:docMk/>
            <pc:sldMk cId="1292405532" sldId="269"/>
            <ac:spMk id="20" creationId="{3FE91770-CDBB-4D24-94E5-AD484F36CE87}"/>
          </ac:spMkLst>
        </pc:spChg>
        <pc:spChg chg="add del">
          <ac:chgData name="CHRISTIAN MARESCALCO" userId="83dbff2c-528b-45f9-8ce3-1e4529a29ffa" providerId="ADAL" clId="{146671F7-89BE-4910-A2DC-DC66CFDA45AD}" dt="2023-02-11T16:23:05.831" v="6770" actId="26606"/>
          <ac:spMkLst>
            <pc:docMk/>
            <pc:sldMk cId="1292405532" sldId="269"/>
            <ac:spMk id="21" creationId="{35539253-EA7C-41D9-9930-0923683AA3F6}"/>
          </ac:spMkLst>
        </pc:spChg>
        <pc:spChg chg="add">
          <ac:chgData name="CHRISTIAN MARESCALCO" userId="83dbff2c-528b-45f9-8ce3-1e4529a29ffa" providerId="ADAL" clId="{146671F7-89BE-4910-A2DC-DC66CFDA45AD}" dt="2023-02-11T16:23:05.863" v="6771" actId="26606"/>
          <ac:spMkLst>
            <pc:docMk/>
            <pc:sldMk cId="1292405532" sldId="269"/>
            <ac:spMk id="24" creationId="{43162304-DA60-4C31-9E2B-E22F8DA75FF5}"/>
          </ac:spMkLst>
        </pc:spChg>
        <pc:spChg chg="add">
          <ac:chgData name="CHRISTIAN MARESCALCO" userId="83dbff2c-528b-45f9-8ce3-1e4529a29ffa" providerId="ADAL" clId="{146671F7-89BE-4910-A2DC-DC66CFDA45AD}" dt="2023-02-11T16:23:05.863" v="6771" actId="26606"/>
          <ac:spMkLst>
            <pc:docMk/>
            <pc:sldMk cId="1292405532" sldId="269"/>
            <ac:spMk id="25" creationId="{C4AE1EFF-264A-4A42-BEA1-0E875F40D74F}"/>
          </ac:spMkLst>
        </pc:spChg>
        <pc:spChg chg="add">
          <ac:chgData name="CHRISTIAN MARESCALCO" userId="83dbff2c-528b-45f9-8ce3-1e4529a29ffa" providerId="ADAL" clId="{146671F7-89BE-4910-A2DC-DC66CFDA45AD}" dt="2023-02-11T16:23:05.863" v="6771" actId="26606"/>
          <ac:spMkLst>
            <pc:docMk/>
            <pc:sldMk cId="1292405532" sldId="269"/>
            <ac:spMk id="26" creationId="{29DC5A77-10C9-4ECF-B7EB-8D917F36A9EE}"/>
          </ac:spMkLst>
        </pc:spChg>
        <pc:spChg chg="add">
          <ac:chgData name="CHRISTIAN MARESCALCO" userId="83dbff2c-528b-45f9-8ce3-1e4529a29ffa" providerId="ADAL" clId="{146671F7-89BE-4910-A2DC-DC66CFDA45AD}" dt="2023-02-11T16:23:05.863" v="6771" actId="26606"/>
          <ac:spMkLst>
            <pc:docMk/>
            <pc:sldMk cId="1292405532" sldId="269"/>
            <ac:spMk id="27" creationId="{2FFE28B5-FB16-49A9-B851-3C35FAC0CACB}"/>
          </ac:spMkLst>
        </pc:spChg>
        <pc:spChg chg="add">
          <ac:chgData name="CHRISTIAN MARESCALCO" userId="83dbff2c-528b-45f9-8ce3-1e4529a29ffa" providerId="ADAL" clId="{146671F7-89BE-4910-A2DC-DC66CFDA45AD}" dt="2023-02-11T16:23:05.863" v="6771" actId="26606"/>
          <ac:spMkLst>
            <pc:docMk/>
            <pc:sldMk cId="1292405532" sldId="269"/>
            <ac:spMk id="28" creationId="{01014442-855A-4E0F-8D09-C314661A48B9}"/>
          </ac:spMkLst>
        </pc:spChg>
        <pc:spChg chg="add">
          <ac:chgData name="CHRISTIAN MARESCALCO" userId="83dbff2c-528b-45f9-8ce3-1e4529a29ffa" providerId="ADAL" clId="{146671F7-89BE-4910-A2DC-DC66CFDA45AD}" dt="2023-02-11T16:23:05.863" v="6771" actId="26606"/>
          <ac:spMkLst>
            <pc:docMk/>
            <pc:sldMk cId="1292405532" sldId="269"/>
            <ac:spMk id="29" creationId="{9B1ABF09-86CF-414E-88A5-2B84CC7232A9}"/>
          </ac:spMkLst>
        </pc:spChg>
        <pc:spChg chg="add">
          <ac:chgData name="CHRISTIAN MARESCALCO" userId="83dbff2c-528b-45f9-8ce3-1e4529a29ffa" providerId="ADAL" clId="{146671F7-89BE-4910-A2DC-DC66CFDA45AD}" dt="2023-02-11T16:23:05.863" v="6771" actId="26606"/>
          <ac:spMkLst>
            <pc:docMk/>
            <pc:sldMk cId="1292405532" sldId="269"/>
            <ac:spMk id="30" creationId="{3FE91770-CDBB-4D24-94E5-AD484F36CE87}"/>
          </ac:spMkLst>
        </pc:spChg>
        <pc:picChg chg="del">
          <ac:chgData name="CHRISTIAN MARESCALCO" userId="83dbff2c-528b-45f9-8ce3-1e4529a29ffa" providerId="ADAL" clId="{146671F7-89BE-4910-A2DC-DC66CFDA45AD}" dt="2023-02-09T19:20:10.024" v="291" actId="21"/>
          <ac:picMkLst>
            <pc:docMk/>
            <pc:sldMk cId="1292405532" sldId="269"/>
            <ac:picMk id="4" creationId="{289C5F4F-EA61-BEB8-04CD-56A7D80D6E2B}"/>
          </ac:picMkLst>
        </pc:picChg>
        <pc:picChg chg="add del mod">
          <ac:chgData name="CHRISTIAN MARESCALCO" userId="83dbff2c-528b-45f9-8ce3-1e4529a29ffa" providerId="ADAL" clId="{146671F7-89BE-4910-A2DC-DC66CFDA45AD}" dt="2023-02-11T16:22:51.221" v="6768" actId="21"/>
          <ac:picMkLst>
            <pc:docMk/>
            <pc:sldMk cId="1292405532" sldId="269"/>
            <ac:picMk id="13" creationId="{CC60182A-BAED-CC90-421C-FB25572AEA87}"/>
          </ac:picMkLst>
        </pc:picChg>
        <pc:cxnChg chg="add del">
          <ac:chgData name="CHRISTIAN MARESCALCO" userId="83dbff2c-528b-45f9-8ce3-1e4529a29ffa" providerId="ADAL" clId="{146671F7-89BE-4910-A2DC-DC66CFDA45AD}" dt="2023-02-11T16:23:05.831" v="6770" actId="26606"/>
          <ac:cxnSpMkLst>
            <pc:docMk/>
            <pc:sldMk cId="1292405532" sldId="269"/>
            <ac:cxnSpMk id="22" creationId="{8D89589C-2C90-4407-A995-05EC3DD7AB14}"/>
          </ac:cxnSpMkLst>
        </pc:cxnChg>
      </pc:sldChg>
      <pc:sldChg chg="addSp delSp modSp add del mod setBg delDesignElem">
        <pc:chgData name="CHRISTIAN MARESCALCO" userId="83dbff2c-528b-45f9-8ce3-1e4529a29ffa" providerId="ADAL" clId="{146671F7-89BE-4910-A2DC-DC66CFDA45AD}" dt="2023-02-09T19:19:43.556" v="287" actId="2696"/>
        <pc:sldMkLst>
          <pc:docMk/>
          <pc:sldMk cId="3729326197" sldId="269"/>
        </pc:sldMkLst>
        <pc:spChg chg="mod">
          <ac:chgData name="CHRISTIAN MARESCALCO" userId="83dbff2c-528b-45f9-8ce3-1e4529a29ffa" providerId="ADAL" clId="{146671F7-89BE-4910-A2DC-DC66CFDA45AD}" dt="2023-02-09T19:19:31.961" v="279" actId="26606"/>
          <ac:spMkLst>
            <pc:docMk/>
            <pc:sldMk cId="3729326197" sldId="269"/>
            <ac:spMk id="2" creationId="{440B115A-3D39-016F-36B5-EAB1C3509022}"/>
          </ac:spMkLst>
        </pc:spChg>
        <pc:spChg chg="add del mod ord">
          <ac:chgData name="CHRISTIAN MARESCALCO" userId="83dbff2c-528b-45f9-8ce3-1e4529a29ffa" providerId="ADAL" clId="{146671F7-89BE-4910-A2DC-DC66CFDA45AD}" dt="2023-02-09T19:19:37.067" v="286" actId="26606"/>
          <ac:spMkLst>
            <pc:docMk/>
            <pc:sldMk cId="3729326197" sldId="269"/>
            <ac:spMk id="3" creationId="{61D68D4C-D337-CBB7-2810-4ED4BE2A3577}"/>
          </ac:spMkLst>
        </pc:spChg>
        <pc:spChg chg="del">
          <ac:chgData name="CHRISTIAN MARESCALCO" userId="83dbff2c-528b-45f9-8ce3-1e4529a29ffa" providerId="ADAL" clId="{146671F7-89BE-4910-A2DC-DC66CFDA45AD}" dt="2023-02-09T19:19:19.738" v="274"/>
          <ac:spMkLst>
            <pc:docMk/>
            <pc:sldMk cId="3729326197" sldId="269"/>
            <ac:spMk id="8" creationId="{29DC5A77-10C9-4ECF-B7EB-8D917F36A9EE}"/>
          </ac:spMkLst>
        </pc:spChg>
        <pc:spChg chg="add del">
          <ac:chgData name="CHRISTIAN MARESCALCO" userId="83dbff2c-528b-45f9-8ce3-1e4529a29ffa" providerId="ADAL" clId="{146671F7-89BE-4910-A2DC-DC66CFDA45AD}" dt="2023-02-09T19:19:31.961" v="279" actId="26606"/>
          <ac:spMkLst>
            <pc:docMk/>
            <pc:sldMk cId="3729326197" sldId="269"/>
            <ac:spMk id="9" creationId="{B5DC95B7-2A72-483B-BA19-2BE751205541}"/>
          </ac:spMkLst>
        </pc:spChg>
        <pc:spChg chg="del">
          <ac:chgData name="CHRISTIAN MARESCALCO" userId="83dbff2c-528b-45f9-8ce3-1e4529a29ffa" providerId="ADAL" clId="{146671F7-89BE-4910-A2DC-DC66CFDA45AD}" dt="2023-02-09T19:19:19.738" v="274"/>
          <ac:spMkLst>
            <pc:docMk/>
            <pc:sldMk cId="3729326197" sldId="269"/>
            <ac:spMk id="10" creationId="{2FFE28B5-FB16-49A9-B851-3C35FAC0CACB}"/>
          </ac:spMkLst>
        </pc:spChg>
        <pc:spChg chg="add del">
          <ac:chgData name="CHRISTIAN MARESCALCO" userId="83dbff2c-528b-45f9-8ce3-1e4529a29ffa" providerId="ADAL" clId="{146671F7-89BE-4910-A2DC-DC66CFDA45AD}" dt="2023-02-09T19:19:31.961" v="279" actId="26606"/>
          <ac:spMkLst>
            <pc:docMk/>
            <pc:sldMk cId="3729326197" sldId="269"/>
            <ac:spMk id="11" creationId="{1C822AFE-7E96-4A51-9E55-FCAEACD21357}"/>
          </ac:spMkLst>
        </pc:spChg>
        <pc:spChg chg="del">
          <ac:chgData name="CHRISTIAN MARESCALCO" userId="83dbff2c-528b-45f9-8ce3-1e4529a29ffa" providerId="ADAL" clId="{146671F7-89BE-4910-A2DC-DC66CFDA45AD}" dt="2023-02-09T19:19:19.738" v="274"/>
          <ac:spMkLst>
            <pc:docMk/>
            <pc:sldMk cId="3729326197" sldId="269"/>
            <ac:spMk id="12" creationId="{01014442-855A-4E0F-8D09-C314661A48B9}"/>
          </ac:spMkLst>
        </pc:spChg>
        <pc:spChg chg="add del">
          <ac:chgData name="CHRISTIAN MARESCALCO" userId="83dbff2c-528b-45f9-8ce3-1e4529a29ffa" providerId="ADAL" clId="{146671F7-89BE-4910-A2DC-DC66CFDA45AD}" dt="2023-02-09T19:19:31.961" v="279" actId="26606"/>
          <ac:spMkLst>
            <pc:docMk/>
            <pc:sldMk cId="3729326197" sldId="269"/>
            <ac:spMk id="13" creationId="{9169EA61-C175-4B7E-807B-58199DEA7FB3}"/>
          </ac:spMkLst>
        </pc:spChg>
        <pc:spChg chg="del">
          <ac:chgData name="CHRISTIAN MARESCALCO" userId="83dbff2c-528b-45f9-8ce3-1e4529a29ffa" providerId="ADAL" clId="{146671F7-89BE-4910-A2DC-DC66CFDA45AD}" dt="2023-02-09T19:19:19.738" v="274"/>
          <ac:spMkLst>
            <pc:docMk/>
            <pc:sldMk cId="3729326197" sldId="269"/>
            <ac:spMk id="14" creationId="{9B1ABF09-86CF-414E-88A5-2B84CC7232A9}"/>
          </ac:spMkLst>
        </pc:spChg>
        <pc:spChg chg="del">
          <ac:chgData name="CHRISTIAN MARESCALCO" userId="83dbff2c-528b-45f9-8ce3-1e4529a29ffa" providerId="ADAL" clId="{146671F7-89BE-4910-A2DC-DC66CFDA45AD}" dt="2023-02-09T19:19:19.738" v="274"/>
          <ac:spMkLst>
            <pc:docMk/>
            <pc:sldMk cId="3729326197" sldId="269"/>
            <ac:spMk id="16" creationId="{3FE91770-CDBB-4D24-94E5-AD484F36CE87}"/>
          </ac:spMkLst>
        </pc:spChg>
        <pc:graphicFrameChg chg="add del">
          <ac:chgData name="CHRISTIAN MARESCALCO" userId="83dbff2c-528b-45f9-8ce3-1e4529a29ffa" providerId="ADAL" clId="{146671F7-89BE-4910-A2DC-DC66CFDA45AD}" dt="2023-02-09T19:19:33.880" v="281" actId="26606"/>
          <ac:graphicFrameMkLst>
            <pc:docMk/>
            <pc:sldMk cId="3729326197" sldId="269"/>
            <ac:graphicFrameMk id="6" creationId="{4B330411-06D4-DDA0-1F21-BF5CFCF66E14}"/>
          </ac:graphicFrameMkLst>
        </pc:graphicFrameChg>
        <pc:graphicFrameChg chg="add del">
          <ac:chgData name="CHRISTIAN MARESCALCO" userId="83dbff2c-528b-45f9-8ce3-1e4529a29ffa" providerId="ADAL" clId="{146671F7-89BE-4910-A2DC-DC66CFDA45AD}" dt="2023-02-09T19:19:34.279" v="283" actId="26606"/>
          <ac:graphicFrameMkLst>
            <pc:docMk/>
            <pc:sldMk cId="3729326197" sldId="269"/>
            <ac:graphicFrameMk id="15" creationId="{C75E1D90-3D30-EF52-A702-EA17BDA71134}"/>
          </ac:graphicFrameMkLst>
        </pc:graphicFrameChg>
        <pc:graphicFrameChg chg="add del">
          <ac:chgData name="CHRISTIAN MARESCALCO" userId="83dbff2c-528b-45f9-8ce3-1e4529a29ffa" providerId="ADAL" clId="{146671F7-89BE-4910-A2DC-DC66CFDA45AD}" dt="2023-02-09T19:19:37.051" v="285" actId="26606"/>
          <ac:graphicFrameMkLst>
            <pc:docMk/>
            <pc:sldMk cId="3729326197" sldId="269"/>
            <ac:graphicFrameMk id="17" creationId="{AB2929D2-12E7-A7C4-DE61-96D5093EB1B5}"/>
          </ac:graphicFrameMkLst>
        </pc:graphicFrameChg>
        <pc:graphicFrameChg chg="add">
          <ac:chgData name="CHRISTIAN MARESCALCO" userId="83dbff2c-528b-45f9-8ce3-1e4529a29ffa" providerId="ADAL" clId="{146671F7-89BE-4910-A2DC-DC66CFDA45AD}" dt="2023-02-09T19:19:37.067" v="286" actId="26606"/>
          <ac:graphicFrameMkLst>
            <pc:docMk/>
            <pc:sldMk cId="3729326197" sldId="269"/>
            <ac:graphicFrameMk id="19" creationId="{E413C0F4-B657-DAF5-8B82-CB60F11A3440}"/>
          </ac:graphicFrameMkLst>
        </pc:graphicFrameChg>
        <pc:picChg chg="mod">
          <ac:chgData name="CHRISTIAN MARESCALCO" userId="83dbff2c-528b-45f9-8ce3-1e4529a29ffa" providerId="ADAL" clId="{146671F7-89BE-4910-A2DC-DC66CFDA45AD}" dt="2023-02-09T19:19:31.961" v="279" actId="26606"/>
          <ac:picMkLst>
            <pc:docMk/>
            <pc:sldMk cId="3729326197" sldId="269"/>
            <ac:picMk id="4" creationId="{289C5F4F-EA61-BEB8-04CD-56A7D80D6E2B}"/>
          </ac:picMkLst>
        </pc:picChg>
      </pc:sldChg>
      <pc:sldChg chg="addSp delSp modSp add mod setBg delDesignElem">
        <pc:chgData name="CHRISTIAN MARESCALCO" userId="83dbff2c-528b-45f9-8ce3-1e4529a29ffa" providerId="ADAL" clId="{146671F7-89BE-4910-A2DC-DC66CFDA45AD}" dt="2023-02-11T16:23:10.857" v="6772" actId="26606"/>
        <pc:sldMkLst>
          <pc:docMk/>
          <pc:sldMk cId="1069049546" sldId="270"/>
        </pc:sldMkLst>
        <pc:spChg chg="mod">
          <ac:chgData name="CHRISTIAN MARESCALCO" userId="83dbff2c-528b-45f9-8ce3-1e4529a29ffa" providerId="ADAL" clId="{146671F7-89BE-4910-A2DC-DC66CFDA45AD}" dt="2023-02-11T16:23:10.857" v="6772" actId="26606"/>
          <ac:spMkLst>
            <pc:docMk/>
            <pc:sldMk cId="1069049546" sldId="270"/>
            <ac:spMk id="2" creationId="{440B115A-3D39-016F-36B5-EAB1C3509022}"/>
          </ac:spMkLst>
        </pc:spChg>
        <pc:spChg chg="mod">
          <ac:chgData name="CHRISTIAN MARESCALCO" userId="83dbff2c-528b-45f9-8ce3-1e4529a29ffa" providerId="ADAL" clId="{146671F7-89BE-4910-A2DC-DC66CFDA45AD}" dt="2023-02-11T16:23:10.857" v="6772" actId="26606"/>
          <ac:spMkLst>
            <pc:docMk/>
            <pc:sldMk cId="1069049546" sldId="270"/>
            <ac:spMk id="3" creationId="{61D68D4C-D337-CBB7-2810-4ED4BE2A3577}"/>
          </ac:spMkLst>
        </pc:spChg>
        <pc:spChg chg="del">
          <ac:chgData name="CHRISTIAN MARESCALCO" userId="83dbff2c-528b-45f9-8ce3-1e4529a29ffa" providerId="ADAL" clId="{146671F7-89BE-4910-A2DC-DC66CFDA45AD}" dt="2023-02-10T10:35:31.495" v="1069"/>
          <ac:spMkLst>
            <pc:docMk/>
            <pc:sldMk cId="1069049546" sldId="270"/>
            <ac:spMk id="5" creationId="{43162304-DA60-4C31-9E2B-E22F8DA75FF5}"/>
          </ac:spMkLst>
        </pc:spChg>
        <pc:spChg chg="del">
          <ac:chgData name="CHRISTIAN MARESCALCO" userId="83dbff2c-528b-45f9-8ce3-1e4529a29ffa" providerId="ADAL" clId="{146671F7-89BE-4910-A2DC-DC66CFDA45AD}" dt="2023-02-10T10:35:31.495" v="1069"/>
          <ac:spMkLst>
            <pc:docMk/>
            <pc:sldMk cId="1069049546" sldId="270"/>
            <ac:spMk id="6" creationId="{C4AE1EFF-264A-4A42-BEA1-0E875F40D74F}"/>
          </ac:spMkLst>
        </pc:spChg>
        <pc:spChg chg="del">
          <ac:chgData name="CHRISTIAN MARESCALCO" userId="83dbff2c-528b-45f9-8ce3-1e4529a29ffa" providerId="ADAL" clId="{146671F7-89BE-4910-A2DC-DC66CFDA45AD}" dt="2023-02-10T10:35:31.495" v="1069"/>
          <ac:spMkLst>
            <pc:docMk/>
            <pc:sldMk cId="1069049546" sldId="270"/>
            <ac:spMk id="7" creationId="{29DC5A77-10C9-4ECF-B7EB-8D917F36A9EE}"/>
          </ac:spMkLst>
        </pc:spChg>
        <pc:spChg chg="add del">
          <ac:chgData name="CHRISTIAN MARESCALCO" userId="83dbff2c-528b-45f9-8ce3-1e4529a29ffa" providerId="ADAL" clId="{146671F7-89BE-4910-A2DC-DC66CFDA45AD}" dt="2023-02-11T16:14:18.287" v="6726"/>
          <ac:spMkLst>
            <pc:docMk/>
            <pc:sldMk cId="1069049546" sldId="270"/>
            <ac:spMk id="8" creationId="{43162304-DA60-4C31-9E2B-E22F8DA75FF5}"/>
          </ac:spMkLst>
        </pc:spChg>
        <pc:spChg chg="del">
          <ac:chgData name="CHRISTIAN MARESCALCO" userId="83dbff2c-528b-45f9-8ce3-1e4529a29ffa" providerId="ADAL" clId="{146671F7-89BE-4910-A2DC-DC66CFDA45AD}" dt="2023-02-10T10:35:31.495" v="1069"/>
          <ac:spMkLst>
            <pc:docMk/>
            <pc:sldMk cId="1069049546" sldId="270"/>
            <ac:spMk id="9" creationId="{2FFE28B5-FB16-49A9-B851-3C35FAC0CACB}"/>
          </ac:spMkLst>
        </pc:spChg>
        <pc:spChg chg="add del">
          <ac:chgData name="CHRISTIAN MARESCALCO" userId="83dbff2c-528b-45f9-8ce3-1e4529a29ffa" providerId="ADAL" clId="{146671F7-89BE-4910-A2DC-DC66CFDA45AD}" dt="2023-02-11T16:14:18.287" v="6726"/>
          <ac:spMkLst>
            <pc:docMk/>
            <pc:sldMk cId="1069049546" sldId="270"/>
            <ac:spMk id="10" creationId="{C4AE1EFF-264A-4A42-BEA1-0E875F40D74F}"/>
          </ac:spMkLst>
        </pc:spChg>
        <pc:spChg chg="del">
          <ac:chgData name="CHRISTIAN MARESCALCO" userId="83dbff2c-528b-45f9-8ce3-1e4529a29ffa" providerId="ADAL" clId="{146671F7-89BE-4910-A2DC-DC66CFDA45AD}" dt="2023-02-10T10:35:31.495" v="1069"/>
          <ac:spMkLst>
            <pc:docMk/>
            <pc:sldMk cId="1069049546" sldId="270"/>
            <ac:spMk id="11" creationId="{01014442-855A-4E0F-8D09-C314661A48B9}"/>
          </ac:spMkLst>
        </pc:spChg>
        <pc:spChg chg="add del">
          <ac:chgData name="CHRISTIAN MARESCALCO" userId="83dbff2c-528b-45f9-8ce3-1e4529a29ffa" providerId="ADAL" clId="{146671F7-89BE-4910-A2DC-DC66CFDA45AD}" dt="2023-02-11T16:14:18.287" v="6726"/>
          <ac:spMkLst>
            <pc:docMk/>
            <pc:sldMk cId="1069049546" sldId="270"/>
            <ac:spMk id="12" creationId="{29DC5A77-10C9-4ECF-B7EB-8D917F36A9EE}"/>
          </ac:spMkLst>
        </pc:spChg>
        <pc:spChg chg="add del">
          <ac:chgData name="CHRISTIAN MARESCALCO" userId="83dbff2c-528b-45f9-8ce3-1e4529a29ffa" providerId="ADAL" clId="{146671F7-89BE-4910-A2DC-DC66CFDA45AD}" dt="2023-02-11T16:14:18.287" v="6726"/>
          <ac:spMkLst>
            <pc:docMk/>
            <pc:sldMk cId="1069049546" sldId="270"/>
            <ac:spMk id="14" creationId="{2FFE28B5-FB16-49A9-B851-3C35FAC0CACB}"/>
          </ac:spMkLst>
        </pc:spChg>
        <pc:spChg chg="add del">
          <ac:chgData name="CHRISTIAN MARESCALCO" userId="83dbff2c-528b-45f9-8ce3-1e4529a29ffa" providerId="ADAL" clId="{146671F7-89BE-4910-A2DC-DC66CFDA45AD}" dt="2023-02-11T16:14:18.287" v="6726"/>
          <ac:spMkLst>
            <pc:docMk/>
            <pc:sldMk cId="1069049546" sldId="270"/>
            <ac:spMk id="15" creationId="{9B1ABF09-86CF-414E-88A5-2B84CC7232A9}"/>
          </ac:spMkLst>
        </pc:spChg>
        <pc:spChg chg="add del">
          <ac:chgData name="CHRISTIAN MARESCALCO" userId="83dbff2c-528b-45f9-8ce3-1e4529a29ffa" providerId="ADAL" clId="{146671F7-89BE-4910-A2DC-DC66CFDA45AD}" dt="2023-02-11T16:14:18.287" v="6726"/>
          <ac:spMkLst>
            <pc:docMk/>
            <pc:sldMk cId="1069049546" sldId="270"/>
            <ac:spMk id="16" creationId="{01014442-855A-4E0F-8D09-C314661A48B9}"/>
          </ac:spMkLst>
        </pc:spChg>
        <pc:spChg chg="add del">
          <ac:chgData name="CHRISTIAN MARESCALCO" userId="83dbff2c-528b-45f9-8ce3-1e4529a29ffa" providerId="ADAL" clId="{146671F7-89BE-4910-A2DC-DC66CFDA45AD}" dt="2023-02-11T16:14:18.287" v="6726"/>
          <ac:spMkLst>
            <pc:docMk/>
            <pc:sldMk cId="1069049546" sldId="270"/>
            <ac:spMk id="17" creationId="{3FE91770-CDBB-4D24-94E5-AD484F36CE87}"/>
          </ac:spMkLst>
        </pc:spChg>
        <pc:spChg chg="del">
          <ac:chgData name="CHRISTIAN MARESCALCO" userId="83dbff2c-528b-45f9-8ce3-1e4529a29ffa" providerId="ADAL" clId="{146671F7-89BE-4910-A2DC-DC66CFDA45AD}" dt="2023-02-10T10:35:31.495" v="1069"/>
          <ac:spMkLst>
            <pc:docMk/>
            <pc:sldMk cId="1069049546" sldId="270"/>
            <ac:spMk id="18" creationId="{9B1ABF09-86CF-414E-88A5-2B84CC7232A9}"/>
          </ac:spMkLst>
        </pc:spChg>
        <pc:spChg chg="add">
          <ac:chgData name="CHRISTIAN MARESCALCO" userId="83dbff2c-528b-45f9-8ce3-1e4529a29ffa" providerId="ADAL" clId="{146671F7-89BE-4910-A2DC-DC66CFDA45AD}" dt="2023-02-11T16:23:10.857" v="6772" actId="26606"/>
          <ac:spMkLst>
            <pc:docMk/>
            <pc:sldMk cId="1069049546" sldId="270"/>
            <ac:spMk id="19" creationId="{43162304-DA60-4C31-9E2B-E22F8DA75FF5}"/>
          </ac:spMkLst>
        </pc:spChg>
        <pc:spChg chg="del">
          <ac:chgData name="CHRISTIAN MARESCALCO" userId="83dbff2c-528b-45f9-8ce3-1e4529a29ffa" providerId="ADAL" clId="{146671F7-89BE-4910-A2DC-DC66CFDA45AD}" dt="2023-02-10T10:35:31.495" v="1069"/>
          <ac:spMkLst>
            <pc:docMk/>
            <pc:sldMk cId="1069049546" sldId="270"/>
            <ac:spMk id="20" creationId="{3FE91770-CDBB-4D24-94E5-AD484F36CE87}"/>
          </ac:spMkLst>
        </pc:spChg>
        <pc:spChg chg="add">
          <ac:chgData name="CHRISTIAN MARESCALCO" userId="83dbff2c-528b-45f9-8ce3-1e4529a29ffa" providerId="ADAL" clId="{146671F7-89BE-4910-A2DC-DC66CFDA45AD}" dt="2023-02-11T16:23:10.857" v="6772" actId="26606"/>
          <ac:spMkLst>
            <pc:docMk/>
            <pc:sldMk cId="1069049546" sldId="270"/>
            <ac:spMk id="21" creationId="{C4AE1EFF-264A-4A42-BEA1-0E875F40D74F}"/>
          </ac:spMkLst>
        </pc:spChg>
        <pc:spChg chg="add">
          <ac:chgData name="CHRISTIAN MARESCALCO" userId="83dbff2c-528b-45f9-8ce3-1e4529a29ffa" providerId="ADAL" clId="{146671F7-89BE-4910-A2DC-DC66CFDA45AD}" dt="2023-02-11T16:23:10.857" v="6772" actId="26606"/>
          <ac:spMkLst>
            <pc:docMk/>
            <pc:sldMk cId="1069049546" sldId="270"/>
            <ac:spMk id="22" creationId="{29DC5A77-10C9-4ECF-B7EB-8D917F36A9EE}"/>
          </ac:spMkLst>
        </pc:spChg>
        <pc:spChg chg="add">
          <ac:chgData name="CHRISTIAN MARESCALCO" userId="83dbff2c-528b-45f9-8ce3-1e4529a29ffa" providerId="ADAL" clId="{146671F7-89BE-4910-A2DC-DC66CFDA45AD}" dt="2023-02-11T16:23:10.857" v="6772" actId="26606"/>
          <ac:spMkLst>
            <pc:docMk/>
            <pc:sldMk cId="1069049546" sldId="270"/>
            <ac:spMk id="23" creationId="{2FFE28B5-FB16-49A9-B851-3C35FAC0CACB}"/>
          </ac:spMkLst>
        </pc:spChg>
        <pc:spChg chg="add">
          <ac:chgData name="CHRISTIAN MARESCALCO" userId="83dbff2c-528b-45f9-8ce3-1e4529a29ffa" providerId="ADAL" clId="{146671F7-89BE-4910-A2DC-DC66CFDA45AD}" dt="2023-02-11T16:23:10.857" v="6772" actId="26606"/>
          <ac:spMkLst>
            <pc:docMk/>
            <pc:sldMk cId="1069049546" sldId="270"/>
            <ac:spMk id="24" creationId="{01014442-855A-4E0F-8D09-C314661A48B9}"/>
          </ac:spMkLst>
        </pc:spChg>
        <pc:spChg chg="add">
          <ac:chgData name="CHRISTIAN MARESCALCO" userId="83dbff2c-528b-45f9-8ce3-1e4529a29ffa" providerId="ADAL" clId="{146671F7-89BE-4910-A2DC-DC66CFDA45AD}" dt="2023-02-11T16:23:10.857" v="6772" actId="26606"/>
          <ac:spMkLst>
            <pc:docMk/>
            <pc:sldMk cId="1069049546" sldId="270"/>
            <ac:spMk id="25" creationId="{9B1ABF09-86CF-414E-88A5-2B84CC7232A9}"/>
          </ac:spMkLst>
        </pc:spChg>
        <pc:spChg chg="add">
          <ac:chgData name="CHRISTIAN MARESCALCO" userId="83dbff2c-528b-45f9-8ce3-1e4529a29ffa" providerId="ADAL" clId="{146671F7-89BE-4910-A2DC-DC66CFDA45AD}" dt="2023-02-11T16:23:10.857" v="6772" actId="26606"/>
          <ac:spMkLst>
            <pc:docMk/>
            <pc:sldMk cId="1069049546" sldId="270"/>
            <ac:spMk id="26" creationId="{3FE91770-CDBB-4D24-94E5-AD484F36CE87}"/>
          </ac:spMkLst>
        </pc:spChg>
        <pc:picChg chg="add del mod">
          <ac:chgData name="CHRISTIAN MARESCALCO" userId="83dbff2c-528b-45f9-8ce3-1e4529a29ffa" providerId="ADAL" clId="{146671F7-89BE-4910-A2DC-DC66CFDA45AD}" dt="2023-02-11T16:22:33.659" v="6767" actId="21"/>
          <ac:picMkLst>
            <pc:docMk/>
            <pc:sldMk cId="1069049546" sldId="270"/>
            <ac:picMk id="4" creationId="{7EDD3721-975C-7B8B-84C1-57EED33D93C0}"/>
          </ac:picMkLst>
        </pc:picChg>
        <pc:picChg chg="del">
          <ac:chgData name="CHRISTIAN MARESCALCO" userId="83dbff2c-528b-45f9-8ce3-1e4529a29ffa" providerId="ADAL" clId="{146671F7-89BE-4910-A2DC-DC66CFDA45AD}" dt="2023-02-10T10:35:40.781" v="1070" actId="21"/>
          <ac:picMkLst>
            <pc:docMk/>
            <pc:sldMk cId="1069049546" sldId="270"/>
            <ac:picMk id="13" creationId="{CC60182A-BAED-CC90-421C-FB25572AEA87}"/>
          </ac:picMkLst>
        </pc:picChg>
      </pc:sldChg>
      <pc:sldChg chg="addSp delSp modSp new mod">
        <pc:chgData name="CHRISTIAN MARESCALCO" userId="83dbff2c-528b-45f9-8ce3-1e4529a29ffa" providerId="ADAL" clId="{146671F7-89BE-4910-A2DC-DC66CFDA45AD}" dt="2023-02-21T19:17:36.555" v="69707" actId="1076"/>
        <pc:sldMkLst>
          <pc:docMk/>
          <pc:sldMk cId="2285129583" sldId="271"/>
        </pc:sldMkLst>
        <pc:spChg chg="mod">
          <ac:chgData name="CHRISTIAN MARESCALCO" userId="83dbff2c-528b-45f9-8ce3-1e4529a29ffa" providerId="ADAL" clId="{146671F7-89BE-4910-A2DC-DC66CFDA45AD}" dt="2023-02-15T09:13:49.043" v="36398" actId="27803"/>
          <ac:spMkLst>
            <pc:docMk/>
            <pc:sldMk cId="2285129583" sldId="271"/>
            <ac:spMk id="4" creationId="{DCAB3476-8266-14E9-36E8-2FD91F3D4EC0}"/>
          </ac:spMkLst>
        </pc:spChg>
        <pc:spChg chg="mod">
          <ac:chgData name="CHRISTIAN MARESCALCO" userId="83dbff2c-528b-45f9-8ce3-1e4529a29ffa" providerId="ADAL" clId="{146671F7-89BE-4910-A2DC-DC66CFDA45AD}" dt="2023-02-15T09:13:49.043" v="36398" actId="27803"/>
          <ac:spMkLst>
            <pc:docMk/>
            <pc:sldMk cId="2285129583" sldId="271"/>
            <ac:spMk id="6" creationId="{F5FBD5BF-6B1B-004D-F1E5-55520A5203C4}"/>
          </ac:spMkLst>
        </pc:spChg>
        <pc:spChg chg="mod">
          <ac:chgData name="CHRISTIAN MARESCALCO" userId="83dbff2c-528b-45f9-8ce3-1e4529a29ffa" providerId="ADAL" clId="{146671F7-89BE-4910-A2DC-DC66CFDA45AD}" dt="2023-02-15T09:13:49.043" v="36398" actId="27803"/>
          <ac:spMkLst>
            <pc:docMk/>
            <pc:sldMk cId="2285129583" sldId="271"/>
            <ac:spMk id="7" creationId="{24C25AAD-5811-BD8A-8229-0D22BD219552}"/>
          </ac:spMkLst>
        </pc:spChg>
        <pc:spChg chg="mod">
          <ac:chgData name="CHRISTIAN MARESCALCO" userId="83dbff2c-528b-45f9-8ce3-1e4529a29ffa" providerId="ADAL" clId="{146671F7-89BE-4910-A2DC-DC66CFDA45AD}" dt="2023-02-15T09:13:49.043" v="36398" actId="27803"/>
          <ac:spMkLst>
            <pc:docMk/>
            <pc:sldMk cId="2285129583" sldId="271"/>
            <ac:spMk id="8" creationId="{58EFBFEB-5869-3C6E-CA8A-73BD30CAE767}"/>
          </ac:spMkLst>
        </pc:spChg>
        <pc:spChg chg="mod">
          <ac:chgData name="CHRISTIAN MARESCALCO" userId="83dbff2c-528b-45f9-8ce3-1e4529a29ffa" providerId="ADAL" clId="{146671F7-89BE-4910-A2DC-DC66CFDA45AD}" dt="2023-02-15T09:13:49.043" v="36398" actId="27803"/>
          <ac:spMkLst>
            <pc:docMk/>
            <pc:sldMk cId="2285129583" sldId="271"/>
            <ac:spMk id="9" creationId="{3C791900-FB26-DAF0-7CD0-BD2D28650B93}"/>
          </ac:spMkLst>
        </pc:spChg>
        <pc:spChg chg="mod">
          <ac:chgData name="CHRISTIAN MARESCALCO" userId="83dbff2c-528b-45f9-8ce3-1e4529a29ffa" providerId="ADAL" clId="{146671F7-89BE-4910-A2DC-DC66CFDA45AD}" dt="2023-02-15T09:13:49.043" v="36398" actId="27803"/>
          <ac:spMkLst>
            <pc:docMk/>
            <pc:sldMk cId="2285129583" sldId="271"/>
            <ac:spMk id="10" creationId="{A1592D68-9D84-B870-080F-20BCE11B79EE}"/>
          </ac:spMkLst>
        </pc:spChg>
        <pc:spChg chg="mod">
          <ac:chgData name="CHRISTIAN MARESCALCO" userId="83dbff2c-528b-45f9-8ce3-1e4529a29ffa" providerId="ADAL" clId="{146671F7-89BE-4910-A2DC-DC66CFDA45AD}" dt="2023-02-15T09:13:49.043" v="36398" actId="27803"/>
          <ac:spMkLst>
            <pc:docMk/>
            <pc:sldMk cId="2285129583" sldId="271"/>
            <ac:spMk id="12" creationId="{82B3BA1F-84DF-12D4-4229-E78A4AFD9DAC}"/>
          </ac:spMkLst>
        </pc:spChg>
        <pc:spChg chg="mod">
          <ac:chgData name="CHRISTIAN MARESCALCO" userId="83dbff2c-528b-45f9-8ce3-1e4529a29ffa" providerId="ADAL" clId="{146671F7-89BE-4910-A2DC-DC66CFDA45AD}" dt="2023-02-15T09:13:49.043" v="36398" actId="27803"/>
          <ac:spMkLst>
            <pc:docMk/>
            <pc:sldMk cId="2285129583" sldId="271"/>
            <ac:spMk id="13" creationId="{5CBA9A90-4276-4D9B-522F-9EF53BA86B3D}"/>
          </ac:spMkLst>
        </pc:spChg>
        <pc:spChg chg="mod">
          <ac:chgData name="CHRISTIAN MARESCALCO" userId="83dbff2c-528b-45f9-8ce3-1e4529a29ffa" providerId="ADAL" clId="{146671F7-89BE-4910-A2DC-DC66CFDA45AD}" dt="2023-02-15T09:13:49.043" v="36398" actId="27803"/>
          <ac:spMkLst>
            <pc:docMk/>
            <pc:sldMk cId="2285129583" sldId="271"/>
            <ac:spMk id="14" creationId="{FCAA44EC-1A80-4409-9144-9ADC99819A9B}"/>
          </ac:spMkLst>
        </pc:spChg>
        <pc:spChg chg="mod">
          <ac:chgData name="CHRISTIAN MARESCALCO" userId="83dbff2c-528b-45f9-8ce3-1e4529a29ffa" providerId="ADAL" clId="{146671F7-89BE-4910-A2DC-DC66CFDA45AD}" dt="2023-02-15T09:13:49.043" v="36398" actId="27803"/>
          <ac:spMkLst>
            <pc:docMk/>
            <pc:sldMk cId="2285129583" sldId="271"/>
            <ac:spMk id="15" creationId="{C94242B8-5134-413D-2B7F-C3D8F7C10974}"/>
          </ac:spMkLst>
        </pc:spChg>
        <pc:spChg chg="mod">
          <ac:chgData name="CHRISTIAN MARESCALCO" userId="83dbff2c-528b-45f9-8ce3-1e4529a29ffa" providerId="ADAL" clId="{146671F7-89BE-4910-A2DC-DC66CFDA45AD}" dt="2023-02-15T09:13:49.043" v="36398" actId="27803"/>
          <ac:spMkLst>
            <pc:docMk/>
            <pc:sldMk cId="2285129583" sldId="271"/>
            <ac:spMk id="17" creationId="{6CE54ADF-5E12-F30C-9D87-9213A6A6C13D}"/>
          </ac:spMkLst>
        </pc:spChg>
        <pc:spChg chg="mod">
          <ac:chgData name="CHRISTIAN MARESCALCO" userId="83dbff2c-528b-45f9-8ce3-1e4529a29ffa" providerId="ADAL" clId="{146671F7-89BE-4910-A2DC-DC66CFDA45AD}" dt="2023-02-15T09:13:49.043" v="36398" actId="27803"/>
          <ac:spMkLst>
            <pc:docMk/>
            <pc:sldMk cId="2285129583" sldId="271"/>
            <ac:spMk id="18" creationId="{E5AD09C5-61CF-661B-60ED-3A101FB43031}"/>
          </ac:spMkLst>
        </pc:spChg>
        <pc:spChg chg="mod">
          <ac:chgData name="CHRISTIAN MARESCALCO" userId="83dbff2c-528b-45f9-8ce3-1e4529a29ffa" providerId="ADAL" clId="{146671F7-89BE-4910-A2DC-DC66CFDA45AD}" dt="2023-02-15T09:13:49.043" v="36398" actId="27803"/>
          <ac:spMkLst>
            <pc:docMk/>
            <pc:sldMk cId="2285129583" sldId="271"/>
            <ac:spMk id="19" creationId="{34DFA22C-D10C-19F9-E20D-D357414EF757}"/>
          </ac:spMkLst>
        </pc:spChg>
        <pc:spChg chg="mod">
          <ac:chgData name="CHRISTIAN MARESCALCO" userId="83dbff2c-528b-45f9-8ce3-1e4529a29ffa" providerId="ADAL" clId="{146671F7-89BE-4910-A2DC-DC66CFDA45AD}" dt="2023-02-15T09:13:49.043" v="36398" actId="27803"/>
          <ac:spMkLst>
            <pc:docMk/>
            <pc:sldMk cId="2285129583" sldId="271"/>
            <ac:spMk id="20" creationId="{F26D8328-0DA7-62D2-3A61-2C9938C77E83}"/>
          </ac:spMkLst>
        </pc:spChg>
        <pc:spChg chg="mod">
          <ac:chgData name="CHRISTIAN MARESCALCO" userId="83dbff2c-528b-45f9-8ce3-1e4529a29ffa" providerId="ADAL" clId="{146671F7-89BE-4910-A2DC-DC66CFDA45AD}" dt="2023-02-15T09:13:49.043" v="36398" actId="27803"/>
          <ac:spMkLst>
            <pc:docMk/>
            <pc:sldMk cId="2285129583" sldId="271"/>
            <ac:spMk id="22" creationId="{2C100BEA-C0C6-ADDB-31FB-459D291D45A0}"/>
          </ac:spMkLst>
        </pc:spChg>
        <pc:spChg chg="mod">
          <ac:chgData name="CHRISTIAN MARESCALCO" userId="83dbff2c-528b-45f9-8ce3-1e4529a29ffa" providerId="ADAL" clId="{146671F7-89BE-4910-A2DC-DC66CFDA45AD}" dt="2023-02-15T09:13:49.043" v="36398" actId="27803"/>
          <ac:spMkLst>
            <pc:docMk/>
            <pc:sldMk cId="2285129583" sldId="271"/>
            <ac:spMk id="23" creationId="{38D679A4-A146-2BF5-61FC-E0EDA4F6FD24}"/>
          </ac:spMkLst>
        </pc:spChg>
        <pc:spChg chg="mod">
          <ac:chgData name="CHRISTIAN MARESCALCO" userId="83dbff2c-528b-45f9-8ce3-1e4529a29ffa" providerId="ADAL" clId="{146671F7-89BE-4910-A2DC-DC66CFDA45AD}" dt="2023-02-15T09:13:49.043" v="36398" actId="27803"/>
          <ac:spMkLst>
            <pc:docMk/>
            <pc:sldMk cId="2285129583" sldId="271"/>
            <ac:spMk id="24" creationId="{98D77821-5530-7A75-6457-22BB1895972E}"/>
          </ac:spMkLst>
        </pc:spChg>
        <pc:spChg chg="mod">
          <ac:chgData name="CHRISTIAN MARESCALCO" userId="83dbff2c-528b-45f9-8ce3-1e4529a29ffa" providerId="ADAL" clId="{146671F7-89BE-4910-A2DC-DC66CFDA45AD}" dt="2023-02-15T09:13:49.043" v="36398" actId="27803"/>
          <ac:spMkLst>
            <pc:docMk/>
            <pc:sldMk cId="2285129583" sldId="271"/>
            <ac:spMk id="25" creationId="{FCF5D41F-BECA-FB6A-0669-F33A6BCF4EE9}"/>
          </ac:spMkLst>
        </pc:spChg>
        <pc:spChg chg="mod">
          <ac:chgData name="CHRISTIAN MARESCALCO" userId="83dbff2c-528b-45f9-8ce3-1e4529a29ffa" providerId="ADAL" clId="{146671F7-89BE-4910-A2DC-DC66CFDA45AD}" dt="2023-02-15T09:13:49.043" v="36398" actId="27803"/>
          <ac:spMkLst>
            <pc:docMk/>
            <pc:sldMk cId="2285129583" sldId="271"/>
            <ac:spMk id="26" creationId="{83D5754B-3EA9-8F77-9106-EE26E0FA44A2}"/>
          </ac:spMkLst>
        </pc:spChg>
        <pc:spChg chg="mod">
          <ac:chgData name="CHRISTIAN MARESCALCO" userId="83dbff2c-528b-45f9-8ce3-1e4529a29ffa" providerId="ADAL" clId="{146671F7-89BE-4910-A2DC-DC66CFDA45AD}" dt="2023-02-15T09:13:49.043" v="36398" actId="27803"/>
          <ac:spMkLst>
            <pc:docMk/>
            <pc:sldMk cId="2285129583" sldId="271"/>
            <ac:spMk id="28" creationId="{19FFE076-E87C-301B-577F-BF404A545D34}"/>
          </ac:spMkLst>
        </pc:spChg>
        <pc:spChg chg="mod">
          <ac:chgData name="CHRISTIAN MARESCALCO" userId="83dbff2c-528b-45f9-8ce3-1e4529a29ffa" providerId="ADAL" clId="{146671F7-89BE-4910-A2DC-DC66CFDA45AD}" dt="2023-02-15T09:13:49.043" v="36398" actId="27803"/>
          <ac:spMkLst>
            <pc:docMk/>
            <pc:sldMk cId="2285129583" sldId="271"/>
            <ac:spMk id="29" creationId="{7A4EC09A-79BA-5975-BAEE-BC60BE98F4F1}"/>
          </ac:spMkLst>
        </pc:spChg>
        <pc:spChg chg="mod">
          <ac:chgData name="CHRISTIAN MARESCALCO" userId="83dbff2c-528b-45f9-8ce3-1e4529a29ffa" providerId="ADAL" clId="{146671F7-89BE-4910-A2DC-DC66CFDA45AD}" dt="2023-02-15T09:13:49.043" v="36398" actId="27803"/>
          <ac:spMkLst>
            <pc:docMk/>
            <pc:sldMk cId="2285129583" sldId="271"/>
            <ac:spMk id="30" creationId="{C4DC3D1E-26A4-FEF4-8A89-08DE1AA15206}"/>
          </ac:spMkLst>
        </pc:spChg>
        <pc:spChg chg="mod">
          <ac:chgData name="CHRISTIAN MARESCALCO" userId="83dbff2c-528b-45f9-8ce3-1e4529a29ffa" providerId="ADAL" clId="{146671F7-89BE-4910-A2DC-DC66CFDA45AD}" dt="2023-02-15T09:13:49.043" v="36398" actId="27803"/>
          <ac:spMkLst>
            <pc:docMk/>
            <pc:sldMk cId="2285129583" sldId="271"/>
            <ac:spMk id="31" creationId="{B48E8E9C-1B0F-5B47-CCD1-E6CDB7212D12}"/>
          </ac:spMkLst>
        </pc:spChg>
        <pc:spChg chg="mod">
          <ac:chgData name="CHRISTIAN MARESCALCO" userId="83dbff2c-528b-45f9-8ce3-1e4529a29ffa" providerId="ADAL" clId="{146671F7-89BE-4910-A2DC-DC66CFDA45AD}" dt="2023-02-15T09:13:49.043" v="36398" actId="27803"/>
          <ac:spMkLst>
            <pc:docMk/>
            <pc:sldMk cId="2285129583" sldId="271"/>
            <ac:spMk id="32" creationId="{13587183-0660-51EB-541A-9336ACE4D2AA}"/>
          </ac:spMkLst>
        </pc:spChg>
        <pc:spChg chg="mod">
          <ac:chgData name="CHRISTIAN MARESCALCO" userId="83dbff2c-528b-45f9-8ce3-1e4529a29ffa" providerId="ADAL" clId="{146671F7-89BE-4910-A2DC-DC66CFDA45AD}" dt="2023-02-15T09:13:49.043" v="36398" actId="27803"/>
          <ac:spMkLst>
            <pc:docMk/>
            <pc:sldMk cId="2285129583" sldId="271"/>
            <ac:spMk id="34" creationId="{FDB6903D-43B8-FF41-31DE-9D10F0994BBA}"/>
          </ac:spMkLst>
        </pc:spChg>
        <pc:spChg chg="mod">
          <ac:chgData name="CHRISTIAN MARESCALCO" userId="83dbff2c-528b-45f9-8ce3-1e4529a29ffa" providerId="ADAL" clId="{146671F7-89BE-4910-A2DC-DC66CFDA45AD}" dt="2023-02-15T09:13:49.043" v="36398" actId="27803"/>
          <ac:spMkLst>
            <pc:docMk/>
            <pc:sldMk cId="2285129583" sldId="271"/>
            <ac:spMk id="35" creationId="{7C7D53B5-3C3D-27BE-8AE6-FD6146591E42}"/>
          </ac:spMkLst>
        </pc:spChg>
        <pc:spChg chg="mod">
          <ac:chgData name="CHRISTIAN MARESCALCO" userId="83dbff2c-528b-45f9-8ce3-1e4529a29ffa" providerId="ADAL" clId="{146671F7-89BE-4910-A2DC-DC66CFDA45AD}" dt="2023-02-15T09:13:49.043" v="36398" actId="27803"/>
          <ac:spMkLst>
            <pc:docMk/>
            <pc:sldMk cId="2285129583" sldId="271"/>
            <ac:spMk id="36" creationId="{2DFEB3E0-4137-E22F-989E-BD7B4A155D97}"/>
          </ac:spMkLst>
        </pc:spChg>
        <pc:spChg chg="mod">
          <ac:chgData name="CHRISTIAN MARESCALCO" userId="83dbff2c-528b-45f9-8ce3-1e4529a29ffa" providerId="ADAL" clId="{146671F7-89BE-4910-A2DC-DC66CFDA45AD}" dt="2023-02-15T09:13:49.043" v="36398" actId="27803"/>
          <ac:spMkLst>
            <pc:docMk/>
            <pc:sldMk cId="2285129583" sldId="271"/>
            <ac:spMk id="37" creationId="{9BCC7944-1705-2022-6887-B02A1422F61B}"/>
          </ac:spMkLst>
        </pc:spChg>
        <pc:spChg chg="mod">
          <ac:chgData name="CHRISTIAN MARESCALCO" userId="83dbff2c-528b-45f9-8ce3-1e4529a29ffa" providerId="ADAL" clId="{146671F7-89BE-4910-A2DC-DC66CFDA45AD}" dt="2023-02-15T09:13:49.043" v="36398" actId="27803"/>
          <ac:spMkLst>
            <pc:docMk/>
            <pc:sldMk cId="2285129583" sldId="271"/>
            <ac:spMk id="39" creationId="{1E1CA69A-0908-9D54-E135-B18210D32305}"/>
          </ac:spMkLst>
        </pc:spChg>
        <pc:spChg chg="mod">
          <ac:chgData name="CHRISTIAN MARESCALCO" userId="83dbff2c-528b-45f9-8ce3-1e4529a29ffa" providerId="ADAL" clId="{146671F7-89BE-4910-A2DC-DC66CFDA45AD}" dt="2023-02-15T09:13:49.043" v="36398" actId="27803"/>
          <ac:spMkLst>
            <pc:docMk/>
            <pc:sldMk cId="2285129583" sldId="271"/>
            <ac:spMk id="40" creationId="{F11F763E-2677-FE3A-381A-0969A39D57D8}"/>
          </ac:spMkLst>
        </pc:spChg>
        <pc:spChg chg="mod">
          <ac:chgData name="CHRISTIAN MARESCALCO" userId="83dbff2c-528b-45f9-8ce3-1e4529a29ffa" providerId="ADAL" clId="{146671F7-89BE-4910-A2DC-DC66CFDA45AD}" dt="2023-02-15T09:13:49.043" v="36398" actId="27803"/>
          <ac:spMkLst>
            <pc:docMk/>
            <pc:sldMk cId="2285129583" sldId="271"/>
            <ac:spMk id="41" creationId="{937B2582-5A42-5503-257E-B46F7061B822}"/>
          </ac:spMkLst>
        </pc:spChg>
        <pc:spChg chg="mod">
          <ac:chgData name="CHRISTIAN MARESCALCO" userId="83dbff2c-528b-45f9-8ce3-1e4529a29ffa" providerId="ADAL" clId="{146671F7-89BE-4910-A2DC-DC66CFDA45AD}" dt="2023-02-15T09:13:49.043" v="36398" actId="27803"/>
          <ac:spMkLst>
            <pc:docMk/>
            <pc:sldMk cId="2285129583" sldId="271"/>
            <ac:spMk id="42" creationId="{876664D4-1490-0768-ED18-21F94DC9322E}"/>
          </ac:spMkLst>
        </pc:spChg>
        <pc:spChg chg="mod">
          <ac:chgData name="CHRISTIAN MARESCALCO" userId="83dbff2c-528b-45f9-8ce3-1e4529a29ffa" providerId="ADAL" clId="{146671F7-89BE-4910-A2DC-DC66CFDA45AD}" dt="2023-02-15T09:13:49.043" v="36398" actId="27803"/>
          <ac:spMkLst>
            <pc:docMk/>
            <pc:sldMk cId="2285129583" sldId="271"/>
            <ac:spMk id="43" creationId="{D7724B21-5B86-269A-3766-BA6DE19660A7}"/>
          </ac:spMkLst>
        </pc:spChg>
        <pc:spChg chg="mod">
          <ac:chgData name="CHRISTIAN MARESCALCO" userId="83dbff2c-528b-45f9-8ce3-1e4529a29ffa" providerId="ADAL" clId="{146671F7-89BE-4910-A2DC-DC66CFDA45AD}" dt="2023-02-15T09:13:49.043" v="36398" actId="27803"/>
          <ac:spMkLst>
            <pc:docMk/>
            <pc:sldMk cId="2285129583" sldId="271"/>
            <ac:spMk id="45" creationId="{5BA9ACC1-26EC-0013-9D85-0525CE51CE4B}"/>
          </ac:spMkLst>
        </pc:spChg>
        <pc:spChg chg="mod">
          <ac:chgData name="CHRISTIAN MARESCALCO" userId="83dbff2c-528b-45f9-8ce3-1e4529a29ffa" providerId="ADAL" clId="{146671F7-89BE-4910-A2DC-DC66CFDA45AD}" dt="2023-02-15T09:13:49.043" v="36398" actId="27803"/>
          <ac:spMkLst>
            <pc:docMk/>
            <pc:sldMk cId="2285129583" sldId="271"/>
            <ac:spMk id="46" creationId="{B4CF0B5E-2D59-9978-9461-88562FE3E60F}"/>
          </ac:spMkLst>
        </pc:spChg>
        <pc:spChg chg="mod">
          <ac:chgData name="CHRISTIAN MARESCALCO" userId="83dbff2c-528b-45f9-8ce3-1e4529a29ffa" providerId="ADAL" clId="{146671F7-89BE-4910-A2DC-DC66CFDA45AD}" dt="2023-02-15T09:13:49.043" v="36398" actId="27803"/>
          <ac:spMkLst>
            <pc:docMk/>
            <pc:sldMk cId="2285129583" sldId="271"/>
            <ac:spMk id="47" creationId="{90E87130-12CF-C507-FA59-C8D9CC2BC2BC}"/>
          </ac:spMkLst>
        </pc:spChg>
        <pc:spChg chg="mod">
          <ac:chgData name="CHRISTIAN MARESCALCO" userId="83dbff2c-528b-45f9-8ce3-1e4529a29ffa" providerId="ADAL" clId="{146671F7-89BE-4910-A2DC-DC66CFDA45AD}" dt="2023-02-15T09:13:49.043" v="36398" actId="27803"/>
          <ac:spMkLst>
            <pc:docMk/>
            <pc:sldMk cId="2285129583" sldId="271"/>
            <ac:spMk id="48" creationId="{A05C53E1-8D71-0141-22FE-052396E59D19}"/>
          </ac:spMkLst>
        </pc:spChg>
        <pc:spChg chg="mod">
          <ac:chgData name="CHRISTIAN MARESCALCO" userId="83dbff2c-528b-45f9-8ce3-1e4529a29ffa" providerId="ADAL" clId="{146671F7-89BE-4910-A2DC-DC66CFDA45AD}" dt="2023-02-15T09:13:49.043" v="36398" actId="27803"/>
          <ac:spMkLst>
            <pc:docMk/>
            <pc:sldMk cId="2285129583" sldId="271"/>
            <ac:spMk id="49" creationId="{6EDF44ED-C3BA-4B63-9819-E8D15C7E6445}"/>
          </ac:spMkLst>
        </pc:spChg>
        <pc:spChg chg="mod">
          <ac:chgData name="CHRISTIAN MARESCALCO" userId="83dbff2c-528b-45f9-8ce3-1e4529a29ffa" providerId="ADAL" clId="{146671F7-89BE-4910-A2DC-DC66CFDA45AD}" dt="2023-02-15T09:13:49.043" v="36398" actId="27803"/>
          <ac:spMkLst>
            <pc:docMk/>
            <pc:sldMk cId="2285129583" sldId="271"/>
            <ac:spMk id="51" creationId="{1235FF88-A99B-74FB-78BF-F36E41671210}"/>
          </ac:spMkLst>
        </pc:spChg>
        <pc:spChg chg="mod">
          <ac:chgData name="CHRISTIAN MARESCALCO" userId="83dbff2c-528b-45f9-8ce3-1e4529a29ffa" providerId="ADAL" clId="{146671F7-89BE-4910-A2DC-DC66CFDA45AD}" dt="2023-02-15T09:13:49.043" v="36398" actId="27803"/>
          <ac:spMkLst>
            <pc:docMk/>
            <pc:sldMk cId="2285129583" sldId="271"/>
            <ac:spMk id="52" creationId="{32788720-9F76-B137-D0B4-1F06E029DF64}"/>
          </ac:spMkLst>
        </pc:spChg>
        <pc:spChg chg="mod">
          <ac:chgData name="CHRISTIAN MARESCALCO" userId="83dbff2c-528b-45f9-8ce3-1e4529a29ffa" providerId="ADAL" clId="{146671F7-89BE-4910-A2DC-DC66CFDA45AD}" dt="2023-02-15T09:13:49.043" v="36398" actId="27803"/>
          <ac:spMkLst>
            <pc:docMk/>
            <pc:sldMk cId="2285129583" sldId="271"/>
            <ac:spMk id="53" creationId="{776F28A4-570C-D240-AD37-5BD67644D009}"/>
          </ac:spMkLst>
        </pc:spChg>
        <pc:spChg chg="mod">
          <ac:chgData name="CHRISTIAN MARESCALCO" userId="83dbff2c-528b-45f9-8ce3-1e4529a29ffa" providerId="ADAL" clId="{146671F7-89BE-4910-A2DC-DC66CFDA45AD}" dt="2023-02-15T09:13:49.043" v="36398" actId="27803"/>
          <ac:spMkLst>
            <pc:docMk/>
            <pc:sldMk cId="2285129583" sldId="271"/>
            <ac:spMk id="54" creationId="{0613AF9D-74B6-9A0E-A932-BC0B9476A2CE}"/>
          </ac:spMkLst>
        </pc:spChg>
        <pc:spChg chg="mod">
          <ac:chgData name="CHRISTIAN MARESCALCO" userId="83dbff2c-528b-45f9-8ce3-1e4529a29ffa" providerId="ADAL" clId="{146671F7-89BE-4910-A2DC-DC66CFDA45AD}" dt="2023-02-15T09:13:49.043" v="36398" actId="27803"/>
          <ac:spMkLst>
            <pc:docMk/>
            <pc:sldMk cId="2285129583" sldId="271"/>
            <ac:spMk id="55" creationId="{469F08B9-E2C4-0130-A547-857B60CECB29}"/>
          </ac:spMkLst>
        </pc:spChg>
        <pc:spChg chg="mod">
          <ac:chgData name="CHRISTIAN MARESCALCO" userId="83dbff2c-528b-45f9-8ce3-1e4529a29ffa" providerId="ADAL" clId="{146671F7-89BE-4910-A2DC-DC66CFDA45AD}" dt="2023-02-15T09:13:49.043" v="36398" actId="27803"/>
          <ac:spMkLst>
            <pc:docMk/>
            <pc:sldMk cId="2285129583" sldId="271"/>
            <ac:spMk id="57" creationId="{A7C7E3B5-8170-04C8-E3E4-07B8D181C5C9}"/>
          </ac:spMkLst>
        </pc:spChg>
        <pc:spChg chg="mod">
          <ac:chgData name="CHRISTIAN MARESCALCO" userId="83dbff2c-528b-45f9-8ce3-1e4529a29ffa" providerId="ADAL" clId="{146671F7-89BE-4910-A2DC-DC66CFDA45AD}" dt="2023-02-15T09:13:49.043" v="36398" actId="27803"/>
          <ac:spMkLst>
            <pc:docMk/>
            <pc:sldMk cId="2285129583" sldId="271"/>
            <ac:spMk id="58" creationId="{2545716C-5462-A386-DA47-9405A33E6524}"/>
          </ac:spMkLst>
        </pc:spChg>
        <pc:spChg chg="mod">
          <ac:chgData name="CHRISTIAN MARESCALCO" userId="83dbff2c-528b-45f9-8ce3-1e4529a29ffa" providerId="ADAL" clId="{146671F7-89BE-4910-A2DC-DC66CFDA45AD}" dt="2023-02-15T09:13:49.043" v="36398" actId="27803"/>
          <ac:spMkLst>
            <pc:docMk/>
            <pc:sldMk cId="2285129583" sldId="271"/>
            <ac:spMk id="59" creationId="{29C9984A-C536-04F9-2271-825C14EFE87B}"/>
          </ac:spMkLst>
        </pc:spChg>
        <pc:spChg chg="mod">
          <ac:chgData name="CHRISTIAN MARESCALCO" userId="83dbff2c-528b-45f9-8ce3-1e4529a29ffa" providerId="ADAL" clId="{146671F7-89BE-4910-A2DC-DC66CFDA45AD}" dt="2023-02-15T09:13:49.043" v="36398" actId="27803"/>
          <ac:spMkLst>
            <pc:docMk/>
            <pc:sldMk cId="2285129583" sldId="271"/>
            <ac:spMk id="60" creationId="{98BD789E-375F-D43D-A9D3-C987FD31F46D}"/>
          </ac:spMkLst>
        </pc:spChg>
        <pc:spChg chg="mod">
          <ac:chgData name="CHRISTIAN MARESCALCO" userId="83dbff2c-528b-45f9-8ce3-1e4529a29ffa" providerId="ADAL" clId="{146671F7-89BE-4910-A2DC-DC66CFDA45AD}" dt="2023-02-15T09:13:49.043" v="36398" actId="27803"/>
          <ac:spMkLst>
            <pc:docMk/>
            <pc:sldMk cId="2285129583" sldId="271"/>
            <ac:spMk id="62" creationId="{D2888FC8-0526-5E4E-C9BC-921257E96936}"/>
          </ac:spMkLst>
        </pc:spChg>
        <pc:spChg chg="mod">
          <ac:chgData name="CHRISTIAN MARESCALCO" userId="83dbff2c-528b-45f9-8ce3-1e4529a29ffa" providerId="ADAL" clId="{146671F7-89BE-4910-A2DC-DC66CFDA45AD}" dt="2023-02-15T09:13:49.043" v="36398" actId="27803"/>
          <ac:spMkLst>
            <pc:docMk/>
            <pc:sldMk cId="2285129583" sldId="271"/>
            <ac:spMk id="63" creationId="{7EE6F797-DFD0-9607-8BC3-67B11504F451}"/>
          </ac:spMkLst>
        </pc:spChg>
        <pc:spChg chg="mod">
          <ac:chgData name="CHRISTIAN MARESCALCO" userId="83dbff2c-528b-45f9-8ce3-1e4529a29ffa" providerId="ADAL" clId="{146671F7-89BE-4910-A2DC-DC66CFDA45AD}" dt="2023-02-15T09:13:49.043" v="36398" actId="27803"/>
          <ac:spMkLst>
            <pc:docMk/>
            <pc:sldMk cId="2285129583" sldId="271"/>
            <ac:spMk id="64" creationId="{962CF7A7-0F2B-A9AA-5306-3D0225C32BDB}"/>
          </ac:spMkLst>
        </pc:spChg>
        <pc:spChg chg="mod">
          <ac:chgData name="CHRISTIAN MARESCALCO" userId="83dbff2c-528b-45f9-8ce3-1e4529a29ffa" providerId="ADAL" clId="{146671F7-89BE-4910-A2DC-DC66CFDA45AD}" dt="2023-02-15T09:13:49.043" v="36398" actId="27803"/>
          <ac:spMkLst>
            <pc:docMk/>
            <pc:sldMk cId="2285129583" sldId="271"/>
            <ac:spMk id="65" creationId="{F836BAF8-F888-11F3-593E-173E0B2922F6}"/>
          </ac:spMkLst>
        </pc:spChg>
        <pc:spChg chg="mod">
          <ac:chgData name="CHRISTIAN MARESCALCO" userId="83dbff2c-528b-45f9-8ce3-1e4529a29ffa" providerId="ADAL" clId="{146671F7-89BE-4910-A2DC-DC66CFDA45AD}" dt="2023-02-15T09:13:49.043" v="36398" actId="27803"/>
          <ac:spMkLst>
            <pc:docMk/>
            <pc:sldMk cId="2285129583" sldId="271"/>
            <ac:spMk id="66" creationId="{8FFB1E24-970A-000B-C8A7-FE13EBA08B4E}"/>
          </ac:spMkLst>
        </pc:spChg>
        <pc:spChg chg="mod">
          <ac:chgData name="CHRISTIAN MARESCALCO" userId="83dbff2c-528b-45f9-8ce3-1e4529a29ffa" providerId="ADAL" clId="{146671F7-89BE-4910-A2DC-DC66CFDA45AD}" dt="2023-02-15T09:13:49.043" v="36398" actId="27803"/>
          <ac:spMkLst>
            <pc:docMk/>
            <pc:sldMk cId="2285129583" sldId="271"/>
            <ac:spMk id="68" creationId="{030249EE-1CE6-757D-6091-2FD9842CE6E7}"/>
          </ac:spMkLst>
        </pc:spChg>
        <pc:spChg chg="mod">
          <ac:chgData name="CHRISTIAN MARESCALCO" userId="83dbff2c-528b-45f9-8ce3-1e4529a29ffa" providerId="ADAL" clId="{146671F7-89BE-4910-A2DC-DC66CFDA45AD}" dt="2023-02-15T09:13:49.043" v="36398" actId="27803"/>
          <ac:spMkLst>
            <pc:docMk/>
            <pc:sldMk cId="2285129583" sldId="271"/>
            <ac:spMk id="69" creationId="{37EFFF16-7F83-ACF3-7F36-701AC5D3F398}"/>
          </ac:spMkLst>
        </pc:spChg>
        <pc:spChg chg="mod">
          <ac:chgData name="CHRISTIAN MARESCALCO" userId="83dbff2c-528b-45f9-8ce3-1e4529a29ffa" providerId="ADAL" clId="{146671F7-89BE-4910-A2DC-DC66CFDA45AD}" dt="2023-02-15T09:13:49.043" v="36398" actId="27803"/>
          <ac:spMkLst>
            <pc:docMk/>
            <pc:sldMk cId="2285129583" sldId="271"/>
            <ac:spMk id="70" creationId="{98EC7C52-6743-86FF-5F16-2663193C23EA}"/>
          </ac:spMkLst>
        </pc:spChg>
        <pc:spChg chg="mod">
          <ac:chgData name="CHRISTIAN MARESCALCO" userId="83dbff2c-528b-45f9-8ce3-1e4529a29ffa" providerId="ADAL" clId="{146671F7-89BE-4910-A2DC-DC66CFDA45AD}" dt="2023-02-15T09:13:49.043" v="36398" actId="27803"/>
          <ac:spMkLst>
            <pc:docMk/>
            <pc:sldMk cId="2285129583" sldId="271"/>
            <ac:spMk id="71" creationId="{3320D4E7-5BB7-6D24-CBDA-A2C1E200DAD6}"/>
          </ac:spMkLst>
        </pc:spChg>
        <pc:spChg chg="mod">
          <ac:chgData name="CHRISTIAN MARESCALCO" userId="83dbff2c-528b-45f9-8ce3-1e4529a29ffa" providerId="ADAL" clId="{146671F7-89BE-4910-A2DC-DC66CFDA45AD}" dt="2023-02-15T09:13:49.043" v="36398" actId="27803"/>
          <ac:spMkLst>
            <pc:docMk/>
            <pc:sldMk cId="2285129583" sldId="271"/>
            <ac:spMk id="73" creationId="{C2FC2920-E3E9-A16C-B527-82D9412EFA0D}"/>
          </ac:spMkLst>
        </pc:spChg>
        <pc:spChg chg="mod">
          <ac:chgData name="CHRISTIAN MARESCALCO" userId="83dbff2c-528b-45f9-8ce3-1e4529a29ffa" providerId="ADAL" clId="{146671F7-89BE-4910-A2DC-DC66CFDA45AD}" dt="2023-02-15T09:13:49.043" v="36398" actId="27803"/>
          <ac:spMkLst>
            <pc:docMk/>
            <pc:sldMk cId="2285129583" sldId="271"/>
            <ac:spMk id="74" creationId="{C2D012D3-EBBD-3A2A-1756-829A264C4AE1}"/>
          </ac:spMkLst>
        </pc:spChg>
        <pc:spChg chg="mod">
          <ac:chgData name="CHRISTIAN MARESCALCO" userId="83dbff2c-528b-45f9-8ce3-1e4529a29ffa" providerId="ADAL" clId="{146671F7-89BE-4910-A2DC-DC66CFDA45AD}" dt="2023-02-15T09:13:49.043" v="36398" actId="27803"/>
          <ac:spMkLst>
            <pc:docMk/>
            <pc:sldMk cId="2285129583" sldId="271"/>
            <ac:spMk id="75" creationId="{DECA99FD-2ED2-524D-D8DE-93FD6F9977F6}"/>
          </ac:spMkLst>
        </pc:spChg>
        <pc:spChg chg="mod">
          <ac:chgData name="CHRISTIAN MARESCALCO" userId="83dbff2c-528b-45f9-8ce3-1e4529a29ffa" providerId="ADAL" clId="{146671F7-89BE-4910-A2DC-DC66CFDA45AD}" dt="2023-02-15T09:13:49.043" v="36398" actId="27803"/>
          <ac:spMkLst>
            <pc:docMk/>
            <pc:sldMk cId="2285129583" sldId="271"/>
            <ac:spMk id="76" creationId="{4AE38174-B06B-C0AA-1A72-CCE41F54C93D}"/>
          </ac:spMkLst>
        </pc:spChg>
        <pc:spChg chg="mod">
          <ac:chgData name="CHRISTIAN MARESCALCO" userId="83dbff2c-528b-45f9-8ce3-1e4529a29ffa" providerId="ADAL" clId="{146671F7-89BE-4910-A2DC-DC66CFDA45AD}" dt="2023-02-15T09:13:49.043" v="36398" actId="27803"/>
          <ac:spMkLst>
            <pc:docMk/>
            <pc:sldMk cId="2285129583" sldId="271"/>
            <ac:spMk id="77" creationId="{2E9FA844-DFCF-71FC-7A62-911EA95CDE3E}"/>
          </ac:spMkLst>
        </pc:spChg>
        <pc:spChg chg="mod">
          <ac:chgData name="CHRISTIAN MARESCALCO" userId="83dbff2c-528b-45f9-8ce3-1e4529a29ffa" providerId="ADAL" clId="{146671F7-89BE-4910-A2DC-DC66CFDA45AD}" dt="2023-02-15T09:13:49.043" v="36398" actId="27803"/>
          <ac:spMkLst>
            <pc:docMk/>
            <pc:sldMk cId="2285129583" sldId="271"/>
            <ac:spMk id="79" creationId="{7703E92D-95C6-72D1-76A3-A3D42CDFF667}"/>
          </ac:spMkLst>
        </pc:spChg>
        <pc:spChg chg="mod">
          <ac:chgData name="CHRISTIAN MARESCALCO" userId="83dbff2c-528b-45f9-8ce3-1e4529a29ffa" providerId="ADAL" clId="{146671F7-89BE-4910-A2DC-DC66CFDA45AD}" dt="2023-02-15T09:13:49.043" v="36398" actId="27803"/>
          <ac:spMkLst>
            <pc:docMk/>
            <pc:sldMk cId="2285129583" sldId="271"/>
            <ac:spMk id="80" creationId="{4AF34730-0DCC-E4EE-7677-9307C281B42A}"/>
          </ac:spMkLst>
        </pc:spChg>
        <pc:spChg chg="mod">
          <ac:chgData name="CHRISTIAN MARESCALCO" userId="83dbff2c-528b-45f9-8ce3-1e4529a29ffa" providerId="ADAL" clId="{146671F7-89BE-4910-A2DC-DC66CFDA45AD}" dt="2023-02-15T09:13:49.043" v="36398" actId="27803"/>
          <ac:spMkLst>
            <pc:docMk/>
            <pc:sldMk cId="2285129583" sldId="271"/>
            <ac:spMk id="81" creationId="{20E41FD7-3620-784E-7A9E-7EBFB299B385}"/>
          </ac:spMkLst>
        </pc:spChg>
        <pc:spChg chg="mod">
          <ac:chgData name="CHRISTIAN MARESCALCO" userId="83dbff2c-528b-45f9-8ce3-1e4529a29ffa" providerId="ADAL" clId="{146671F7-89BE-4910-A2DC-DC66CFDA45AD}" dt="2023-02-15T09:13:49.043" v="36398" actId="27803"/>
          <ac:spMkLst>
            <pc:docMk/>
            <pc:sldMk cId="2285129583" sldId="271"/>
            <ac:spMk id="82" creationId="{A1B7EB57-2853-3374-5C2A-2919745F0698}"/>
          </ac:spMkLst>
        </pc:spChg>
        <pc:spChg chg="mod">
          <ac:chgData name="CHRISTIAN MARESCALCO" userId="83dbff2c-528b-45f9-8ce3-1e4529a29ffa" providerId="ADAL" clId="{146671F7-89BE-4910-A2DC-DC66CFDA45AD}" dt="2023-02-15T09:13:49.043" v="36398" actId="27803"/>
          <ac:spMkLst>
            <pc:docMk/>
            <pc:sldMk cId="2285129583" sldId="271"/>
            <ac:spMk id="83" creationId="{45F51F06-6F89-DAC8-5231-F771711973F1}"/>
          </ac:spMkLst>
        </pc:spChg>
        <pc:spChg chg="mod">
          <ac:chgData name="CHRISTIAN MARESCALCO" userId="83dbff2c-528b-45f9-8ce3-1e4529a29ffa" providerId="ADAL" clId="{146671F7-89BE-4910-A2DC-DC66CFDA45AD}" dt="2023-02-15T09:13:49.043" v="36398" actId="27803"/>
          <ac:spMkLst>
            <pc:docMk/>
            <pc:sldMk cId="2285129583" sldId="271"/>
            <ac:spMk id="85" creationId="{B337B664-7769-1BB5-8445-C7634D0E6276}"/>
          </ac:spMkLst>
        </pc:spChg>
        <pc:spChg chg="mod">
          <ac:chgData name="CHRISTIAN MARESCALCO" userId="83dbff2c-528b-45f9-8ce3-1e4529a29ffa" providerId="ADAL" clId="{146671F7-89BE-4910-A2DC-DC66CFDA45AD}" dt="2023-02-15T09:13:49.043" v="36398" actId="27803"/>
          <ac:spMkLst>
            <pc:docMk/>
            <pc:sldMk cId="2285129583" sldId="271"/>
            <ac:spMk id="86" creationId="{49D4431D-D18C-8147-FCE1-DF33835DAD96}"/>
          </ac:spMkLst>
        </pc:spChg>
        <pc:spChg chg="mod">
          <ac:chgData name="CHRISTIAN MARESCALCO" userId="83dbff2c-528b-45f9-8ce3-1e4529a29ffa" providerId="ADAL" clId="{146671F7-89BE-4910-A2DC-DC66CFDA45AD}" dt="2023-02-15T09:13:49.043" v="36398" actId="27803"/>
          <ac:spMkLst>
            <pc:docMk/>
            <pc:sldMk cId="2285129583" sldId="271"/>
            <ac:spMk id="87" creationId="{9A1B6567-BDE5-A7B3-7349-0AFAEB020379}"/>
          </ac:spMkLst>
        </pc:spChg>
        <pc:spChg chg="mod">
          <ac:chgData name="CHRISTIAN MARESCALCO" userId="83dbff2c-528b-45f9-8ce3-1e4529a29ffa" providerId="ADAL" clId="{146671F7-89BE-4910-A2DC-DC66CFDA45AD}" dt="2023-02-15T09:13:49.043" v="36398" actId="27803"/>
          <ac:spMkLst>
            <pc:docMk/>
            <pc:sldMk cId="2285129583" sldId="271"/>
            <ac:spMk id="88" creationId="{DFE1C2CE-1C62-86E0-5935-275CC6C223F5}"/>
          </ac:spMkLst>
        </pc:spChg>
        <pc:spChg chg="mod">
          <ac:chgData name="CHRISTIAN MARESCALCO" userId="83dbff2c-528b-45f9-8ce3-1e4529a29ffa" providerId="ADAL" clId="{146671F7-89BE-4910-A2DC-DC66CFDA45AD}" dt="2023-02-15T09:13:49.043" v="36398" actId="27803"/>
          <ac:spMkLst>
            <pc:docMk/>
            <pc:sldMk cId="2285129583" sldId="271"/>
            <ac:spMk id="89" creationId="{E71BE03C-237D-E047-35D1-A31D06AF6D2A}"/>
          </ac:spMkLst>
        </pc:spChg>
        <pc:spChg chg="mod">
          <ac:chgData name="CHRISTIAN MARESCALCO" userId="83dbff2c-528b-45f9-8ce3-1e4529a29ffa" providerId="ADAL" clId="{146671F7-89BE-4910-A2DC-DC66CFDA45AD}" dt="2023-02-15T09:13:49.043" v="36398" actId="27803"/>
          <ac:spMkLst>
            <pc:docMk/>
            <pc:sldMk cId="2285129583" sldId="271"/>
            <ac:spMk id="91" creationId="{492570DF-6A17-1558-F3EC-E719E6958ABA}"/>
          </ac:spMkLst>
        </pc:spChg>
        <pc:spChg chg="mod">
          <ac:chgData name="CHRISTIAN MARESCALCO" userId="83dbff2c-528b-45f9-8ce3-1e4529a29ffa" providerId="ADAL" clId="{146671F7-89BE-4910-A2DC-DC66CFDA45AD}" dt="2023-02-15T09:13:49.043" v="36398" actId="27803"/>
          <ac:spMkLst>
            <pc:docMk/>
            <pc:sldMk cId="2285129583" sldId="271"/>
            <ac:spMk id="92" creationId="{EC0F58D5-EEDF-462A-A73A-4F28A566C053}"/>
          </ac:spMkLst>
        </pc:spChg>
        <pc:spChg chg="mod">
          <ac:chgData name="CHRISTIAN MARESCALCO" userId="83dbff2c-528b-45f9-8ce3-1e4529a29ffa" providerId="ADAL" clId="{146671F7-89BE-4910-A2DC-DC66CFDA45AD}" dt="2023-02-15T09:13:49.043" v="36398" actId="27803"/>
          <ac:spMkLst>
            <pc:docMk/>
            <pc:sldMk cId="2285129583" sldId="271"/>
            <ac:spMk id="93" creationId="{C6522D44-1C81-9388-2121-32409E51AA92}"/>
          </ac:spMkLst>
        </pc:spChg>
        <pc:spChg chg="mod">
          <ac:chgData name="CHRISTIAN MARESCALCO" userId="83dbff2c-528b-45f9-8ce3-1e4529a29ffa" providerId="ADAL" clId="{146671F7-89BE-4910-A2DC-DC66CFDA45AD}" dt="2023-02-15T09:13:49.043" v="36398" actId="27803"/>
          <ac:spMkLst>
            <pc:docMk/>
            <pc:sldMk cId="2285129583" sldId="271"/>
            <ac:spMk id="94" creationId="{2DCAF033-D942-E713-544E-77FE39E05608}"/>
          </ac:spMkLst>
        </pc:spChg>
        <pc:spChg chg="mod">
          <ac:chgData name="CHRISTIAN MARESCALCO" userId="83dbff2c-528b-45f9-8ce3-1e4529a29ffa" providerId="ADAL" clId="{146671F7-89BE-4910-A2DC-DC66CFDA45AD}" dt="2023-02-15T09:13:49.043" v="36398" actId="27803"/>
          <ac:spMkLst>
            <pc:docMk/>
            <pc:sldMk cId="2285129583" sldId="271"/>
            <ac:spMk id="95" creationId="{8D94DDF0-6DEE-942C-C475-6221784267CB}"/>
          </ac:spMkLst>
        </pc:spChg>
        <pc:spChg chg="mod">
          <ac:chgData name="CHRISTIAN MARESCALCO" userId="83dbff2c-528b-45f9-8ce3-1e4529a29ffa" providerId="ADAL" clId="{146671F7-89BE-4910-A2DC-DC66CFDA45AD}" dt="2023-02-15T09:13:49.043" v="36398" actId="27803"/>
          <ac:spMkLst>
            <pc:docMk/>
            <pc:sldMk cId="2285129583" sldId="271"/>
            <ac:spMk id="97" creationId="{C93B9891-BE86-F664-2FA8-15986703283C}"/>
          </ac:spMkLst>
        </pc:spChg>
        <pc:spChg chg="mod">
          <ac:chgData name="CHRISTIAN MARESCALCO" userId="83dbff2c-528b-45f9-8ce3-1e4529a29ffa" providerId="ADAL" clId="{146671F7-89BE-4910-A2DC-DC66CFDA45AD}" dt="2023-02-15T09:13:49.043" v="36398" actId="27803"/>
          <ac:spMkLst>
            <pc:docMk/>
            <pc:sldMk cId="2285129583" sldId="271"/>
            <ac:spMk id="98" creationId="{593FF700-D631-0ACC-3049-397D1F95654E}"/>
          </ac:spMkLst>
        </pc:spChg>
        <pc:spChg chg="mod">
          <ac:chgData name="CHRISTIAN MARESCALCO" userId="83dbff2c-528b-45f9-8ce3-1e4529a29ffa" providerId="ADAL" clId="{146671F7-89BE-4910-A2DC-DC66CFDA45AD}" dt="2023-02-15T09:13:49.043" v="36398" actId="27803"/>
          <ac:spMkLst>
            <pc:docMk/>
            <pc:sldMk cId="2285129583" sldId="271"/>
            <ac:spMk id="99" creationId="{ABCE9E7E-7C32-EFEF-BF73-0323A3A26B18}"/>
          </ac:spMkLst>
        </pc:spChg>
        <pc:spChg chg="mod">
          <ac:chgData name="CHRISTIAN MARESCALCO" userId="83dbff2c-528b-45f9-8ce3-1e4529a29ffa" providerId="ADAL" clId="{146671F7-89BE-4910-A2DC-DC66CFDA45AD}" dt="2023-02-15T09:13:49.043" v="36398" actId="27803"/>
          <ac:spMkLst>
            <pc:docMk/>
            <pc:sldMk cId="2285129583" sldId="271"/>
            <ac:spMk id="100" creationId="{D249A391-CE17-5119-1B72-620171F62549}"/>
          </ac:spMkLst>
        </pc:spChg>
        <pc:spChg chg="mod">
          <ac:chgData name="CHRISTIAN MARESCALCO" userId="83dbff2c-528b-45f9-8ce3-1e4529a29ffa" providerId="ADAL" clId="{146671F7-89BE-4910-A2DC-DC66CFDA45AD}" dt="2023-02-15T09:13:49.043" v="36398" actId="27803"/>
          <ac:spMkLst>
            <pc:docMk/>
            <pc:sldMk cId="2285129583" sldId="271"/>
            <ac:spMk id="102" creationId="{49C26E83-5EA8-EEBD-8190-DB3CD2C2D87C}"/>
          </ac:spMkLst>
        </pc:spChg>
        <pc:spChg chg="mod">
          <ac:chgData name="CHRISTIAN MARESCALCO" userId="83dbff2c-528b-45f9-8ce3-1e4529a29ffa" providerId="ADAL" clId="{146671F7-89BE-4910-A2DC-DC66CFDA45AD}" dt="2023-02-15T09:13:49.043" v="36398" actId="27803"/>
          <ac:spMkLst>
            <pc:docMk/>
            <pc:sldMk cId="2285129583" sldId="271"/>
            <ac:spMk id="103" creationId="{14BCAA20-23F6-00E2-21BA-B29F7419D517}"/>
          </ac:spMkLst>
        </pc:spChg>
        <pc:spChg chg="mod">
          <ac:chgData name="CHRISTIAN MARESCALCO" userId="83dbff2c-528b-45f9-8ce3-1e4529a29ffa" providerId="ADAL" clId="{146671F7-89BE-4910-A2DC-DC66CFDA45AD}" dt="2023-02-15T09:13:49.043" v="36398" actId="27803"/>
          <ac:spMkLst>
            <pc:docMk/>
            <pc:sldMk cId="2285129583" sldId="271"/>
            <ac:spMk id="104" creationId="{392C9BFF-464C-043F-7BAB-99787EAA50F1}"/>
          </ac:spMkLst>
        </pc:spChg>
        <pc:spChg chg="mod">
          <ac:chgData name="CHRISTIAN MARESCALCO" userId="83dbff2c-528b-45f9-8ce3-1e4529a29ffa" providerId="ADAL" clId="{146671F7-89BE-4910-A2DC-DC66CFDA45AD}" dt="2023-02-15T09:13:49.043" v="36398" actId="27803"/>
          <ac:spMkLst>
            <pc:docMk/>
            <pc:sldMk cId="2285129583" sldId="271"/>
            <ac:spMk id="105" creationId="{2421F765-5935-148A-145F-AD1F9A409EF0}"/>
          </ac:spMkLst>
        </pc:spChg>
        <pc:spChg chg="mod">
          <ac:chgData name="CHRISTIAN MARESCALCO" userId="83dbff2c-528b-45f9-8ce3-1e4529a29ffa" providerId="ADAL" clId="{146671F7-89BE-4910-A2DC-DC66CFDA45AD}" dt="2023-02-15T09:13:49.043" v="36398" actId="27803"/>
          <ac:spMkLst>
            <pc:docMk/>
            <pc:sldMk cId="2285129583" sldId="271"/>
            <ac:spMk id="106" creationId="{CA414303-F4B7-858E-365C-A15E0B502D8B}"/>
          </ac:spMkLst>
        </pc:spChg>
        <pc:spChg chg="mod">
          <ac:chgData name="CHRISTIAN MARESCALCO" userId="83dbff2c-528b-45f9-8ce3-1e4529a29ffa" providerId="ADAL" clId="{146671F7-89BE-4910-A2DC-DC66CFDA45AD}" dt="2023-02-15T09:13:49.043" v="36398" actId="27803"/>
          <ac:spMkLst>
            <pc:docMk/>
            <pc:sldMk cId="2285129583" sldId="271"/>
            <ac:spMk id="108" creationId="{64F81E8C-D5F1-799E-F8FF-59AE6D6C3423}"/>
          </ac:spMkLst>
        </pc:spChg>
        <pc:spChg chg="mod">
          <ac:chgData name="CHRISTIAN MARESCALCO" userId="83dbff2c-528b-45f9-8ce3-1e4529a29ffa" providerId="ADAL" clId="{146671F7-89BE-4910-A2DC-DC66CFDA45AD}" dt="2023-02-15T09:13:49.043" v="36398" actId="27803"/>
          <ac:spMkLst>
            <pc:docMk/>
            <pc:sldMk cId="2285129583" sldId="271"/>
            <ac:spMk id="109" creationId="{5E8F67E3-E42C-2E41-C05D-F1E7111AD25C}"/>
          </ac:spMkLst>
        </pc:spChg>
        <pc:spChg chg="mod">
          <ac:chgData name="CHRISTIAN MARESCALCO" userId="83dbff2c-528b-45f9-8ce3-1e4529a29ffa" providerId="ADAL" clId="{146671F7-89BE-4910-A2DC-DC66CFDA45AD}" dt="2023-02-15T09:13:49.043" v="36398" actId="27803"/>
          <ac:spMkLst>
            <pc:docMk/>
            <pc:sldMk cId="2285129583" sldId="271"/>
            <ac:spMk id="110" creationId="{F74A0C28-5EEC-1832-58EE-0301BE587591}"/>
          </ac:spMkLst>
        </pc:spChg>
        <pc:spChg chg="mod">
          <ac:chgData name="CHRISTIAN MARESCALCO" userId="83dbff2c-528b-45f9-8ce3-1e4529a29ffa" providerId="ADAL" clId="{146671F7-89BE-4910-A2DC-DC66CFDA45AD}" dt="2023-02-15T09:13:49.043" v="36398" actId="27803"/>
          <ac:spMkLst>
            <pc:docMk/>
            <pc:sldMk cId="2285129583" sldId="271"/>
            <ac:spMk id="111" creationId="{8753593E-4098-7341-D1DB-5218B6F3E66F}"/>
          </ac:spMkLst>
        </pc:spChg>
        <pc:spChg chg="mod">
          <ac:chgData name="CHRISTIAN MARESCALCO" userId="83dbff2c-528b-45f9-8ce3-1e4529a29ffa" providerId="ADAL" clId="{146671F7-89BE-4910-A2DC-DC66CFDA45AD}" dt="2023-02-15T09:13:49.043" v="36398" actId="27803"/>
          <ac:spMkLst>
            <pc:docMk/>
            <pc:sldMk cId="2285129583" sldId="271"/>
            <ac:spMk id="112" creationId="{08EFA627-2E0E-3BA1-53C5-B07092806715}"/>
          </ac:spMkLst>
        </pc:spChg>
        <pc:spChg chg="mod">
          <ac:chgData name="CHRISTIAN MARESCALCO" userId="83dbff2c-528b-45f9-8ce3-1e4529a29ffa" providerId="ADAL" clId="{146671F7-89BE-4910-A2DC-DC66CFDA45AD}" dt="2023-02-15T09:13:49.043" v="36398" actId="27803"/>
          <ac:spMkLst>
            <pc:docMk/>
            <pc:sldMk cId="2285129583" sldId="271"/>
            <ac:spMk id="114" creationId="{B0DD686A-E55A-11DB-51EC-5576537E9F5E}"/>
          </ac:spMkLst>
        </pc:spChg>
        <pc:spChg chg="mod">
          <ac:chgData name="CHRISTIAN MARESCALCO" userId="83dbff2c-528b-45f9-8ce3-1e4529a29ffa" providerId="ADAL" clId="{146671F7-89BE-4910-A2DC-DC66CFDA45AD}" dt="2023-02-15T09:13:49.043" v="36398" actId="27803"/>
          <ac:spMkLst>
            <pc:docMk/>
            <pc:sldMk cId="2285129583" sldId="271"/>
            <ac:spMk id="115" creationId="{AA47437C-C37E-AE24-065F-90A1AC4AD53C}"/>
          </ac:spMkLst>
        </pc:spChg>
        <pc:spChg chg="mod">
          <ac:chgData name="CHRISTIAN MARESCALCO" userId="83dbff2c-528b-45f9-8ce3-1e4529a29ffa" providerId="ADAL" clId="{146671F7-89BE-4910-A2DC-DC66CFDA45AD}" dt="2023-02-15T09:13:49.043" v="36398" actId="27803"/>
          <ac:spMkLst>
            <pc:docMk/>
            <pc:sldMk cId="2285129583" sldId="271"/>
            <ac:spMk id="116" creationId="{3408F49F-9637-35A8-47D7-606BF4B2131D}"/>
          </ac:spMkLst>
        </pc:spChg>
        <pc:spChg chg="mod">
          <ac:chgData name="CHRISTIAN MARESCALCO" userId="83dbff2c-528b-45f9-8ce3-1e4529a29ffa" providerId="ADAL" clId="{146671F7-89BE-4910-A2DC-DC66CFDA45AD}" dt="2023-02-15T09:13:49.043" v="36398" actId="27803"/>
          <ac:spMkLst>
            <pc:docMk/>
            <pc:sldMk cId="2285129583" sldId="271"/>
            <ac:spMk id="117" creationId="{81F4A85E-B911-7CC4-1991-51B94FCCF9FC}"/>
          </ac:spMkLst>
        </pc:spChg>
        <pc:spChg chg="mod">
          <ac:chgData name="CHRISTIAN MARESCALCO" userId="83dbff2c-528b-45f9-8ce3-1e4529a29ffa" providerId="ADAL" clId="{146671F7-89BE-4910-A2DC-DC66CFDA45AD}" dt="2023-02-15T09:13:49.043" v="36398" actId="27803"/>
          <ac:spMkLst>
            <pc:docMk/>
            <pc:sldMk cId="2285129583" sldId="271"/>
            <ac:spMk id="119" creationId="{56572C67-78E3-403E-FE47-60CC80AD98BA}"/>
          </ac:spMkLst>
        </pc:spChg>
        <pc:spChg chg="mod">
          <ac:chgData name="CHRISTIAN MARESCALCO" userId="83dbff2c-528b-45f9-8ce3-1e4529a29ffa" providerId="ADAL" clId="{146671F7-89BE-4910-A2DC-DC66CFDA45AD}" dt="2023-02-15T09:13:49.043" v="36398" actId="27803"/>
          <ac:spMkLst>
            <pc:docMk/>
            <pc:sldMk cId="2285129583" sldId="271"/>
            <ac:spMk id="120" creationId="{6C5828E6-36F3-433D-9E2B-0ACCA24EF15B}"/>
          </ac:spMkLst>
        </pc:spChg>
        <pc:spChg chg="mod">
          <ac:chgData name="CHRISTIAN MARESCALCO" userId="83dbff2c-528b-45f9-8ce3-1e4529a29ffa" providerId="ADAL" clId="{146671F7-89BE-4910-A2DC-DC66CFDA45AD}" dt="2023-02-15T09:13:49.043" v="36398" actId="27803"/>
          <ac:spMkLst>
            <pc:docMk/>
            <pc:sldMk cId="2285129583" sldId="271"/>
            <ac:spMk id="121" creationId="{10BE306D-149D-4FCB-11DF-B2FC0FA4383B}"/>
          </ac:spMkLst>
        </pc:spChg>
        <pc:spChg chg="mod">
          <ac:chgData name="CHRISTIAN MARESCALCO" userId="83dbff2c-528b-45f9-8ce3-1e4529a29ffa" providerId="ADAL" clId="{146671F7-89BE-4910-A2DC-DC66CFDA45AD}" dt="2023-02-15T09:13:49.043" v="36398" actId="27803"/>
          <ac:spMkLst>
            <pc:docMk/>
            <pc:sldMk cId="2285129583" sldId="271"/>
            <ac:spMk id="122" creationId="{ECC882FD-AE3C-863C-870E-A50EC6A91210}"/>
          </ac:spMkLst>
        </pc:spChg>
        <pc:spChg chg="mod">
          <ac:chgData name="CHRISTIAN MARESCALCO" userId="83dbff2c-528b-45f9-8ce3-1e4529a29ffa" providerId="ADAL" clId="{146671F7-89BE-4910-A2DC-DC66CFDA45AD}" dt="2023-02-15T09:13:49.043" v="36398" actId="27803"/>
          <ac:spMkLst>
            <pc:docMk/>
            <pc:sldMk cId="2285129583" sldId="271"/>
            <ac:spMk id="123" creationId="{7BCE7C89-470B-6AC1-89A8-963990F21CE7}"/>
          </ac:spMkLst>
        </pc:spChg>
        <pc:spChg chg="mod">
          <ac:chgData name="CHRISTIAN MARESCALCO" userId="83dbff2c-528b-45f9-8ce3-1e4529a29ffa" providerId="ADAL" clId="{146671F7-89BE-4910-A2DC-DC66CFDA45AD}" dt="2023-02-15T09:13:49.043" v="36398" actId="27803"/>
          <ac:spMkLst>
            <pc:docMk/>
            <pc:sldMk cId="2285129583" sldId="271"/>
            <ac:spMk id="125" creationId="{300A5332-F124-D160-BF42-C5968A7E1D47}"/>
          </ac:spMkLst>
        </pc:spChg>
        <pc:spChg chg="mod">
          <ac:chgData name="CHRISTIAN MARESCALCO" userId="83dbff2c-528b-45f9-8ce3-1e4529a29ffa" providerId="ADAL" clId="{146671F7-89BE-4910-A2DC-DC66CFDA45AD}" dt="2023-02-15T09:13:49.043" v="36398" actId="27803"/>
          <ac:spMkLst>
            <pc:docMk/>
            <pc:sldMk cId="2285129583" sldId="271"/>
            <ac:spMk id="126" creationId="{CDD7A19C-7C71-8DA0-F6CE-9B9A03A6A1CC}"/>
          </ac:spMkLst>
        </pc:spChg>
        <pc:spChg chg="mod">
          <ac:chgData name="CHRISTIAN MARESCALCO" userId="83dbff2c-528b-45f9-8ce3-1e4529a29ffa" providerId="ADAL" clId="{146671F7-89BE-4910-A2DC-DC66CFDA45AD}" dt="2023-02-15T09:13:49.043" v="36398" actId="27803"/>
          <ac:spMkLst>
            <pc:docMk/>
            <pc:sldMk cId="2285129583" sldId="271"/>
            <ac:spMk id="127" creationId="{120F4C6D-A8A3-BEDA-CB98-CC80240EC638}"/>
          </ac:spMkLst>
        </pc:spChg>
        <pc:spChg chg="mod">
          <ac:chgData name="CHRISTIAN MARESCALCO" userId="83dbff2c-528b-45f9-8ce3-1e4529a29ffa" providerId="ADAL" clId="{146671F7-89BE-4910-A2DC-DC66CFDA45AD}" dt="2023-02-15T09:13:49.043" v="36398" actId="27803"/>
          <ac:spMkLst>
            <pc:docMk/>
            <pc:sldMk cId="2285129583" sldId="271"/>
            <ac:spMk id="128" creationId="{8B083F1F-696A-E7F1-F465-0640E90E5C53}"/>
          </ac:spMkLst>
        </pc:spChg>
        <pc:spChg chg="mod">
          <ac:chgData name="CHRISTIAN MARESCALCO" userId="83dbff2c-528b-45f9-8ce3-1e4529a29ffa" providerId="ADAL" clId="{146671F7-89BE-4910-A2DC-DC66CFDA45AD}" dt="2023-02-15T09:13:49.043" v="36398" actId="27803"/>
          <ac:spMkLst>
            <pc:docMk/>
            <pc:sldMk cId="2285129583" sldId="271"/>
            <ac:spMk id="129" creationId="{8ADBB5B0-A558-3299-336D-98D7506C2740}"/>
          </ac:spMkLst>
        </pc:spChg>
        <pc:spChg chg="mod">
          <ac:chgData name="CHRISTIAN MARESCALCO" userId="83dbff2c-528b-45f9-8ce3-1e4529a29ffa" providerId="ADAL" clId="{146671F7-89BE-4910-A2DC-DC66CFDA45AD}" dt="2023-02-15T09:13:49.043" v="36398" actId="27803"/>
          <ac:spMkLst>
            <pc:docMk/>
            <pc:sldMk cId="2285129583" sldId="271"/>
            <ac:spMk id="131" creationId="{C99CE5D1-4E3A-E9C5-A39B-9C257E2EB3A6}"/>
          </ac:spMkLst>
        </pc:spChg>
        <pc:spChg chg="mod">
          <ac:chgData name="CHRISTIAN MARESCALCO" userId="83dbff2c-528b-45f9-8ce3-1e4529a29ffa" providerId="ADAL" clId="{146671F7-89BE-4910-A2DC-DC66CFDA45AD}" dt="2023-02-15T09:13:49.043" v="36398" actId="27803"/>
          <ac:spMkLst>
            <pc:docMk/>
            <pc:sldMk cId="2285129583" sldId="271"/>
            <ac:spMk id="132" creationId="{743C7594-6C5B-EC12-7AD6-BCAA1F7C4D76}"/>
          </ac:spMkLst>
        </pc:spChg>
        <pc:spChg chg="mod">
          <ac:chgData name="CHRISTIAN MARESCALCO" userId="83dbff2c-528b-45f9-8ce3-1e4529a29ffa" providerId="ADAL" clId="{146671F7-89BE-4910-A2DC-DC66CFDA45AD}" dt="2023-02-15T09:13:49.043" v="36398" actId="27803"/>
          <ac:spMkLst>
            <pc:docMk/>
            <pc:sldMk cId="2285129583" sldId="271"/>
            <ac:spMk id="133" creationId="{1102F8A3-D37C-190B-278E-86EA0522E572}"/>
          </ac:spMkLst>
        </pc:spChg>
        <pc:spChg chg="mod">
          <ac:chgData name="CHRISTIAN MARESCALCO" userId="83dbff2c-528b-45f9-8ce3-1e4529a29ffa" providerId="ADAL" clId="{146671F7-89BE-4910-A2DC-DC66CFDA45AD}" dt="2023-02-15T09:13:49.043" v="36398" actId="27803"/>
          <ac:spMkLst>
            <pc:docMk/>
            <pc:sldMk cId="2285129583" sldId="271"/>
            <ac:spMk id="134" creationId="{932B6DBE-FBBB-2B1E-FF09-30EEA0930E2F}"/>
          </ac:spMkLst>
        </pc:spChg>
        <pc:spChg chg="mod">
          <ac:chgData name="CHRISTIAN MARESCALCO" userId="83dbff2c-528b-45f9-8ce3-1e4529a29ffa" providerId="ADAL" clId="{146671F7-89BE-4910-A2DC-DC66CFDA45AD}" dt="2023-02-15T09:13:49.043" v="36398" actId="27803"/>
          <ac:spMkLst>
            <pc:docMk/>
            <pc:sldMk cId="2285129583" sldId="271"/>
            <ac:spMk id="135" creationId="{1991BF4E-789B-2F0F-34BD-895C7D05049D}"/>
          </ac:spMkLst>
        </pc:spChg>
        <pc:spChg chg="mod">
          <ac:chgData name="CHRISTIAN MARESCALCO" userId="83dbff2c-528b-45f9-8ce3-1e4529a29ffa" providerId="ADAL" clId="{146671F7-89BE-4910-A2DC-DC66CFDA45AD}" dt="2023-02-15T09:13:49.043" v="36398" actId="27803"/>
          <ac:spMkLst>
            <pc:docMk/>
            <pc:sldMk cId="2285129583" sldId="271"/>
            <ac:spMk id="137" creationId="{A7609828-1A57-1A51-5008-5E7F9A036A4E}"/>
          </ac:spMkLst>
        </pc:spChg>
        <pc:spChg chg="mod">
          <ac:chgData name="CHRISTIAN MARESCALCO" userId="83dbff2c-528b-45f9-8ce3-1e4529a29ffa" providerId="ADAL" clId="{146671F7-89BE-4910-A2DC-DC66CFDA45AD}" dt="2023-02-15T09:13:49.043" v="36398" actId="27803"/>
          <ac:spMkLst>
            <pc:docMk/>
            <pc:sldMk cId="2285129583" sldId="271"/>
            <ac:spMk id="138" creationId="{36D33D56-FB01-4983-B013-4B2E6FC74127}"/>
          </ac:spMkLst>
        </pc:spChg>
        <pc:spChg chg="mod">
          <ac:chgData name="CHRISTIAN MARESCALCO" userId="83dbff2c-528b-45f9-8ce3-1e4529a29ffa" providerId="ADAL" clId="{146671F7-89BE-4910-A2DC-DC66CFDA45AD}" dt="2023-02-15T09:13:49.043" v="36398" actId="27803"/>
          <ac:spMkLst>
            <pc:docMk/>
            <pc:sldMk cId="2285129583" sldId="271"/>
            <ac:spMk id="139" creationId="{1AB87076-3A0B-B6AF-B69C-9A7244250103}"/>
          </ac:spMkLst>
        </pc:spChg>
        <pc:spChg chg="mod">
          <ac:chgData name="CHRISTIAN MARESCALCO" userId="83dbff2c-528b-45f9-8ce3-1e4529a29ffa" providerId="ADAL" clId="{146671F7-89BE-4910-A2DC-DC66CFDA45AD}" dt="2023-02-15T09:13:49.043" v="36398" actId="27803"/>
          <ac:spMkLst>
            <pc:docMk/>
            <pc:sldMk cId="2285129583" sldId="271"/>
            <ac:spMk id="140" creationId="{E4B64780-7429-4848-5175-7C6FCDD70B8E}"/>
          </ac:spMkLst>
        </pc:spChg>
        <pc:spChg chg="mod">
          <ac:chgData name="CHRISTIAN MARESCALCO" userId="83dbff2c-528b-45f9-8ce3-1e4529a29ffa" providerId="ADAL" clId="{146671F7-89BE-4910-A2DC-DC66CFDA45AD}" dt="2023-02-15T09:13:49.043" v="36398" actId="27803"/>
          <ac:spMkLst>
            <pc:docMk/>
            <pc:sldMk cId="2285129583" sldId="271"/>
            <ac:spMk id="142" creationId="{AB6C0588-238A-02AF-7936-B1984B99D5B8}"/>
          </ac:spMkLst>
        </pc:spChg>
        <pc:spChg chg="mod">
          <ac:chgData name="CHRISTIAN MARESCALCO" userId="83dbff2c-528b-45f9-8ce3-1e4529a29ffa" providerId="ADAL" clId="{146671F7-89BE-4910-A2DC-DC66CFDA45AD}" dt="2023-02-15T09:13:49.043" v="36398" actId="27803"/>
          <ac:spMkLst>
            <pc:docMk/>
            <pc:sldMk cId="2285129583" sldId="271"/>
            <ac:spMk id="143" creationId="{4E39A254-F31E-64B4-BACF-101FAE0D2171}"/>
          </ac:spMkLst>
        </pc:spChg>
        <pc:spChg chg="mod">
          <ac:chgData name="CHRISTIAN MARESCALCO" userId="83dbff2c-528b-45f9-8ce3-1e4529a29ffa" providerId="ADAL" clId="{146671F7-89BE-4910-A2DC-DC66CFDA45AD}" dt="2023-02-15T09:13:49.043" v="36398" actId="27803"/>
          <ac:spMkLst>
            <pc:docMk/>
            <pc:sldMk cId="2285129583" sldId="271"/>
            <ac:spMk id="144" creationId="{70069BD3-5560-9F9A-D74D-2EA63B52FE9A}"/>
          </ac:spMkLst>
        </pc:spChg>
        <pc:spChg chg="mod">
          <ac:chgData name="CHRISTIAN MARESCALCO" userId="83dbff2c-528b-45f9-8ce3-1e4529a29ffa" providerId="ADAL" clId="{146671F7-89BE-4910-A2DC-DC66CFDA45AD}" dt="2023-02-15T09:13:49.043" v="36398" actId="27803"/>
          <ac:spMkLst>
            <pc:docMk/>
            <pc:sldMk cId="2285129583" sldId="271"/>
            <ac:spMk id="145" creationId="{251C9049-4116-08EA-4D35-68661CB117DE}"/>
          </ac:spMkLst>
        </pc:spChg>
        <pc:spChg chg="mod">
          <ac:chgData name="CHRISTIAN MARESCALCO" userId="83dbff2c-528b-45f9-8ce3-1e4529a29ffa" providerId="ADAL" clId="{146671F7-89BE-4910-A2DC-DC66CFDA45AD}" dt="2023-02-15T09:13:49.043" v="36398" actId="27803"/>
          <ac:spMkLst>
            <pc:docMk/>
            <pc:sldMk cId="2285129583" sldId="271"/>
            <ac:spMk id="147" creationId="{414797EB-1F49-9237-4E2A-621F329C8F75}"/>
          </ac:spMkLst>
        </pc:spChg>
        <pc:spChg chg="mod">
          <ac:chgData name="CHRISTIAN MARESCALCO" userId="83dbff2c-528b-45f9-8ce3-1e4529a29ffa" providerId="ADAL" clId="{146671F7-89BE-4910-A2DC-DC66CFDA45AD}" dt="2023-02-15T09:13:49.043" v="36398" actId="27803"/>
          <ac:spMkLst>
            <pc:docMk/>
            <pc:sldMk cId="2285129583" sldId="271"/>
            <ac:spMk id="148" creationId="{3247FBD4-3B24-1C01-9C2A-C2DAFA373CDF}"/>
          </ac:spMkLst>
        </pc:spChg>
        <pc:spChg chg="mod">
          <ac:chgData name="CHRISTIAN MARESCALCO" userId="83dbff2c-528b-45f9-8ce3-1e4529a29ffa" providerId="ADAL" clId="{146671F7-89BE-4910-A2DC-DC66CFDA45AD}" dt="2023-02-15T09:13:49.043" v="36398" actId="27803"/>
          <ac:spMkLst>
            <pc:docMk/>
            <pc:sldMk cId="2285129583" sldId="271"/>
            <ac:spMk id="149" creationId="{97756D7E-772F-54AF-968C-01F1414FD3D1}"/>
          </ac:spMkLst>
        </pc:spChg>
        <pc:spChg chg="mod">
          <ac:chgData name="CHRISTIAN MARESCALCO" userId="83dbff2c-528b-45f9-8ce3-1e4529a29ffa" providerId="ADAL" clId="{146671F7-89BE-4910-A2DC-DC66CFDA45AD}" dt="2023-02-15T09:13:49.043" v="36398" actId="27803"/>
          <ac:spMkLst>
            <pc:docMk/>
            <pc:sldMk cId="2285129583" sldId="271"/>
            <ac:spMk id="150" creationId="{B93BF36D-5F3F-598B-C82A-B166E3D12548}"/>
          </ac:spMkLst>
        </pc:spChg>
        <pc:spChg chg="mod">
          <ac:chgData name="CHRISTIAN MARESCALCO" userId="83dbff2c-528b-45f9-8ce3-1e4529a29ffa" providerId="ADAL" clId="{146671F7-89BE-4910-A2DC-DC66CFDA45AD}" dt="2023-02-15T09:13:49.043" v="36398" actId="27803"/>
          <ac:spMkLst>
            <pc:docMk/>
            <pc:sldMk cId="2285129583" sldId="271"/>
            <ac:spMk id="151" creationId="{6FEBA1A0-728F-87C3-B5AE-92B595547537}"/>
          </ac:spMkLst>
        </pc:spChg>
        <pc:spChg chg="mod">
          <ac:chgData name="CHRISTIAN MARESCALCO" userId="83dbff2c-528b-45f9-8ce3-1e4529a29ffa" providerId="ADAL" clId="{146671F7-89BE-4910-A2DC-DC66CFDA45AD}" dt="2023-02-15T09:13:49.043" v="36398" actId="27803"/>
          <ac:spMkLst>
            <pc:docMk/>
            <pc:sldMk cId="2285129583" sldId="271"/>
            <ac:spMk id="153" creationId="{9D8D14F3-8F1C-7C45-D3D3-98E85560DEC7}"/>
          </ac:spMkLst>
        </pc:spChg>
        <pc:spChg chg="mod">
          <ac:chgData name="CHRISTIAN MARESCALCO" userId="83dbff2c-528b-45f9-8ce3-1e4529a29ffa" providerId="ADAL" clId="{146671F7-89BE-4910-A2DC-DC66CFDA45AD}" dt="2023-02-15T09:13:49.043" v="36398" actId="27803"/>
          <ac:spMkLst>
            <pc:docMk/>
            <pc:sldMk cId="2285129583" sldId="271"/>
            <ac:spMk id="154" creationId="{B4A16166-AA87-92FA-BA7E-44E5F4985DCA}"/>
          </ac:spMkLst>
        </pc:spChg>
        <pc:spChg chg="mod">
          <ac:chgData name="CHRISTIAN MARESCALCO" userId="83dbff2c-528b-45f9-8ce3-1e4529a29ffa" providerId="ADAL" clId="{146671F7-89BE-4910-A2DC-DC66CFDA45AD}" dt="2023-02-15T09:13:49.043" v="36398" actId="27803"/>
          <ac:spMkLst>
            <pc:docMk/>
            <pc:sldMk cId="2285129583" sldId="271"/>
            <ac:spMk id="155" creationId="{10501BBF-0698-48CC-9220-04CA3C1731C3}"/>
          </ac:spMkLst>
        </pc:spChg>
        <pc:spChg chg="mod">
          <ac:chgData name="CHRISTIAN MARESCALCO" userId="83dbff2c-528b-45f9-8ce3-1e4529a29ffa" providerId="ADAL" clId="{146671F7-89BE-4910-A2DC-DC66CFDA45AD}" dt="2023-02-15T09:13:49.043" v="36398" actId="27803"/>
          <ac:spMkLst>
            <pc:docMk/>
            <pc:sldMk cId="2285129583" sldId="271"/>
            <ac:spMk id="156" creationId="{28DB93E4-8B83-8F3C-EEA9-4270045A4491}"/>
          </ac:spMkLst>
        </pc:spChg>
        <pc:spChg chg="mod">
          <ac:chgData name="CHRISTIAN MARESCALCO" userId="83dbff2c-528b-45f9-8ce3-1e4529a29ffa" providerId="ADAL" clId="{146671F7-89BE-4910-A2DC-DC66CFDA45AD}" dt="2023-02-15T09:13:49.043" v="36398" actId="27803"/>
          <ac:spMkLst>
            <pc:docMk/>
            <pc:sldMk cId="2285129583" sldId="271"/>
            <ac:spMk id="157" creationId="{C65142F5-3CB9-3C10-3D89-297885DC9117}"/>
          </ac:spMkLst>
        </pc:spChg>
        <pc:spChg chg="mod">
          <ac:chgData name="CHRISTIAN MARESCALCO" userId="83dbff2c-528b-45f9-8ce3-1e4529a29ffa" providerId="ADAL" clId="{146671F7-89BE-4910-A2DC-DC66CFDA45AD}" dt="2023-02-15T09:13:49.043" v="36398" actId="27803"/>
          <ac:spMkLst>
            <pc:docMk/>
            <pc:sldMk cId="2285129583" sldId="271"/>
            <ac:spMk id="159" creationId="{F61F6B31-CA42-28EA-0C02-B0548DFF8130}"/>
          </ac:spMkLst>
        </pc:spChg>
        <pc:spChg chg="mod">
          <ac:chgData name="CHRISTIAN MARESCALCO" userId="83dbff2c-528b-45f9-8ce3-1e4529a29ffa" providerId="ADAL" clId="{146671F7-89BE-4910-A2DC-DC66CFDA45AD}" dt="2023-02-15T09:13:49.043" v="36398" actId="27803"/>
          <ac:spMkLst>
            <pc:docMk/>
            <pc:sldMk cId="2285129583" sldId="271"/>
            <ac:spMk id="160" creationId="{529BE75B-B916-0957-CFED-4DAE169BAFAC}"/>
          </ac:spMkLst>
        </pc:spChg>
        <pc:spChg chg="mod">
          <ac:chgData name="CHRISTIAN MARESCALCO" userId="83dbff2c-528b-45f9-8ce3-1e4529a29ffa" providerId="ADAL" clId="{146671F7-89BE-4910-A2DC-DC66CFDA45AD}" dt="2023-02-15T09:13:49.043" v="36398" actId="27803"/>
          <ac:spMkLst>
            <pc:docMk/>
            <pc:sldMk cId="2285129583" sldId="271"/>
            <ac:spMk id="161" creationId="{CAE1249A-2709-E46E-6A56-A057A4393D69}"/>
          </ac:spMkLst>
        </pc:spChg>
        <pc:spChg chg="mod">
          <ac:chgData name="CHRISTIAN MARESCALCO" userId="83dbff2c-528b-45f9-8ce3-1e4529a29ffa" providerId="ADAL" clId="{146671F7-89BE-4910-A2DC-DC66CFDA45AD}" dt="2023-02-15T09:13:49.043" v="36398" actId="27803"/>
          <ac:spMkLst>
            <pc:docMk/>
            <pc:sldMk cId="2285129583" sldId="271"/>
            <ac:spMk id="162" creationId="{96AB9C28-BDAE-8A55-608A-4C3A50E8D1EC}"/>
          </ac:spMkLst>
        </pc:spChg>
        <pc:spChg chg="mod">
          <ac:chgData name="CHRISTIAN MARESCALCO" userId="83dbff2c-528b-45f9-8ce3-1e4529a29ffa" providerId="ADAL" clId="{146671F7-89BE-4910-A2DC-DC66CFDA45AD}" dt="2023-02-15T09:13:49.043" v="36398" actId="27803"/>
          <ac:spMkLst>
            <pc:docMk/>
            <pc:sldMk cId="2285129583" sldId="271"/>
            <ac:spMk id="164" creationId="{633A747B-3796-DD33-2F56-83CEF1EE6F3F}"/>
          </ac:spMkLst>
        </pc:spChg>
        <pc:spChg chg="mod">
          <ac:chgData name="CHRISTIAN MARESCALCO" userId="83dbff2c-528b-45f9-8ce3-1e4529a29ffa" providerId="ADAL" clId="{146671F7-89BE-4910-A2DC-DC66CFDA45AD}" dt="2023-02-15T09:13:49.043" v="36398" actId="27803"/>
          <ac:spMkLst>
            <pc:docMk/>
            <pc:sldMk cId="2285129583" sldId="271"/>
            <ac:spMk id="165" creationId="{7BFEA8BA-CA15-2DDC-7451-2D146AFCAD18}"/>
          </ac:spMkLst>
        </pc:spChg>
        <pc:spChg chg="mod">
          <ac:chgData name="CHRISTIAN MARESCALCO" userId="83dbff2c-528b-45f9-8ce3-1e4529a29ffa" providerId="ADAL" clId="{146671F7-89BE-4910-A2DC-DC66CFDA45AD}" dt="2023-02-15T09:13:49.043" v="36398" actId="27803"/>
          <ac:spMkLst>
            <pc:docMk/>
            <pc:sldMk cId="2285129583" sldId="271"/>
            <ac:spMk id="166" creationId="{7ADD0ED0-C3C3-1D26-AAC0-AFCABCF43034}"/>
          </ac:spMkLst>
        </pc:spChg>
        <pc:spChg chg="mod">
          <ac:chgData name="CHRISTIAN MARESCALCO" userId="83dbff2c-528b-45f9-8ce3-1e4529a29ffa" providerId="ADAL" clId="{146671F7-89BE-4910-A2DC-DC66CFDA45AD}" dt="2023-02-15T09:13:49.043" v="36398" actId="27803"/>
          <ac:spMkLst>
            <pc:docMk/>
            <pc:sldMk cId="2285129583" sldId="271"/>
            <ac:spMk id="167" creationId="{F0B32AFB-1386-557B-475C-EC4E16C5E7E3}"/>
          </ac:spMkLst>
        </pc:spChg>
        <pc:spChg chg="mod">
          <ac:chgData name="CHRISTIAN MARESCALCO" userId="83dbff2c-528b-45f9-8ce3-1e4529a29ffa" providerId="ADAL" clId="{146671F7-89BE-4910-A2DC-DC66CFDA45AD}" dt="2023-02-15T09:13:49.043" v="36398" actId="27803"/>
          <ac:spMkLst>
            <pc:docMk/>
            <pc:sldMk cId="2285129583" sldId="271"/>
            <ac:spMk id="168" creationId="{DB194E88-67A1-D1BA-0398-C5CA79A0EEB4}"/>
          </ac:spMkLst>
        </pc:spChg>
        <pc:spChg chg="mod">
          <ac:chgData name="CHRISTIAN MARESCALCO" userId="83dbff2c-528b-45f9-8ce3-1e4529a29ffa" providerId="ADAL" clId="{146671F7-89BE-4910-A2DC-DC66CFDA45AD}" dt="2023-02-15T09:13:49.043" v="36398" actId="27803"/>
          <ac:spMkLst>
            <pc:docMk/>
            <pc:sldMk cId="2285129583" sldId="271"/>
            <ac:spMk id="170" creationId="{F4D78D41-10E5-7C64-7243-CF75F28A04AE}"/>
          </ac:spMkLst>
        </pc:spChg>
        <pc:spChg chg="mod">
          <ac:chgData name="CHRISTIAN MARESCALCO" userId="83dbff2c-528b-45f9-8ce3-1e4529a29ffa" providerId="ADAL" clId="{146671F7-89BE-4910-A2DC-DC66CFDA45AD}" dt="2023-02-15T09:13:49.043" v="36398" actId="27803"/>
          <ac:spMkLst>
            <pc:docMk/>
            <pc:sldMk cId="2285129583" sldId="271"/>
            <ac:spMk id="171" creationId="{424EA6EB-747D-B85D-9521-59F1186C8F6C}"/>
          </ac:spMkLst>
        </pc:spChg>
        <pc:spChg chg="mod">
          <ac:chgData name="CHRISTIAN MARESCALCO" userId="83dbff2c-528b-45f9-8ce3-1e4529a29ffa" providerId="ADAL" clId="{146671F7-89BE-4910-A2DC-DC66CFDA45AD}" dt="2023-02-15T09:13:49.043" v="36398" actId="27803"/>
          <ac:spMkLst>
            <pc:docMk/>
            <pc:sldMk cId="2285129583" sldId="271"/>
            <ac:spMk id="172" creationId="{DF2969E8-D55D-C0D7-C9F9-9CFD6D7482EF}"/>
          </ac:spMkLst>
        </pc:spChg>
        <pc:spChg chg="mod">
          <ac:chgData name="CHRISTIAN MARESCALCO" userId="83dbff2c-528b-45f9-8ce3-1e4529a29ffa" providerId="ADAL" clId="{146671F7-89BE-4910-A2DC-DC66CFDA45AD}" dt="2023-02-15T09:13:49.043" v="36398" actId="27803"/>
          <ac:spMkLst>
            <pc:docMk/>
            <pc:sldMk cId="2285129583" sldId="271"/>
            <ac:spMk id="173" creationId="{88C53E01-0320-A698-33F5-35EDB2C1A29A}"/>
          </ac:spMkLst>
        </pc:spChg>
        <pc:spChg chg="mod">
          <ac:chgData name="CHRISTIAN MARESCALCO" userId="83dbff2c-528b-45f9-8ce3-1e4529a29ffa" providerId="ADAL" clId="{146671F7-89BE-4910-A2DC-DC66CFDA45AD}" dt="2023-02-15T09:13:49.043" v="36398" actId="27803"/>
          <ac:spMkLst>
            <pc:docMk/>
            <pc:sldMk cId="2285129583" sldId="271"/>
            <ac:spMk id="174" creationId="{41D05FAF-D217-53F7-2C28-DE15EA39F896}"/>
          </ac:spMkLst>
        </pc:spChg>
        <pc:spChg chg="mod">
          <ac:chgData name="CHRISTIAN MARESCALCO" userId="83dbff2c-528b-45f9-8ce3-1e4529a29ffa" providerId="ADAL" clId="{146671F7-89BE-4910-A2DC-DC66CFDA45AD}" dt="2023-02-15T09:13:49.043" v="36398" actId="27803"/>
          <ac:spMkLst>
            <pc:docMk/>
            <pc:sldMk cId="2285129583" sldId="271"/>
            <ac:spMk id="176" creationId="{B79A60DF-C97F-BA2D-DFE1-D82D90A0C772}"/>
          </ac:spMkLst>
        </pc:spChg>
        <pc:spChg chg="mod">
          <ac:chgData name="CHRISTIAN MARESCALCO" userId="83dbff2c-528b-45f9-8ce3-1e4529a29ffa" providerId="ADAL" clId="{146671F7-89BE-4910-A2DC-DC66CFDA45AD}" dt="2023-02-15T09:13:49.043" v="36398" actId="27803"/>
          <ac:spMkLst>
            <pc:docMk/>
            <pc:sldMk cId="2285129583" sldId="271"/>
            <ac:spMk id="177" creationId="{0072C04E-841D-DBE6-0E15-E95D888607EE}"/>
          </ac:spMkLst>
        </pc:spChg>
        <pc:spChg chg="mod">
          <ac:chgData name="CHRISTIAN MARESCALCO" userId="83dbff2c-528b-45f9-8ce3-1e4529a29ffa" providerId="ADAL" clId="{146671F7-89BE-4910-A2DC-DC66CFDA45AD}" dt="2023-02-15T09:13:49.043" v="36398" actId="27803"/>
          <ac:spMkLst>
            <pc:docMk/>
            <pc:sldMk cId="2285129583" sldId="271"/>
            <ac:spMk id="178" creationId="{200205E8-3C2D-CCF6-B378-F2CAC01E9E1E}"/>
          </ac:spMkLst>
        </pc:spChg>
        <pc:spChg chg="mod">
          <ac:chgData name="CHRISTIAN MARESCALCO" userId="83dbff2c-528b-45f9-8ce3-1e4529a29ffa" providerId="ADAL" clId="{146671F7-89BE-4910-A2DC-DC66CFDA45AD}" dt="2023-02-15T09:13:49.043" v="36398" actId="27803"/>
          <ac:spMkLst>
            <pc:docMk/>
            <pc:sldMk cId="2285129583" sldId="271"/>
            <ac:spMk id="179" creationId="{F10DC1CE-ED3F-CB85-3A0D-78967011641D}"/>
          </ac:spMkLst>
        </pc:spChg>
        <pc:spChg chg="mod">
          <ac:chgData name="CHRISTIAN MARESCALCO" userId="83dbff2c-528b-45f9-8ce3-1e4529a29ffa" providerId="ADAL" clId="{146671F7-89BE-4910-A2DC-DC66CFDA45AD}" dt="2023-02-15T09:13:49.043" v="36398" actId="27803"/>
          <ac:spMkLst>
            <pc:docMk/>
            <pc:sldMk cId="2285129583" sldId="271"/>
            <ac:spMk id="180" creationId="{779AD15A-8570-54B0-7396-5CAFF4EE7EAA}"/>
          </ac:spMkLst>
        </pc:spChg>
        <pc:spChg chg="mod">
          <ac:chgData name="CHRISTIAN MARESCALCO" userId="83dbff2c-528b-45f9-8ce3-1e4529a29ffa" providerId="ADAL" clId="{146671F7-89BE-4910-A2DC-DC66CFDA45AD}" dt="2023-02-15T09:13:49.043" v="36398" actId="27803"/>
          <ac:spMkLst>
            <pc:docMk/>
            <pc:sldMk cId="2285129583" sldId="271"/>
            <ac:spMk id="182" creationId="{C8B1D209-F0EF-4FB8-3516-FBDD9610E52B}"/>
          </ac:spMkLst>
        </pc:spChg>
        <pc:spChg chg="mod">
          <ac:chgData name="CHRISTIAN MARESCALCO" userId="83dbff2c-528b-45f9-8ce3-1e4529a29ffa" providerId="ADAL" clId="{146671F7-89BE-4910-A2DC-DC66CFDA45AD}" dt="2023-02-15T09:13:49.043" v="36398" actId="27803"/>
          <ac:spMkLst>
            <pc:docMk/>
            <pc:sldMk cId="2285129583" sldId="271"/>
            <ac:spMk id="183" creationId="{408B7344-5003-1E7C-CE1F-8BCBB4AEF6A7}"/>
          </ac:spMkLst>
        </pc:spChg>
        <pc:spChg chg="mod">
          <ac:chgData name="CHRISTIAN MARESCALCO" userId="83dbff2c-528b-45f9-8ce3-1e4529a29ffa" providerId="ADAL" clId="{146671F7-89BE-4910-A2DC-DC66CFDA45AD}" dt="2023-02-15T09:13:49.043" v="36398" actId="27803"/>
          <ac:spMkLst>
            <pc:docMk/>
            <pc:sldMk cId="2285129583" sldId="271"/>
            <ac:spMk id="184" creationId="{6530901A-020F-281A-92EC-D3FEF9CC41FD}"/>
          </ac:spMkLst>
        </pc:spChg>
        <pc:spChg chg="mod">
          <ac:chgData name="CHRISTIAN MARESCALCO" userId="83dbff2c-528b-45f9-8ce3-1e4529a29ffa" providerId="ADAL" clId="{146671F7-89BE-4910-A2DC-DC66CFDA45AD}" dt="2023-02-15T09:13:49.043" v="36398" actId="27803"/>
          <ac:spMkLst>
            <pc:docMk/>
            <pc:sldMk cId="2285129583" sldId="271"/>
            <ac:spMk id="185" creationId="{BF97EBE1-5D24-8FEF-DDF9-4A1054310057}"/>
          </ac:spMkLst>
        </pc:spChg>
        <pc:spChg chg="mod">
          <ac:chgData name="CHRISTIAN MARESCALCO" userId="83dbff2c-528b-45f9-8ce3-1e4529a29ffa" providerId="ADAL" clId="{146671F7-89BE-4910-A2DC-DC66CFDA45AD}" dt="2023-02-15T09:13:49.043" v="36398" actId="27803"/>
          <ac:spMkLst>
            <pc:docMk/>
            <pc:sldMk cId="2285129583" sldId="271"/>
            <ac:spMk id="187" creationId="{960FB43D-9DFF-CBBD-C5B8-1F9FC67AAB57}"/>
          </ac:spMkLst>
        </pc:spChg>
        <pc:spChg chg="mod">
          <ac:chgData name="CHRISTIAN MARESCALCO" userId="83dbff2c-528b-45f9-8ce3-1e4529a29ffa" providerId="ADAL" clId="{146671F7-89BE-4910-A2DC-DC66CFDA45AD}" dt="2023-02-15T09:13:49.043" v="36398" actId="27803"/>
          <ac:spMkLst>
            <pc:docMk/>
            <pc:sldMk cId="2285129583" sldId="271"/>
            <ac:spMk id="188" creationId="{51E3FAD9-5CF4-A115-6867-2FAC6ED318CA}"/>
          </ac:spMkLst>
        </pc:spChg>
        <pc:spChg chg="mod">
          <ac:chgData name="CHRISTIAN MARESCALCO" userId="83dbff2c-528b-45f9-8ce3-1e4529a29ffa" providerId="ADAL" clId="{146671F7-89BE-4910-A2DC-DC66CFDA45AD}" dt="2023-02-15T09:13:49.043" v="36398" actId="27803"/>
          <ac:spMkLst>
            <pc:docMk/>
            <pc:sldMk cId="2285129583" sldId="271"/>
            <ac:spMk id="189" creationId="{AB525502-F24F-F2FE-1294-DFE4099EBEC8}"/>
          </ac:spMkLst>
        </pc:spChg>
        <pc:spChg chg="mod">
          <ac:chgData name="CHRISTIAN MARESCALCO" userId="83dbff2c-528b-45f9-8ce3-1e4529a29ffa" providerId="ADAL" clId="{146671F7-89BE-4910-A2DC-DC66CFDA45AD}" dt="2023-02-15T09:13:49.043" v="36398" actId="27803"/>
          <ac:spMkLst>
            <pc:docMk/>
            <pc:sldMk cId="2285129583" sldId="271"/>
            <ac:spMk id="190" creationId="{A51FC7D9-E601-FDB2-1438-8A1D72063377}"/>
          </ac:spMkLst>
        </pc:spChg>
        <pc:spChg chg="mod">
          <ac:chgData name="CHRISTIAN MARESCALCO" userId="83dbff2c-528b-45f9-8ce3-1e4529a29ffa" providerId="ADAL" clId="{146671F7-89BE-4910-A2DC-DC66CFDA45AD}" dt="2023-02-15T09:13:49.043" v="36398" actId="27803"/>
          <ac:spMkLst>
            <pc:docMk/>
            <pc:sldMk cId="2285129583" sldId="271"/>
            <ac:spMk id="191" creationId="{23E5235B-30F1-D615-ACC7-E35EFDDEDD77}"/>
          </ac:spMkLst>
        </pc:spChg>
        <pc:spChg chg="mod">
          <ac:chgData name="CHRISTIAN MARESCALCO" userId="83dbff2c-528b-45f9-8ce3-1e4529a29ffa" providerId="ADAL" clId="{146671F7-89BE-4910-A2DC-DC66CFDA45AD}" dt="2023-02-15T09:13:49.043" v="36398" actId="27803"/>
          <ac:spMkLst>
            <pc:docMk/>
            <pc:sldMk cId="2285129583" sldId="271"/>
            <ac:spMk id="193" creationId="{E5324B2A-02FC-E773-24C6-A1B2A0DF8856}"/>
          </ac:spMkLst>
        </pc:spChg>
        <pc:spChg chg="mod">
          <ac:chgData name="CHRISTIAN MARESCALCO" userId="83dbff2c-528b-45f9-8ce3-1e4529a29ffa" providerId="ADAL" clId="{146671F7-89BE-4910-A2DC-DC66CFDA45AD}" dt="2023-02-15T09:13:49.043" v="36398" actId="27803"/>
          <ac:spMkLst>
            <pc:docMk/>
            <pc:sldMk cId="2285129583" sldId="271"/>
            <ac:spMk id="194" creationId="{5D1269D7-9080-B28A-C54E-042BCD263720}"/>
          </ac:spMkLst>
        </pc:spChg>
        <pc:spChg chg="mod">
          <ac:chgData name="CHRISTIAN MARESCALCO" userId="83dbff2c-528b-45f9-8ce3-1e4529a29ffa" providerId="ADAL" clId="{146671F7-89BE-4910-A2DC-DC66CFDA45AD}" dt="2023-02-15T09:13:49.043" v="36398" actId="27803"/>
          <ac:spMkLst>
            <pc:docMk/>
            <pc:sldMk cId="2285129583" sldId="271"/>
            <ac:spMk id="195" creationId="{38D7E995-4126-94CC-30C6-0C8010B77A40}"/>
          </ac:spMkLst>
        </pc:spChg>
        <pc:spChg chg="mod">
          <ac:chgData name="CHRISTIAN MARESCALCO" userId="83dbff2c-528b-45f9-8ce3-1e4529a29ffa" providerId="ADAL" clId="{146671F7-89BE-4910-A2DC-DC66CFDA45AD}" dt="2023-02-15T09:13:49.043" v="36398" actId="27803"/>
          <ac:spMkLst>
            <pc:docMk/>
            <pc:sldMk cId="2285129583" sldId="271"/>
            <ac:spMk id="196" creationId="{EBDB0CE7-1295-12D0-EAB5-9B39AB58EBF5}"/>
          </ac:spMkLst>
        </pc:spChg>
        <pc:spChg chg="mod">
          <ac:chgData name="CHRISTIAN MARESCALCO" userId="83dbff2c-528b-45f9-8ce3-1e4529a29ffa" providerId="ADAL" clId="{146671F7-89BE-4910-A2DC-DC66CFDA45AD}" dt="2023-02-15T09:13:49.043" v="36398" actId="27803"/>
          <ac:spMkLst>
            <pc:docMk/>
            <pc:sldMk cId="2285129583" sldId="271"/>
            <ac:spMk id="198" creationId="{4EF01056-1F67-3C7E-CC24-62AC864510FA}"/>
          </ac:spMkLst>
        </pc:spChg>
        <pc:spChg chg="mod">
          <ac:chgData name="CHRISTIAN MARESCALCO" userId="83dbff2c-528b-45f9-8ce3-1e4529a29ffa" providerId="ADAL" clId="{146671F7-89BE-4910-A2DC-DC66CFDA45AD}" dt="2023-02-15T09:13:49.043" v="36398" actId="27803"/>
          <ac:spMkLst>
            <pc:docMk/>
            <pc:sldMk cId="2285129583" sldId="271"/>
            <ac:spMk id="199" creationId="{6DCBA599-199E-4EF0-95E4-9724D9326A7A}"/>
          </ac:spMkLst>
        </pc:spChg>
        <pc:spChg chg="mod">
          <ac:chgData name="CHRISTIAN MARESCALCO" userId="83dbff2c-528b-45f9-8ce3-1e4529a29ffa" providerId="ADAL" clId="{146671F7-89BE-4910-A2DC-DC66CFDA45AD}" dt="2023-02-15T09:13:49.043" v="36398" actId="27803"/>
          <ac:spMkLst>
            <pc:docMk/>
            <pc:sldMk cId="2285129583" sldId="271"/>
            <ac:spMk id="200" creationId="{51090993-E77B-EBFF-A471-46EBD0B2AA09}"/>
          </ac:spMkLst>
        </pc:spChg>
        <pc:spChg chg="mod">
          <ac:chgData name="CHRISTIAN MARESCALCO" userId="83dbff2c-528b-45f9-8ce3-1e4529a29ffa" providerId="ADAL" clId="{146671F7-89BE-4910-A2DC-DC66CFDA45AD}" dt="2023-02-15T09:13:49.043" v="36398" actId="27803"/>
          <ac:spMkLst>
            <pc:docMk/>
            <pc:sldMk cId="2285129583" sldId="271"/>
            <ac:spMk id="201" creationId="{9353F104-2678-E58D-1568-BADC5EF2E89A}"/>
          </ac:spMkLst>
        </pc:spChg>
        <pc:spChg chg="mod">
          <ac:chgData name="CHRISTIAN MARESCALCO" userId="83dbff2c-528b-45f9-8ce3-1e4529a29ffa" providerId="ADAL" clId="{146671F7-89BE-4910-A2DC-DC66CFDA45AD}" dt="2023-02-15T09:13:49.043" v="36398" actId="27803"/>
          <ac:spMkLst>
            <pc:docMk/>
            <pc:sldMk cId="2285129583" sldId="271"/>
            <ac:spMk id="202" creationId="{86B75242-F004-712C-5AA6-012B5CABAC07}"/>
          </ac:spMkLst>
        </pc:spChg>
        <pc:spChg chg="mod">
          <ac:chgData name="CHRISTIAN MARESCALCO" userId="83dbff2c-528b-45f9-8ce3-1e4529a29ffa" providerId="ADAL" clId="{146671F7-89BE-4910-A2DC-DC66CFDA45AD}" dt="2023-02-15T09:13:49.043" v="36398" actId="27803"/>
          <ac:spMkLst>
            <pc:docMk/>
            <pc:sldMk cId="2285129583" sldId="271"/>
            <ac:spMk id="204" creationId="{93EE5C49-CE31-8CA6-B018-079479CE6CE1}"/>
          </ac:spMkLst>
        </pc:spChg>
        <pc:spChg chg="mod">
          <ac:chgData name="CHRISTIAN MARESCALCO" userId="83dbff2c-528b-45f9-8ce3-1e4529a29ffa" providerId="ADAL" clId="{146671F7-89BE-4910-A2DC-DC66CFDA45AD}" dt="2023-02-15T09:13:49.043" v="36398" actId="27803"/>
          <ac:spMkLst>
            <pc:docMk/>
            <pc:sldMk cId="2285129583" sldId="271"/>
            <ac:spMk id="205" creationId="{3B64F985-B00F-F740-EAE2-7783829D14C7}"/>
          </ac:spMkLst>
        </pc:spChg>
        <pc:spChg chg="mod">
          <ac:chgData name="CHRISTIAN MARESCALCO" userId="83dbff2c-528b-45f9-8ce3-1e4529a29ffa" providerId="ADAL" clId="{146671F7-89BE-4910-A2DC-DC66CFDA45AD}" dt="2023-02-15T09:13:49.043" v="36398" actId="27803"/>
          <ac:spMkLst>
            <pc:docMk/>
            <pc:sldMk cId="2285129583" sldId="271"/>
            <ac:spMk id="206" creationId="{02B0635C-9784-5AB1-D512-FAE98CE16E7C}"/>
          </ac:spMkLst>
        </pc:spChg>
        <pc:spChg chg="mod">
          <ac:chgData name="CHRISTIAN MARESCALCO" userId="83dbff2c-528b-45f9-8ce3-1e4529a29ffa" providerId="ADAL" clId="{146671F7-89BE-4910-A2DC-DC66CFDA45AD}" dt="2023-02-15T09:13:49.043" v="36398" actId="27803"/>
          <ac:spMkLst>
            <pc:docMk/>
            <pc:sldMk cId="2285129583" sldId="271"/>
            <ac:spMk id="207" creationId="{31922AB8-6CAE-97F5-3610-62C038E1208F}"/>
          </ac:spMkLst>
        </pc:spChg>
        <pc:spChg chg="mod">
          <ac:chgData name="CHRISTIAN MARESCALCO" userId="83dbff2c-528b-45f9-8ce3-1e4529a29ffa" providerId="ADAL" clId="{146671F7-89BE-4910-A2DC-DC66CFDA45AD}" dt="2023-02-15T09:13:49.043" v="36398" actId="27803"/>
          <ac:spMkLst>
            <pc:docMk/>
            <pc:sldMk cId="2285129583" sldId="271"/>
            <ac:spMk id="209" creationId="{D129FA20-9619-7149-A4E0-AAEDBA398B6E}"/>
          </ac:spMkLst>
        </pc:spChg>
        <pc:spChg chg="mod">
          <ac:chgData name="CHRISTIAN MARESCALCO" userId="83dbff2c-528b-45f9-8ce3-1e4529a29ffa" providerId="ADAL" clId="{146671F7-89BE-4910-A2DC-DC66CFDA45AD}" dt="2023-02-15T09:13:49.043" v="36398" actId="27803"/>
          <ac:spMkLst>
            <pc:docMk/>
            <pc:sldMk cId="2285129583" sldId="271"/>
            <ac:spMk id="210" creationId="{7E3A7A38-478E-5F62-FF59-3011F11EB436}"/>
          </ac:spMkLst>
        </pc:spChg>
        <pc:spChg chg="mod">
          <ac:chgData name="CHRISTIAN MARESCALCO" userId="83dbff2c-528b-45f9-8ce3-1e4529a29ffa" providerId="ADAL" clId="{146671F7-89BE-4910-A2DC-DC66CFDA45AD}" dt="2023-02-15T09:13:49.043" v="36398" actId="27803"/>
          <ac:spMkLst>
            <pc:docMk/>
            <pc:sldMk cId="2285129583" sldId="271"/>
            <ac:spMk id="211" creationId="{25B6BE11-FA37-D6A3-E0C8-03677C2FD9E5}"/>
          </ac:spMkLst>
        </pc:spChg>
        <pc:spChg chg="mod">
          <ac:chgData name="CHRISTIAN MARESCALCO" userId="83dbff2c-528b-45f9-8ce3-1e4529a29ffa" providerId="ADAL" clId="{146671F7-89BE-4910-A2DC-DC66CFDA45AD}" dt="2023-02-15T09:13:49.043" v="36398" actId="27803"/>
          <ac:spMkLst>
            <pc:docMk/>
            <pc:sldMk cId="2285129583" sldId="271"/>
            <ac:spMk id="212" creationId="{D0D95598-F50A-47D0-91CD-71A43CC5B327}"/>
          </ac:spMkLst>
        </pc:spChg>
        <pc:spChg chg="mod">
          <ac:chgData name="CHRISTIAN MARESCALCO" userId="83dbff2c-528b-45f9-8ce3-1e4529a29ffa" providerId="ADAL" clId="{146671F7-89BE-4910-A2DC-DC66CFDA45AD}" dt="2023-02-15T09:13:49.043" v="36398" actId="27803"/>
          <ac:spMkLst>
            <pc:docMk/>
            <pc:sldMk cId="2285129583" sldId="271"/>
            <ac:spMk id="213" creationId="{F3C94F36-46EB-8A56-796E-BF83FECB5615}"/>
          </ac:spMkLst>
        </pc:spChg>
        <pc:spChg chg="mod">
          <ac:chgData name="CHRISTIAN MARESCALCO" userId="83dbff2c-528b-45f9-8ce3-1e4529a29ffa" providerId="ADAL" clId="{146671F7-89BE-4910-A2DC-DC66CFDA45AD}" dt="2023-02-15T09:13:49.043" v="36398" actId="27803"/>
          <ac:spMkLst>
            <pc:docMk/>
            <pc:sldMk cId="2285129583" sldId="271"/>
            <ac:spMk id="215" creationId="{A1CD115C-FCC1-4F9A-86A1-50813C4F21C5}"/>
          </ac:spMkLst>
        </pc:spChg>
        <pc:spChg chg="mod">
          <ac:chgData name="CHRISTIAN MARESCALCO" userId="83dbff2c-528b-45f9-8ce3-1e4529a29ffa" providerId="ADAL" clId="{146671F7-89BE-4910-A2DC-DC66CFDA45AD}" dt="2023-02-15T09:13:49.043" v="36398" actId="27803"/>
          <ac:spMkLst>
            <pc:docMk/>
            <pc:sldMk cId="2285129583" sldId="271"/>
            <ac:spMk id="216" creationId="{F8BE06E3-E15D-C320-B07C-B45C2DBE5824}"/>
          </ac:spMkLst>
        </pc:spChg>
        <pc:spChg chg="mod">
          <ac:chgData name="CHRISTIAN MARESCALCO" userId="83dbff2c-528b-45f9-8ce3-1e4529a29ffa" providerId="ADAL" clId="{146671F7-89BE-4910-A2DC-DC66CFDA45AD}" dt="2023-02-15T09:13:49.043" v="36398" actId="27803"/>
          <ac:spMkLst>
            <pc:docMk/>
            <pc:sldMk cId="2285129583" sldId="271"/>
            <ac:spMk id="217" creationId="{5D80D5D3-4C64-67ED-F8D2-CA1300E29A7F}"/>
          </ac:spMkLst>
        </pc:spChg>
        <pc:spChg chg="mod">
          <ac:chgData name="CHRISTIAN MARESCALCO" userId="83dbff2c-528b-45f9-8ce3-1e4529a29ffa" providerId="ADAL" clId="{146671F7-89BE-4910-A2DC-DC66CFDA45AD}" dt="2023-02-15T09:13:49.043" v="36398" actId="27803"/>
          <ac:spMkLst>
            <pc:docMk/>
            <pc:sldMk cId="2285129583" sldId="271"/>
            <ac:spMk id="218" creationId="{628EB0ED-D549-9D27-6559-84A8964774CC}"/>
          </ac:spMkLst>
        </pc:spChg>
        <pc:spChg chg="mod">
          <ac:chgData name="CHRISTIAN MARESCALCO" userId="83dbff2c-528b-45f9-8ce3-1e4529a29ffa" providerId="ADAL" clId="{146671F7-89BE-4910-A2DC-DC66CFDA45AD}" dt="2023-02-15T09:13:49.043" v="36398" actId="27803"/>
          <ac:spMkLst>
            <pc:docMk/>
            <pc:sldMk cId="2285129583" sldId="271"/>
            <ac:spMk id="219" creationId="{D0BEFBFD-1168-F48E-80FD-F92780F7CE2D}"/>
          </ac:spMkLst>
        </pc:spChg>
        <pc:spChg chg="mod">
          <ac:chgData name="CHRISTIAN MARESCALCO" userId="83dbff2c-528b-45f9-8ce3-1e4529a29ffa" providerId="ADAL" clId="{146671F7-89BE-4910-A2DC-DC66CFDA45AD}" dt="2023-02-15T09:13:49.043" v="36398" actId="27803"/>
          <ac:spMkLst>
            <pc:docMk/>
            <pc:sldMk cId="2285129583" sldId="271"/>
            <ac:spMk id="221" creationId="{91CEF3E7-C529-F4CA-2CB1-1EE6E7C7CF4E}"/>
          </ac:spMkLst>
        </pc:spChg>
        <pc:spChg chg="mod">
          <ac:chgData name="CHRISTIAN MARESCALCO" userId="83dbff2c-528b-45f9-8ce3-1e4529a29ffa" providerId="ADAL" clId="{146671F7-89BE-4910-A2DC-DC66CFDA45AD}" dt="2023-02-15T09:13:49.043" v="36398" actId="27803"/>
          <ac:spMkLst>
            <pc:docMk/>
            <pc:sldMk cId="2285129583" sldId="271"/>
            <ac:spMk id="222" creationId="{6EBFB24C-69A5-96D5-5D90-01477C3A964D}"/>
          </ac:spMkLst>
        </pc:spChg>
        <pc:spChg chg="mod">
          <ac:chgData name="CHRISTIAN MARESCALCO" userId="83dbff2c-528b-45f9-8ce3-1e4529a29ffa" providerId="ADAL" clId="{146671F7-89BE-4910-A2DC-DC66CFDA45AD}" dt="2023-02-15T09:13:49.043" v="36398" actId="27803"/>
          <ac:spMkLst>
            <pc:docMk/>
            <pc:sldMk cId="2285129583" sldId="271"/>
            <ac:spMk id="223" creationId="{EE2BC0BE-0F8A-6699-95E6-7995B05B7505}"/>
          </ac:spMkLst>
        </pc:spChg>
        <pc:spChg chg="mod">
          <ac:chgData name="CHRISTIAN MARESCALCO" userId="83dbff2c-528b-45f9-8ce3-1e4529a29ffa" providerId="ADAL" clId="{146671F7-89BE-4910-A2DC-DC66CFDA45AD}" dt="2023-02-15T09:13:49.043" v="36398" actId="27803"/>
          <ac:spMkLst>
            <pc:docMk/>
            <pc:sldMk cId="2285129583" sldId="271"/>
            <ac:spMk id="224" creationId="{6912D8A9-D0C2-1380-CF2C-B88DCDE966C8}"/>
          </ac:spMkLst>
        </pc:spChg>
        <pc:spChg chg="mod">
          <ac:chgData name="CHRISTIAN MARESCALCO" userId="83dbff2c-528b-45f9-8ce3-1e4529a29ffa" providerId="ADAL" clId="{146671F7-89BE-4910-A2DC-DC66CFDA45AD}" dt="2023-02-15T09:13:49.043" v="36398" actId="27803"/>
          <ac:spMkLst>
            <pc:docMk/>
            <pc:sldMk cId="2285129583" sldId="271"/>
            <ac:spMk id="225" creationId="{969D3CE1-5014-ED33-E917-9040E5042655}"/>
          </ac:spMkLst>
        </pc:spChg>
        <pc:spChg chg="mod">
          <ac:chgData name="CHRISTIAN MARESCALCO" userId="83dbff2c-528b-45f9-8ce3-1e4529a29ffa" providerId="ADAL" clId="{146671F7-89BE-4910-A2DC-DC66CFDA45AD}" dt="2023-02-15T09:13:49.043" v="36398" actId="27803"/>
          <ac:spMkLst>
            <pc:docMk/>
            <pc:sldMk cId="2285129583" sldId="271"/>
            <ac:spMk id="227" creationId="{A1F5FB51-CAAF-C4B5-2576-A40C2B2A8782}"/>
          </ac:spMkLst>
        </pc:spChg>
        <pc:spChg chg="mod">
          <ac:chgData name="CHRISTIAN MARESCALCO" userId="83dbff2c-528b-45f9-8ce3-1e4529a29ffa" providerId="ADAL" clId="{146671F7-89BE-4910-A2DC-DC66CFDA45AD}" dt="2023-02-15T09:13:49.043" v="36398" actId="27803"/>
          <ac:spMkLst>
            <pc:docMk/>
            <pc:sldMk cId="2285129583" sldId="271"/>
            <ac:spMk id="228" creationId="{AF94AC43-4722-A5C4-8402-865B4633E431}"/>
          </ac:spMkLst>
        </pc:spChg>
        <pc:spChg chg="mod">
          <ac:chgData name="CHRISTIAN MARESCALCO" userId="83dbff2c-528b-45f9-8ce3-1e4529a29ffa" providerId="ADAL" clId="{146671F7-89BE-4910-A2DC-DC66CFDA45AD}" dt="2023-02-15T09:13:49.043" v="36398" actId="27803"/>
          <ac:spMkLst>
            <pc:docMk/>
            <pc:sldMk cId="2285129583" sldId="271"/>
            <ac:spMk id="229" creationId="{56304DD0-52CC-157B-51F2-F84886052B92}"/>
          </ac:spMkLst>
        </pc:spChg>
        <pc:spChg chg="mod">
          <ac:chgData name="CHRISTIAN MARESCALCO" userId="83dbff2c-528b-45f9-8ce3-1e4529a29ffa" providerId="ADAL" clId="{146671F7-89BE-4910-A2DC-DC66CFDA45AD}" dt="2023-02-15T09:13:49.043" v="36398" actId="27803"/>
          <ac:spMkLst>
            <pc:docMk/>
            <pc:sldMk cId="2285129583" sldId="271"/>
            <ac:spMk id="230" creationId="{9AE1E8A4-1A09-9074-56EB-D8F7DDF988FB}"/>
          </ac:spMkLst>
        </pc:spChg>
        <pc:spChg chg="mod">
          <ac:chgData name="CHRISTIAN MARESCALCO" userId="83dbff2c-528b-45f9-8ce3-1e4529a29ffa" providerId="ADAL" clId="{146671F7-89BE-4910-A2DC-DC66CFDA45AD}" dt="2023-02-15T09:13:49.043" v="36398" actId="27803"/>
          <ac:spMkLst>
            <pc:docMk/>
            <pc:sldMk cId="2285129583" sldId="271"/>
            <ac:spMk id="232" creationId="{AC326572-8DE2-8980-0FDB-07EDCAC7F821}"/>
          </ac:spMkLst>
        </pc:spChg>
        <pc:spChg chg="mod">
          <ac:chgData name="CHRISTIAN MARESCALCO" userId="83dbff2c-528b-45f9-8ce3-1e4529a29ffa" providerId="ADAL" clId="{146671F7-89BE-4910-A2DC-DC66CFDA45AD}" dt="2023-02-15T09:13:49.043" v="36398" actId="27803"/>
          <ac:spMkLst>
            <pc:docMk/>
            <pc:sldMk cId="2285129583" sldId="271"/>
            <ac:spMk id="233" creationId="{48496490-B9AF-9AE2-A653-FAF20FA89422}"/>
          </ac:spMkLst>
        </pc:spChg>
        <pc:spChg chg="mod">
          <ac:chgData name="CHRISTIAN MARESCALCO" userId="83dbff2c-528b-45f9-8ce3-1e4529a29ffa" providerId="ADAL" clId="{146671F7-89BE-4910-A2DC-DC66CFDA45AD}" dt="2023-02-15T09:13:49.043" v="36398" actId="27803"/>
          <ac:spMkLst>
            <pc:docMk/>
            <pc:sldMk cId="2285129583" sldId="271"/>
            <ac:spMk id="234" creationId="{DB850017-2114-4077-69CA-E5EA1F8C5A80}"/>
          </ac:spMkLst>
        </pc:spChg>
        <pc:spChg chg="mod">
          <ac:chgData name="CHRISTIAN MARESCALCO" userId="83dbff2c-528b-45f9-8ce3-1e4529a29ffa" providerId="ADAL" clId="{146671F7-89BE-4910-A2DC-DC66CFDA45AD}" dt="2023-02-15T09:13:49.043" v="36398" actId="27803"/>
          <ac:spMkLst>
            <pc:docMk/>
            <pc:sldMk cId="2285129583" sldId="271"/>
            <ac:spMk id="236" creationId="{4D5C44D1-A9B9-5392-4063-837A3513661B}"/>
          </ac:spMkLst>
        </pc:spChg>
        <pc:spChg chg="mod">
          <ac:chgData name="CHRISTIAN MARESCALCO" userId="83dbff2c-528b-45f9-8ce3-1e4529a29ffa" providerId="ADAL" clId="{146671F7-89BE-4910-A2DC-DC66CFDA45AD}" dt="2023-02-15T09:13:49.043" v="36398" actId="27803"/>
          <ac:spMkLst>
            <pc:docMk/>
            <pc:sldMk cId="2285129583" sldId="271"/>
            <ac:spMk id="237" creationId="{ED9A8129-A72D-17F6-3760-F0A5448543E2}"/>
          </ac:spMkLst>
        </pc:spChg>
        <pc:spChg chg="mod">
          <ac:chgData name="CHRISTIAN MARESCALCO" userId="83dbff2c-528b-45f9-8ce3-1e4529a29ffa" providerId="ADAL" clId="{146671F7-89BE-4910-A2DC-DC66CFDA45AD}" dt="2023-02-15T09:13:49.043" v="36398" actId="27803"/>
          <ac:spMkLst>
            <pc:docMk/>
            <pc:sldMk cId="2285129583" sldId="271"/>
            <ac:spMk id="238" creationId="{A26EF5F4-0331-A2A5-99EF-B40322FB4FD8}"/>
          </ac:spMkLst>
        </pc:spChg>
        <pc:spChg chg="mod">
          <ac:chgData name="CHRISTIAN MARESCALCO" userId="83dbff2c-528b-45f9-8ce3-1e4529a29ffa" providerId="ADAL" clId="{146671F7-89BE-4910-A2DC-DC66CFDA45AD}" dt="2023-02-15T09:13:49.043" v="36398" actId="27803"/>
          <ac:spMkLst>
            <pc:docMk/>
            <pc:sldMk cId="2285129583" sldId="271"/>
            <ac:spMk id="239" creationId="{92831BD5-28E8-0D67-4A25-E351A9B8395A}"/>
          </ac:spMkLst>
        </pc:spChg>
        <pc:spChg chg="mod">
          <ac:chgData name="CHRISTIAN MARESCALCO" userId="83dbff2c-528b-45f9-8ce3-1e4529a29ffa" providerId="ADAL" clId="{146671F7-89BE-4910-A2DC-DC66CFDA45AD}" dt="2023-02-15T09:13:49.043" v="36398" actId="27803"/>
          <ac:spMkLst>
            <pc:docMk/>
            <pc:sldMk cId="2285129583" sldId="271"/>
            <ac:spMk id="240" creationId="{B059E315-30F0-F2DE-B9F9-4B39799AE25D}"/>
          </ac:spMkLst>
        </pc:spChg>
        <pc:spChg chg="mod">
          <ac:chgData name="CHRISTIAN MARESCALCO" userId="83dbff2c-528b-45f9-8ce3-1e4529a29ffa" providerId="ADAL" clId="{146671F7-89BE-4910-A2DC-DC66CFDA45AD}" dt="2023-02-15T09:13:49.043" v="36398" actId="27803"/>
          <ac:spMkLst>
            <pc:docMk/>
            <pc:sldMk cId="2285129583" sldId="271"/>
            <ac:spMk id="242" creationId="{5ED4EDFC-A3F6-684A-A2F8-FFE2C7ADB6BD}"/>
          </ac:spMkLst>
        </pc:spChg>
        <pc:spChg chg="mod">
          <ac:chgData name="CHRISTIAN MARESCALCO" userId="83dbff2c-528b-45f9-8ce3-1e4529a29ffa" providerId="ADAL" clId="{146671F7-89BE-4910-A2DC-DC66CFDA45AD}" dt="2023-02-15T09:13:49.043" v="36398" actId="27803"/>
          <ac:spMkLst>
            <pc:docMk/>
            <pc:sldMk cId="2285129583" sldId="271"/>
            <ac:spMk id="243" creationId="{67B50185-D009-5EDC-A21C-033239FA9AF2}"/>
          </ac:spMkLst>
        </pc:spChg>
        <pc:spChg chg="mod">
          <ac:chgData name="CHRISTIAN MARESCALCO" userId="83dbff2c-528b-45f9-8ce3-1e4529a29ffa" providerId="ADAL" clId="{146671F7-89BE-4910-A2DC-DC66CFDA45AD}" dt="2023-02-15T09:13:49.043" v="36398" actId="27803"/>
          <ac:spMkLst>
            <pc:docMk/>
            <pc:sldMk cId="2285129583" sldId="271"/>
            <ac:spMk id="244" creationId="{CEA2C60A-B32F-69B7-ED7E-575B6338F5DE}"/>
          </ac:spMkLst>
        </pc:spChg>
        <pc:spChg chg="mod">
          <ac:chgData name="CHRISTIAN MARESCALCO" userId="83dbff2c-528b-45f9-8ce3-1e4529a29ffa" providerId="ADAL" clId="{146671F7-89BE-4910-A2DC-DC66CFDA45AD}" dt="2023-02-15T09:13:49.043" v="36398" actId="27803"/>
          <ac:spMkLst>
            <pc:docMk/>
            <pc:sldMk cId="2285129583" sldId="271"/>
            <ac:spMk id="245" creationId="{8710B798-A7C4-42F1-294F-0854628F0045}"/>
          </ac:spMkLst>
        </pc:spChg>
        <pc:spChg chg="mod">
          <ac:chgData name="CHRISTIAN MARESCALCO" userId="83dbff2c-528b-45f9-8ce3-1e4529a29ffa" providerId="ADAL" clId="{146671F7-89BE-4910-A2DC-DC66CFDA45AD}" dt="2023-02-15T09:13:49.043" v="36398" actId="27803"/>
          <ac:spMkLst>
            <pc:docMk/>
            <pc:sldMk cId="2285129583" sldId="271"/>
            <ac:spMk id="246" creationId="{D5E4040C-023D-E4B6-6CED-C6EC6DC85087}"/>
          </ac:spMkLst>
        </pc:spChg>
        <pc:spChg chg="mod">
          <ac:chgData name="CHRISTIAN MARESCALCO" userId="83dbff2c-528b-45f9-8ce3-1e4529a29ffa" providerId="ADAL" clId="{146671F7-89BE-4910-A2DC-DC66CFDA45AD}" dt="2023-02-15T09:13:49.043" v="36398" actId="27803"/>
          <ac:spMkLst>
            <pc:docMk/>
            <pc:sldMk cId="2285129583" sldId="271"/>
            <ac:spMk id="248" creationId="{2600A5DF-7575-F6E2-F3EE-9F564539CAEF}"/>
          </ac:spMkLst>
        </pc:spChg>
        <pc:spChg chg="mod">
          <ac:chgData name="CHRISTIAN MARESCALCO" userId="83dbff2c-528b-45f9-8ce3-1e4529a29ffa" providerId="ADAL" clId="{146671F7-89BE-4910-A2DC-DC66CFDA45AD}" dt="2023-02-15T09:13:49.043" v="36398" actId="27803"/>
          <ac:spMkLst>
            <pc:docMk/>
            <pc:sldMk cId="2285129583" sldId="271"/>
            <ac:spMk id="249" creationId="{68CDFC1D-CE08-EEE4-274C-EB26FDC5EDC3}"/>
          </ac:spMkLst>
        </pc:spChg>
        <pc:spChg chg="mod">
          <ac:chgData name="CHRISTIAN MARESCALCO" userId="83dbff2c-528b-45f9-8ce3-1e4529a29ffa" providerId="ADAL" clId="{146671F7-89BE-4910-A2DC-DC66CFDA45AD}" dt="2023-02-15T09:13:49.043" v="36398" actId="27803"/>
          <ac:spMkLst>
            <pc:docMk/>
            <pc:sldMk cId="2285129583" sldId="271"/>
            <ac:spMk id="250" creationId="{1DC971F5-5864-3C59-FB8C-7CA70812990F}"/>
          </ac:spMkLst>
        </pc:spChg>
        <pc:spChg chg="mod">
          <ac:chgData name="CHRISTIAN MARESCALCO" userId="83dbff2c-528b-45f9-8ce3-1e4529a29ffa" providerId="ADAL" clId="{146671F7-89BE-4910-A2DC-DC66CFDA45AD}" dt="2023-02-15T09:13:49.043" v="36398" actId="27803"/>
          <ac:spMkLst>
            <pc:docMk/>
            <pc:sldMk cId="2285129583" sldId="271"/>
            <ac:spMk id="251" creationId="{5753D663-45C7-69BF-FA59-0360599FD4F7}"/>
          </ac:spMkLst>
        </pc:spChg>
        <pc:spChg chg="mod">
          <ac:chgData name="CHRISTIAN MARESCALCO" userId="83dbff2c-528b-45f9-8ce3-1e4529a29ffa" providerId="ADAL" clId="{146671F7-89BE-4910-A2DC-DC66CFDA45AD}" dt="2023-02-15T09:13:49.043" v="36398" actId="27803"/>
          <ac:spMkLst>
            <pc:docMk/>
            <pc:sldMk cId="2285129583" sldId="271"/>
            <ac:spMk id="252" creationId="{719FE08B-5B42-17D3-43FD-BC83DD7903EB}"/>
          </ac:spMkLst>
        </pc:spChg>
        <pc:spChg chg="mod">
          <ac:chgData name="CHRISTIAN MARESCALCO" userId="83dbff2c-528b-45f9-8ce3-1e4529a29ffa" providerId="ADAL" clId="{146671F7-89BE-4910-A2DC-DC66CFDA45AD}" dt="2023-02-15T09:13:49.043" v="36398" actId="27803"/>
          <ac:spMkLst>
            <pc:docMk/>
            <pc:sldMk cId="2285129583" sldId="271"/>
            <ac:spMk id="254" creationId="{91A71A2E-5289-C808-09DF-FE76FB417D9C}"/>
          </ac:spMkLst>
        </pc:spChg>
        <pc:spChg chg="mod">
          <ac:chgData name="CHRISTIAN MARESCALCO" userId="83dbff2c-528b-45f9-8ce3-1e4529a29ffa" providerId="ADAL" clId="{146671F7-89BE-4910-A2DC-DC66CFDA45AD}" dt="2023-02-15T09:13:49.043" v="36398" actId="27803"/>
          <ac:spMkLst>
            <pc:docMk/>
            <pc:sldMk cId="2285129583" sldId="271"/>
            <ac:spMk id="255" creationId="{638F7F62-3286-BC1A-A3CD-9F0CF178E6AF}"/>
          </ac:spMkLst>
        </pc:spChg>
        <pc:spChg chg="mod">
          <ac:chgData name="CHRISTIAN MARESCALCO" userId="83dbff2c-528b-45f9-8ce3-1e4529a29ffa" providerId="ADAL" clId="{146671F7-89BE-4910-A2DC-DC66CFDA45AD}" dt="2023-02-15T09:13:49.043" v="36398" actId="27803"/>
          <ac:spMkLst>
            <pc:docMk/>
            <pc:sldMk cId="2285129583" sldId="271"/>
            <ac:spMk id="256" creationId="{F6DCC842-9350-B02A-7F0B-BAC02C6F0401}"/>
          </ac:spMkLst>
        </pc:spChg>
        <pc:spChg chg="mod">
          <ac:chgData name="CHRISTIAN MARESCALCO" userId="83dbff2c-528b-45f9-8ce3-1e4529a29ffa" providerId="ADAL" clId="{146671F7-89BE-4910-A2DC-DC66CFDA45AD}" dt="2023-02-15T09:13:49.043" v="36398" actId="27803"/>
          <ac:spMkLst>
            <pc:docMk/>
            <pc:sldMk cId="2285129583" sldId="271"/>
            <ac:spMk id="258" creationId="{3A80F658-ADD2-F5F2-2C78-491C33689EB7}"/>
          </ac:spMkLst>
        </pc:spChg>
        <pc:spChg chg="mod">
          <ac:chgData name="CHRISTIAN MARESCALCO" userId="83dbff2c-528b-45f9-8ce3-1e4529a29ffa" providerId="ADAL" clId="{146671F7-89BE-4910-A2DC-DC66CFDA45AD}" dt="2023-02-15T09:13:49.043" v="36398" actId="27803"/>
          <ac:spMkLst>
            <pc:docMk/>
            <pc:sldMk cId="2285129583" sldId="271"/>
            <ac:spMk id="259" creationId="{5E2FA8B4-6AF8-F65A-CF97-E4B9419342D0}"/>
          </ac:spMkLst>
        </pc:spChg>
        <pc:spChg chg="mod">
          <ac:chgData name="CHRISTIAN MARESCALCO" userId="83dbff2c-528b-45f9-8ce3-1e4529a29ffa" providerId="ADAL" clId="{146671F7-89BE-4910-A2DC-DC66CFDA45AD}" dt="2023-02-15T09:13:49.043" v="36398" actId="27803"/>
          <ac:spMkLst>
            <pc:docMk/>
            <pc:sldMk cId="2285129583" sldId="271"/>
            <ac:spMk id="260" creationId="{30FAC2C5-89DC-9375-C7B8-BAEAB37A21B9}"/>
          </ac:spMkLst>
        </pc:spChg>
        <pc:spChg chg="mod">
          <ac:chgData name="CHRISTIAN MARESCALCO" userId="83dbff2c-528b-45f9-8ce3-1e4529a29ffa" providerId="ADAL" clId="{146671F7-89BE-4910-A2DC-DC66CFDA45AD}" dt="2023-02-15T09:13:49.043" v="36398" actId="27803"/>
          <ac:spMkLst>
            <pc:docMk/>
            <pc:sldMk cId="2285129583" sldId="271"/>
            <ac:spMk id="261" creationId="{99ADCE02-2099-C134-C206-167CBBFF8D08}"/>
          </ac:spMkLst>
        </pc:spChg>
        <pc:spChg chg="mod">
          <ac:chgData name="CHRISTIAN MARESCALCO" userId="83dbff2c-528b-45f9-8ce3-1e4529a29ffa" providerId="ADAL" clId="{146671F7-89BE-4910-A2DC-DC66CFDA45AD}" dt="2023-02-15T09:13:49.043" v="36398" actId="27803"/>
          <ac:spMkLst>
            <pc:docMk/>
            <pc:sldMk cId="2285129583" sldId="271"/>
            <ac:spMk id="262" creationId="{93304CEA-77BE-44BA-55F7-24666228F668}"/>
          </ac:spMkLst>
        </pc:spChg>
        <pc:spChg chg="mod">
          <ac:chgData name="CHRISTIAN MARESCALCO" userId="83dbff2c-528b-45f9-8ce3-1e4529a29ffa" providerId="ADAL" clId="{146671F7-89BE-4910-A2DC-DC66CFDA45AD}" dt="2023-02-15T09:13:49.043" v="36398" actId="27803"/>
          <ac:spMkLst>
            <pc:docMk/>
            <pc:sldMk cId="2285129583" sldId="271"/>
            <ac:spMk id="264" creationId="{C26894FD-A224-59AB-1501-8D9D4E01C053}"/>
          </ac:spMkLst>
        </pc:spChg>
        <pc:spChg chg="mod">
          <ac:chgData name="CHRISTIAN MARESCALCO" userId="83dbff2c-528b-45f9-8ce3-1e4529a29ffa" providerId="ADAL" clId="{146671F7-89BE-4910-A2DC-DC66CFDA45AD}" dt="2023-02-15T09:13:49.043" v="36398" actId="27803"/>
          <ac:spMkLst>
            <pc:docMk/>
            <pc:sldMk cId="2285129583" sldId="271"/>
            <ac:spMk id="265" creationId="{52156152-97A8-4B68-D6B7-ED9D02FC4EA2}"/>
          </ac:spMkLst>
        </pc:spChg>
        <pc:spChg chg="mod">
          <ac:chgData name="CHRISTIAN MARESCALCO" userId="83dbff2c-528b-45f9-8ce3-1e4529a29ffa" providerId="ADAL" clId="{146671F7-89BE-4910-A2DC-DC66CFDA45AD}" dt="2023-02-15T09:13:49.043" v="36398" actId="27803"/>
          <ac:spMkLst>
            <pc:docMk/>
            <pc:sldMk cId="2285129583" sldId="271"/>
            <ac:spMk id="266" creationId="{F33C2685-37D7-14E9-99DB-1D493213A22E}"/>
          </ac:spMkLst>
        </pc:spChg>
        <pc:spChg chg="mod">
          <ac:chgData name="CHRISTIAN MARESCALCO" userId="83dbff2c-528b-45f9-8ce3-1e4529a29ffa" providerId="ADAL" clId="{146671F7-89BE-4910-A2DC-DC66CFDA45AD}" dt="2023-02-15T09:13:49.043" v="36398" actId="27803"/>
          <ac:spMkLst>
            <pc:docMk/>
            <pc:sldMk cId="2285129583" sldId="271"/>
            <ac:spMk id="267" creationId="{1233BAA3-73C7-886B-455B-9AF2398482B6}"/>
          </ac:spMkLst>
        </pc:spChg>
        <pc:spChg chg="mod">
          <ac:chgData name="CHRISTIAN MARESCALCO" userId="83dbff2c-528b-45f9-8ce3-1e4529a29ffa" providerId="ADAL" clId="{146671F7-89BE-4910-A2DC-DC66CFDA45AD}" dt="2023-02-15T09:13:49.043" v="36398" actId="27803"/>
          <ac:spMkLst>
            <pc:docMk/>
            <pc:sldMk cId="2285129583" sldId="271"/>
            <ac:spMk id="269" creationId="{2A09791B-F588-82B3-B729-53846A9AF590}"/>
          </ac:spMkLst>
        </pc:spChg>
        <pc:spChg chg="mod">
          <ac:chgData name="CHRISTIAN MARESCALCO" userId="83dbff2c-528b-45f9-8ce3-1e4529a29ffa" providerId="ADAL" clId="{146671F7-89BE-4910-A2DC-DC66CFDA45AD}" dt="2023-02-15T09:13:49.043" v="36398" actId="27803"/>
          <ac:spMkLst>
            <pc:docMk/>
            <pc:sldMk cId="2285129583" sldId="271"/>
            <ac:spMk id="270" creationId="{07240FDB-F789-818C-AF19-CF1B9792B0FC}"/>
          </ac:spMkLst>
        </pc:spChg>
        <pc:spChg chg="mod">
          <ac:chgData name="CHRISTIAN MARESCALCO" userId="83dbff2c-528b-45f9-8ce3-1e4529a29ffa" providerId="ADAL" clId="{146671F7-89BE-4910-A2DC-DC66CFDA45AD}" dt="2023-02-15T09:13:49.043" v="36398" actId="27803"/>
          <ac:spMkLst>
            <pc:docMk/>
            <pc:sldMk cId="2285129583" sldId="271"/>
            <ac:spMk id="271" creationId="{4BC59809-3716-A924-5D31-D32129EAA5D2}"/>
          </ac:spMkLst>
        </pc:spChg>
        <pc:spChg chg="mod">
          <ac:chgData name="CHRISTIAN MARESCALCO" userId="83dbff2c-528b-45f9-8ce3-1e4529a29ffa" providerId="ADAL" clId="{146671F7-89BE-4910-A2DC-DC66CFDA45AD}" dt="2023-02-15T09:13:49.043" v="36398" actId="27803"/>
          <ac:spMkLst>
            <pc:docMk/>
            <pc:sldMk cId="2285129583" sldId="271"/>
            <ac:spMk id="272" creationId="{69E06C44-18D0-6745-8040-6E109271882A}"/>
          </ac:spMkLst>
        </pc:spChg>
        <pc:spChg chg="mod">
          <ac:chgData name="CHRISTIAN MARESCALCO" userId="83dbff2c-528b-45f9-8ce3-1e4529a29ffa" providerId="ADAL" clId="{146671F7-89BE-4910-A2DC-DC66CFDA45AD}" dt="2023-02-15T09:13:49.043" v="36398" actId="27803"/>
          <ac:spMkLst>
            <pc:docMk/>
            <pc:sldMk cId="2285129583" sldId="271"/>
            <ac:spMk id="273" creationId="{883916B2-A448-CF1C-A123-B4C6823F47E0}"/>
          </ac:spMkLst>
        </pc:spChg>
        <pc:spChg chg="mod">
          <ac:chgData name="CHRISTIAN MARESCALCO" userId="83dbff2c-528b-45f9-8ce3-1e4529a29ffa" providerId="ADAL" clId="{146671F7-89BE-4910-A2DC-DC66CFDA45AD}" dt="2023-02-15T09:13:49.043" v="36398" actId="27803"/>
          <ac:spMkLst>
            <pc:docMk/>
            <pc:sldMk cId="2285129583" sldId="271"/>
            <ac:spMk id="275" creationId="{13B1CBCD-4D8D-3672-66BC-DF90BDB72A3A}"/>
          </ac:spMkLst>
        </pc:spChg>
        <pc:spChg chg="mod">
          <ac:chgData name="CHRISTIAN MARESCALCO" userId="83dbff2c-528b-45f9-8ce3-1e4529a29ffa" providerId="ADAL" clId="{146671F7-89BE-4910-A2DC-DC66CFDA45AD}" dt="2023-02-15T09:13:49.043" v="36398" actId="27803"/>
          <ac:spMkLst>
            <pc:docMk/>
            <pc:sldMk cId="2285129583" sldId="271"/>
            <ac:spMk id="276" creationId="{6953CFD4-0352-5D54-29A5-E4A503432AD0}"/>
          </ac:spMkLst>
        </pc:spChg>
        <pc:spChg chg="mod">
          <ac:chgData name="CHRISTIAN MARESCALCO" userId="83dbff2c-528b-45f9-8ce3-1e4529a29ffa" providerId="ADAL" clId="{146671F7-89BE-4910-A2DC-DC66CFDA45AD}" dt="2023-02-15T09:13:49.043" v="36398" actId="27803"/>
          <ac:spMkLst>
            <pc:docMk/>
            <pc:sldMk cId="2285129583" sldId="271"/>
            <ac:spMk id="277" creationId="{1E9F1E01-ADA3-A2B8-C9A6-533010F14F12}"/>
          </ac:spMkLst>
        </pc:spChg>
        <pc:spChg chg="mod">
          <ac:chgData name="CHRISTIAN MARESCALCO" userId="83dbff2c-528b-45f9-8ce3-1e4529a29ffa" providerId="ADAL" clId="{146671F7-89BE-4910-A2DC-DC66CFDA45AD}" dt="2023-02-15T09:13:49.043" v="36398" actId="27803"/>
          <ac:spMkLst>
            <pc:docMk/>
            <pc:sldMk cId="2285129583" sldId="271"/>
            <ac:spMk id="278" creationId="{1748B9B9-5886-1B78-1732-FE024F5532F5}"/>
          </ac:spMkLst>
        </pc:spChg>
        <pc:spChg chg="mod">
          <ac:chgData name="CHRISTIAN MARESCALCO" userId="83dbff2c-528b-45f9-8ce3-1e4529a29ffa" providerId="ADAL" clId="{146671F7-89BE-4910-A2DC-DC66CFDA45AD}" dt="2023-02-15T09:13:49.043" v="36398" actId="27803"/>
          <ac:spMkLst>
            <pc:docMk/>
            <pc:sldMk cId="2285129583" sldId="271"/>
            <ac:spMk id="280" creationId="{E27A3A19-32A0-8E18-EFE1-6FAAB8E7FE1A}"/>
          </ac:spMkLst>
        </pc:spChg>
        <pc:spChg chg="mod">
          <ac:chgData name="CHRISTIAN MARESCALCO" userId="83dbff2c-528b-45f9-8ce3-1e4529a29ffa" providerId="ADAL" clId="{146671F7-89BE-4910-A2DC-DC66CFDA45AD}" dt="2023-02-15T09:13:49.043" v="36398" actId="27803"/>
          <ac:spMkLst>
            <pc:docMk/>
            <pc:sldMk cId="2285129583" sldId="271"/>
            <ac:spMk id="281" creationId="{2346205E-240C-F73C-35A9-5A13DC6B6A76}"/>
          </ac:spMkLst>
        </pc:spChg>
        <pc:spChg chg="mod">
          <ac:chgData name="CHRISTIAN MARESCALCO" userId="83dbff2c-528b-45f9-8ce3-1e4529a29ffa" providerId="ADAL" clId="{146671F7-89BE-4910-A2DC-DC66CFDA45AD}" dt="2023-02-15T09:13:49.043" v="36398" actId="27803"/>
          <ac:spMkLst>
            <pc:docMk/>
            <pc:sldMk cId="2285129583" sldId="271"/>
            <ac:spMk id="282" creationId="{86EDE78A-582A-0CB1-8266-37B425F6938B}"/>
          </ac:spMkLst>
        </pc:spChg>
        <pc:spChg chg="mod">
          <ac:chgData name="CHRISTIAN MARESCALCO" userId="83dbff2c-528b-45f9-8ce3-1e4529a29ffa" providerId="ADAL" clId="{146671F7-89BE-4910-A2DC-DC66CFDA45AD}" dt="2023-02-15T09:13:49.043" v="36398" actId="27803"/>
          <ac:spMkLst>
            <pc:docMk/>
            <pc:sldMk cId="2285129583" sldId="271"/>
            <ac:spMk id="283" creationId="{077A52EB-258B-FFB4-52ED-B5C6400767BB}"/>
          </ac:spMkLst>
        </pc:spChg>
        <pc:spChg chg="mod">
          <ac:chgData name="CHRISTIAN MARESCALCO" userId="83dbff2c-528b-45f9-8ce3-1e4529a29ffa" providerId="ADAL" clId="{146671F7-89BE-4910-A2DC-DC66CFDA45AD}" dt="2023-02-15T09:13:49.043" v="36398" actId="27803"/>
          <ac:spMkLst>
            <pc:docMk/>
            <pc:sldMk cId="2285129583" sldId="271"/>
            <ac:spMk id="285" creationId="{83684666-0DA0-0F6A-7919-21B8D44181C1}"/>
          </ac:spMkLst>
        </pc:spChg>
        <pc:spChg chg="mod">
          <ac:chgData name="CHRISTIAN MARESCALCO" userId="83dbff2c-528b-45f9-8ce3-1e4529a29ffa" providerId="ADAL" clId="{146671F7-89BE-4910-A2DC-DC66CFDA45AD}" dt="2023-02-15T09:13:49.043" v="36398" actId="27803"/>
          <ac:spMkLst>
            <pc:docMk/>
            <pc:sldMk cId="2285129583" sldId="271"/>
            <ac:spMk id="286" creationId="{6F35113A-0E4A-DC90-34B4-0D250D131C33}"/>
          </ac:spMkLst>
        </pc:spChg>
        <pc:spChg chg="mod">
          <ac:chgData name="CHRISTIAN MARESCALCO" userId="83dbff2c-528b-45f9-8ce3-1e4529a29ffa" providerId="ADAL" clId="{146671F7-89BE-4910-A2DC-DC66CFDA45AD}" dt="2023-02-15T09:13:49.043" v="36398" actId="27803"/>
          <ac:spMkLst>
            <pc:docMk/>
            <pc:sldMk cId="2285129583" sldId="271"/>
            <ac:spMk id="287" creationId="{955D73E9-AF3A-3EA8-C62A-F9816F8845DC}"/>
          </ac:spMkLst>
        </pc:spChg>
        <pc:spChg chg="mod">
          <ac:chgData name="CHRISTIAN MARESCALCO" userId="83dbff2c-528b-45f9-8ce3-1e4529a29ffa" providerId="ADAL" clId="{146671F7-89BE-4910-A2DC-DC66CFDA45AD}" dt="2023-02-15T09:13:49.043" v="36398" actId="27803"/>
          <ac:spMkLst>
            <pc:docMk/>
            <pc:sldMk cId="2285129583" sldId="271"/>
            <ac:spMk id="288" creationId="{B37AC300-2015-71E1-D20D-D1B10F165F46}"/>
          </ac:spMkLst>
        </pc:spChg>
        <pc:spChg chg="mod">
          <ac:chgData name="CHRISTIAN MARESCALCO" userId="83dbff2c-528b-45f9-8ce3-1e4529a29ffa" providerId="ADAL" clId="{146671F7-89BE-4910-A2DC-DC66CFDA45AD}" dt="2023-02-15T09:13:49.043" v="36398" actId="27803"/>
          <ac:spMkLst>
            <pc:docMk/>
            <pc:sldMk cId="2285129583" sldId="271"/>
            <ac:spMk id="289" creationId="{C1B685ED-2D94-6276-7215-C27FBB3260B1}"/>
          </ac:spMkLst>
        </pc:spChg>
        <pc:spChg chg="mod">
          <ac:chgData name="CHRISTIAN MARESCALCO" userId="83dbff2c-528b-45f9-8ce3-1e4529a29ffa" providerId="ADAL" clId="{146671F7-89BE-4910-A2DC-DC66CFDA45AD}" dt="2023-02-15T09:13:49.043" v="36398" actId="27803"/>
          <ac:spMkLst>
            <pc:docMk/>
            <pc:sldMk cId="2285129583" sldId="271"/>
            <ac:spMk id="291" creationId="{3D70AFE0-DFC0-7B3D-A62E-3C9B77C27617}"/>
          </ac:spMkLst>
        </pc:spChg>
        <pc:spChg chg="mod">
          <ac:chgData name="CHRISTIAN MARESCALCO" userId="83dbff2c-528b-45f9-8ce3-1e4529a29ffa" providerId="ADAL" clId="{146671F7-89BE-4910-A2DC-DC66CFDA45AD}" dt="2023-02-15T09:13:49.043" v="36398" actId="27803"/>
          <ac:spMkLst>
            <pc:docMk/>
            <pc:sldMk cId="2285129583" sldId="271"/>
            <ac:spMk id="292" creationId="{E2A3B772-B5EE-9ADA-F059-29B957531368}"/>
          </ac:spMkLst>
        </pc:spChg>
        <pc:spChg chg="mod">
          <ac:chgData name="CHRISTIAN MARESCALCO" userId="83dbff2c-528b-45f9-8ce3-1e4529a29ffa" providerId="ADAL" clId="{146671F7-89BE-4910-A2DC-DC66CFDA45AD}" dt="2023-02-15T09:13:49.043" v="36398" actId="27803"/>
          <ac:spMkLst>
            <pc:docMk/>
            <pc:sldMk cId="2285129583" sldId="271"/>
            <ac:spMk id="293" creationId="{F870A11D-F10A-BAA9-8D6E-B9DA646519CB}"/>
          </ac:spMkLst>
        </pc:spChg>
        <pc:spChg chg="mod">
          <ac:chgData name="CHRISTIAN MARESCALCO" userId="83dbff2c-528b-45f9-8ce3-1e4529a29ffa" providerId="ADAL" clId="{146671F7-89BE-4910-A2DC-DC66CFDA45AD}" dt="2023-02-15T09:13:49.043" v="36398" actId="27803"/>
          <ac:spMkLst>
            <pc:docMk/>
            <pc:sldMk cId="2285129583" sldId="271"/>
            <ac:spMk id="294" creationId="{FA5F8059-1B25-1116-3399-8229E865A4EB}"/>
          </ac:spMkLst>
        </pc:spChg>
        <pc:spChg chg="mod">
          <ac:chgData name="CHRISTIAN MARESCALCO" userId="83dbff2c-528b-45f9-8ce3-1e4529a29ffa" providerId="ADAL" clId="{146671F7-89BE-4910-A2DC-DC66CFDA45AD}" dt="2023-02-15T09:13:49.043" v="36398" actId="27803"/>
          <ac:spMkLst>
            <pc:docMk/>
            <pc:sldMk cId="2285129583" sldId="271"/>
            <ac:spMk id="295" creationId="{026CF937-4C08-CDE5-5F9A-061A9DBED574}"/>
          </ac:spMkLst>
        </pc:spChg>
        <pc:spChg chg="mod">
          <ac:chgData name="CHRISTIAN MARESCALCO" userId="83dbff2c-528b-45f9-8ce3-1e4529a29ffa" providerId="ADAL" clId="{146671F7-89BE-4910-A2DC-DC66CFDA45AD}" dt="2023-02-15T09:13:49.043" v="36398" actId="27803"/>
          <ac:spMkLst>
            <pc:docMk/>
            <pc:sldMk cId="2285129583" sldId="271"/>
            <ac:spMk id="297" creationId="{D3B89525-2F58-F93C-8C1A-849C4E3F1C1F}"/>
          </ac:spMkLst>
        </pc:spChg>
        <pc:spChg chg="mod">
          <ac:chgData name="CHRISTIAN MARESCALCO" userId="83dbff2c-528b-45f9-8ce3-1e4529a29ffa" providerId="ADAL" clId="{146671F7-89BE-4910-A2DC-DC66CFDA45AD}" dt="2023-02-15T09:13:49.043" v="36398" actId="27803"/>
          <ac:spMkLst>
            <pc:docMk/>
            <pc:sldMk cId="2285129583" sldId="271"/>
            <ac:spMk id="298" creationId="{BC683E73-7319-8D10-FF20-C91E835EE482}"/>
          </ac:spMkLst>
        </pc:spChg>
        <pc:spChg chg="mod">
          <ac:chgData name="CHRISTIAN MARESCALCO" userId="83dbff2c-528b-45f9-8ce3-1e4529a29ffa" providerId="ADAL" clId="{146671F7-89BE-4910-A2DC-DC66CFDA45AD}" dt="2023-02-15T09:13:49.043" v="36398" actId="27803"/>
          <ac:spMkLst>
            <pc:docMk/>
            <pc:sldMk cId="2285129583" sldId="271"/>
            <ac:spMk id="299" creationId="{452BEA71-049F-4F39-2CB8-7D18437B93F2}"/>
          </ac:spMkLst>
        </pc:spChg>
        <pc:spChg chg="mod">
          <ac:chgData name="CHRISTIAN MARESCALCO" userId="83dbff2c-528b-45f9-8ce3-1e4529a29ffa" providerId="ADAL" clId="{146671F7-89BE-4910-A2DC-DC66CFDA45AD}" dt="2023-02-15T09:13:49.043" v="36398" actId="27803"/>
          <ac:spMkLst>
            <pc:docMk/>
            <pc:sldMk cId="2285129583" sldId="271"/>
            <ac:spMk id="300" creationId="{DDFD728D-2928-D18B-4513-F1A0B7F68521}"/>
          </ac:spMkLst>
        </pc:spChg>
        <pc:spChg chg="mod">
          <ac:chgData name="CHRISTIAN MARESCALCO" userId="83dbff2c-528b-45f9-8ce3-1e4529a29ffa" providerId="ADAL" clId="{146671F7-89BE-4910-A2DC-DC66CFDA45AD}" dt="2023-02-15T09:13:49.043" v="36398" actId="27803"/>
          <ac:spMkLst>
            <pc:docMk/>
            <pc:sldMk cId="2285129583" sldId="271"/>
            <ac:spMk id="301" creationId="{C8FEB7FB-FEAC-8D46-6F06-4CAB40A5AFE1}"/>
          </ac:spMkLst>
        </pc:spChg>
        <pc:spChg chg="mod">
          <ac:chgData name="CHRISTIAN MARESCALCO" userId="83dbff2c-528b-45f9-8ce3-1e4529a29ffa" providerId="ADAL" clId="{146671F7-89BE-4910-A2DC-DC66CFDA45AD}" dt="2023-02-15T09:13:49.043" v="36398" actId="27803"/>
          <ac:spMkLst>
            <pc:docMk/>
            <pc:sldMk cId="2285129583" sldId="271"/>
            <ac:spMk id="303" creationId="{5C982B55-A945-7944-AC3D-DC47557304C7}"/>
          </ac:spMkLst>
        </pc:spChg>
        <pc:spChg chg="mod">
          <ac:chgData name="CHRISTIAN MARESCALCO" userId="83dbff2c-528b-45f9-8ce3-1e4529a29ffa" providerId="ADAL" clId="{146671F7-89BE-4910-A2DC-DC66CFDA45AD}" dt="2023-02-15T09:13:49.043" v="36398" actId="27803"/>
          <ac:spMkLst>
            <pc:docMk/>
            <pc:sldMk cId="2285129583" sldId="271"/>
            <ac:spMk id="304" creationId="{72265725-40C2-E939-3CBB-F59527D34D31}"/>
          </ac:spMkLst>
        </pc:spChg>
        <pc:spChg chg="mod">
          <ac:chgData name="CHRISTIAN MARESCALCO" userId="83dbff2c-528b-45f9-8ce3-1e4529a29ffa" providerId="ADAL" clId="{146671F7-89BE-4910-A2DC-DC66CFDA45AD}" dt="2023-02-15T09:13:49.043" v="36398" actId="27803"/>
          <ac:spMkLst>
            <pc:docMk/>
            <pc:sldMk cId="2285129583" sldId="271"/>
            <ac:spMk id="305" creationId="{7F552C5D-9391-A7CA-91ED-64670F5C8B46}"/>
          </ac:spMkLst>
        </pc:spChg>
        <pc:spChg chg="mod">
          <ac:chgData name="CHRISTIAN MARESCALCO" userId="83dbff2c-528b-45f9-8ce3-1e4529a29ffa" providerId="ADAL" clId="{146671F7-89BE-4910-A2DC-DC66CFDA45AD}" dt="2023-02-15T09:13:49.043" v="36398" actId="27803"/>
          <ac:spMkLst>
            <pc:docMk/>
            <pc:sldMk cId="2285129583" sldId="271"/>
            <ac:spMk id="306" creationId="{4F25E5A0-9D0E-E3A6-BA9A-C6244AEF9668}"/>
          </ac:spMkLst>
        </pc:spChg>
        <pc:spChg chg="mod">
          <ac:chgData name="CHRISTIAN MARESCALCO" userId="83dbff2c-528b-45f9-8ce3-1e4529a29ffa" providerId="ADAL" clId="{146671F7-89BE-4910-A2DC-DC66CFDA45AD}" dt="2023-02-15T09:13:49.043" v="36398" actId="27803"/>
          <ac:spMkLst>
            <pc:docMk/>
            <pc:sldMk cId="2285129583" sldId="271"/>
            <ac:spMk id="307" creationId="{9B6BC663-FE7E-06C3-10EB-952DF50C84A1}"/>
          </ac:spMkLst>
        </pc:spChg>
        <pc:spChg chg="mod">
          <ac:chgData name="CHRISTIAN MARESCALCO" userId="83dbff2c-528b-45f9-8ce3-1e4529a29ffa" providerId="ADAL" clId="{146671F7-89BE-4910-A2DC-DC66CFDA45AD}" dt="2023-02-15T09:13:49.043" v="36398" actId="27803"/>
          <ac:spMkLst>
            <pc:docMk/>
            <pc:sldMk cId="2285129583" sldId="271"/>
            <ac:spMk id="309" creationId="{B83C192B-D212-10C4-6AE3-557E72A14AEA}"/>
          </ac:spMkLst>
        </pc:spChg>
        <pc:spChg chg="mod">
          <ac:chgData name="CHRISTIAN MARESCALCO" userId="83dbff2c-528b-45f9-8ce3-1e4529a29ffa" providerId="ADAL" clId="{146671F7-89BE-4910-A2DC-DC66CFDA45AD}" dt="2023-02-15T09:13:49.043" v="36398" actId="27803"/>
          <ac:spMkLst>
            <pc:docMk/>
            <pc:sldMk cId="2285129583" sldId="271"/>
            <ac:spMk id="310" creationId="{290430FE-8FF6-EE67-16BA-46423027DBCA}"/>
          </ac:spMkLst>
        </pc:spChg>
        <pc:spChg chg="mod">
          <ac:chgData name="CHRISTIAN MARESCALCO" userId="83dbff2c-528b-45f9-8ce3-1e4529a29ffa" providerId="ADAL" clId="{146671F7-89BE-4910-A2DC-DC66CFDA45AD}" dt="2023-02-15T09:13:49.043" v="36398" actId="27803"/>
          <ac:spMkLst>
            <pc:docMk/>
            <pc:sldMk cId="2285129583" sldId="271"/>
            <ac:spMk id="311" creationId="{8A12A3CE-132A-1370-31CA-E13D663BEF7F}"/>
          </ac:spMkLst>
        </pc:spChg>
        <pc:spChg chg="mod">
          <ac:chgData name="CHRISTIAN MARESCALCO" userId="83dbff2c-528b-45f9-8ce3-1e4529a29ffa" providerId="ADAL" clId="{146671F7-89BE-4910-A2DC-DC66CFDA45AD}" dt="2023-02-15T09:13:49.043" v="36398" actId="27803"/>
          <ac:spMkLst>
            <pc:docMk/>
            <pc:sldMk cId="2285129583" sldId="271"/>
            <ac:spMk id="312" creationId="{26464CD7-760E-7C93-30F9-93B133E345D4}"/>
          </ac:spMkLst>
        </pc:spChg>
        <pc:spChg chg="mod">
          <ac:chgData name="CHRISTIAN MARESCALCO" userId="83dbff2c-528b-45f9-8ce3-1e4529a29ffa" providerId="ADAL" clId="{146671F7-89BE-4910-A2DC-DC66CFDA45AD}" dt="2023-02-15T09:13:49.043" v="36398" actId="27803"/>
          <ac:spMkLst>
            <pc:docMk/>
            <pc:sldMk cId="2285129583" sldId="271"/>
            <ac:spMk id="313" creationId="{04469150-7651-F047-2EF3-C7D0600D5AD5}"/>
          </ac:spMkLst>
        </pc:spChg>
        <pc:spChg chg="mod">
          <ac:chgData name="CHRISTIAN MARESCALCO" userId="83dbff2c-528b-45f9-8ce3-1e4529a29ffa" providerId="ADAL" clId="{146671F7-89BE-4910-A2DC-DC66CFDA45AD}" dt="2023-02-15T09:13:49.043" v="36398" actId="27803"/>
          <ac:spMkLst>
            <pc:docMk/>
            <pc:sldMk cId="2285129583" sldId="271"/>
            <ac:spMk id="315" creationId="{F95C323C-3FD0-A4F9-D98A-5F67464F3D80}"/>
          </ac:spMkLst>
        </pc:spChg>
        <pc:spChg chg="mod">
          <ac:chgData name="CHRISTIAN MARESCALCO" userId="83dbff2c-528b-45f9-8ce3-1e4529a29ffa" providerId="ADAL" clId="{146671F7-89BE-4910-A2DC-DC66CFDA45AD}" dt="2023-02-15T09:13:49.043" v="36398" actId="27803"/>
          <ac:spMkLst>
            <pc:docMk/>
            <pc:sldMk cId="2285129583" sldId="271"/>
            <ac:spMk id="316" creationId="{95A41D5F-68E7-66BA-60C3-3D9CDEE2407A}"/>
          </ac:spMkLst>
        </pc:spChg>
        <pc:spChg chg="mod">
          <ac:chgData name="CHRISTIAN MARESCALCO" userId="83dbff2c-528b-45f9-8ce3-1e4529a29ffa" providerId="ADAL" clId="{146671F7-89BE-4910-A2DC-DC66CFDA45AD}" dt="2023-02-15T09:13:49.043" v="36398" actId="27803"/>
          <ac:spMkLst>
            <pc:docMk/>
            <pc:sldMk cId="2285129583" sldId="271"/>
            <ac:spMk id="317" creationId="{226DE820-F93B-22C3-9E72-781AA7315C15}"/>
          </ac:spMkLst>
        </pc:spChg>
        <pc:spChg chg="mod">
          <ac:chgData name="CHRISTIAN MARESCALCO" userId="83dbff2c-528b-45f9-8ce3-1e4529a29ffa" providerId="ADAL" clId="{146671F7-89BE-4910-A2DC-DC66CFDA45AD}" dt="2023-02-15T09:13:49.043" v="36398" actId="27803"/>
          <ac:spMkLst>
            <pc:docMk/>
            <pc:sldMk cId="2285129583" sldId="271"/>
            <ac:spMk id="318" creationId="{BB1848F0-ED88-E1A5-4891-8D82174B6113}"/>
          </ac:spMkLst>
        </pc:spChg>
        <pc:spChg chg="mod">
          <ac:chgData name="CHRISTIAN MARESCALCO" userId="83dbff2c-528b-45f9-8ce3-1e4529a29ffa" providerId="ADAL" clId="{146671F7-89BE-4910-A2DC-DC66CFDA45AD}" dt="2023-02-15T09:13:49.043" v="36398" actId="27803"/>
          <ac:spMkLst>
            <pc:docMk/>
            <pc:sldMk cId="2285129583" sldId="271"/>
            <ac:spMk id="319" creationId="{35AD1895-7F97-0869-3F76-E82DE3930C5C}"/>
          </ac:spMkLst>
        </pc:spChg>
        <pc:spChg chg="mod">
          <ac:chgData name="CHRISTIAN MARESCALCO" userId="83dbff2c-528b-45f9-8ce3-1e4529a29ffa" providerId="ADAL" clId="{146671F7-89BE-4910-A2DC-DC66CFDA45AD}" dt="2023-02-15T09:13:49.043" v="36398" actId="27803"/>
          <ac:spMkLst>
            <pc:docMk/>
            <pc:sldMk cId="2285129583" sldId="271"/>
            <ac:spMk id="321" creationId="{99612360-2820-2CD2-0A99-886CC17AE2EA}"/>
          </ac:spMkLst>
        </pc:spChg>
        <pc:spChg chg="mod">
          <ac:chgData name="CHRISTIAN MARESCALCO" userId="83dbff2c-528b-45f9-8ce3-1e4529a29ffa" providerId="ADAL" clId="{146671F7-89BE-4910-A2DC-DC66CFDA45AD}" dt="2023-02-15T09:13:49.043" v="36398" actId="27803"/>
          <ac:spMkLst>
            <pc:docMk/>
            <pc:sldMk cId="2285129583" sldId="271"/>
            <ac:spMk id="322" creationId="{2DF7A9D0-E405-EB3F-6627-733D0F54F8F4}"/>
          </ac:spMkLst>
        </pc:spChg>
        <pc:spChg chg="mod">
          <ac:chgData name="CHRISTIAN MARESCALCO" userId="83dbff2c-528b-45f9-8ce3-1e4529a29ffa" providerId="ADAL" clId="{146671F7-89BE-4910-A2DC-DC66CFDA45AD}" dt="2023-02-15T09:13:49.043" v="36398" actId="27803"/>
          <ac:spMkLst>
            <pc:docMk/>
            <pc:sldMk cId="2285129583" sldId="271"/>
            <ac:spMk id="323" creationId="{B9B2F37F-E481-A9EC-AE05-D6E57F81CE59}"/>
          </ac:spMkLst>
        </pc:spChg>
        <pc:spChg chg="mod">
          <ac:chgData name="CHRISTIAN MARESCALCO" userId="83dbff2c-528b-45f9-8ce3-1e4529a29ffa" providerId="ADAL" clId="{146671F7-89BE-4910-A2DC-DC66CFDA45AD}" dt="2023-02-15T09:13:49.043" v="36398" actId="27803"/>
          <ac:spMkLst>
            <pc:docMk/>
            <pc:sldMk cId="2285129583" sldId="271"/>
            <ac:spMk id="324" creationId="{98CE77F4-9E85-84EB-C7D9-CB74FB41F259}"/>
          </ac:spMkLst>
        </pc:spChg>
        <pc:spChg chg="mod">
          <ac:chgData name="CHRISTIAN MARESCALCO" userId="83dbff2c-528b-45f9-8ce3-1e4529a29ffa" providerId="ADAL" clId="{146671F7-89BE-4910-A2DC-DC66CFDA45AD}" dt="2023-02-15T09:13:49.043" v="36398" actId="27803"/>
          <ac:spMkLst>
            <pc:docMk/>
            <pc:sldMk cId="2285129583" sldId="271"/>
            <ac:spMk id="325" creationId="{6DD319AF-4EA0-64EA-47B3-A0A9ABC3FA59}"/>
          </ac:spMkLst>
        </pc:spChg>
        <pc:spChg chg="mod">
          <ac:chgData name="CHRISTIAN MARESCALCO" userId="83dbff2c-528b-45f9-8ce3-1e4529a29ffa" providerId="ADAL" clId="{146671F7-89BE-4910-A2DC-DC66CFDA45AD}" dt="2023-02-15T09:13:49.043" v="36398" actId="27803"/>
          <ac:spMkLst>
            <pc:docMk/>
            <pc:sldMk cId="2285129583" sldId="271"/>
            <ac:spMk id="327" creationId="{2AA7E944-653A-D501-8D90-7738E2268112}"/>
          </ac:spMkLst>
        </pc:spChg>
        <pc:spChg chg="mod">
          <ac:chgData name="CHRISTIAN MARESCALCO" userId="83dbff2c-528b-45f9-8ce3-1e4529a29ffa" providerId="ADAL" clId="{146671F7-89BE-4910-A2DC-DC66CFDA45AD}" dt="2023-02-15T09:13:49.043" v="36398" actId="27803"/>
          <ac:spMkLst>
            <pc:docMk/>
            <pc:sldMk cId="2285129583" sldId="271"/>
            <ac:spMk id="328" creationId="{CEA56F2B-2942-1A47-45C2-507345D372D0}"/>
          </ac:spMkLst>
        </pc:spChg>
        <pc:spChg chg="mod">
          <ac:chgData name="CHRISTIAN MARESCALCO" userId="83dbff2c-528b-45f9-8ce3-1e4529a29ffa" providerId="ADAL" clId="{146671F7-89BE-4910-A2DC-DC66CFDA45AD}" dt="2023-02-15T09:13:49.043" v="36398" actId="27803"/>
          <ac:spMkLst>
            <pc:docMk/>
            <pc:sldMk cId="2285129583" sldId="271"/>
            <ac:spMk id="329" creationId="{520C5E71-6086-D9E9-F9BA-0A8C5C8CC1B1}"/>
          </ac:spMkLst>
        </pc:spChg>
        <pc:spChg chg="mod">
          <ac:chgData name="CHRISTIAN MARESCALCO" userId="83dbff2c-528b-45f9-8ce3-1e4529a29ffa" providerId="ADAL" clId="{146671F7-89BE-4910-A2DC-DC66CFDA45AD}" dt="2023-02-15T09:13:49.043" v="36398" actId="27803"/>
          <ac:spMkLst>
            <pc:docMk/>
            <pc:sldMk cId="2285129583" sldId="271"/>
            <ac:spMk id="330" creationId="{310692E5-002D-B677-4525-19FF2A26E261}"/>
          </ac:spMkLst>
        </pc:spChg>
        <pc:spChg chg="mod">
          <ac:chgData name="CHRISTIAN MARESCALCO" userId="83dbff2c-528b-45f9-8ce3-1e4529a29ffa" providerId="ADAL" clId="{146671F7-89BE-4910-A2DC-DC66CFDA45AD}" dt="2023-02-15T09:13:49.043" v="36398" actId="27803"/>
          <ac:spMkLst>
            <pc:docMk/>
            <pc:sldMk cId="2285129583" sldId="271"/>
            <ac:spMk id="332" creationId="{FBF844CB-3F2B-DFDF-7CCF-2077D53F4422}"/>
          </ac:spMkLst>
        </pc:spChg>
        <pc:spChg chg="mod">
          <ac:chgData name="CHRISTIAN MARESCALCO" userId="83dbff2c-528b-45f9-8ce3-1e4529a29ffa" providerId="ADAL" clId="{146671F7-89BE-4910-A2DC-DC66CFDA45AD}" dt="2023-02-15T09:13:49.043" v="36398" actId="27803"/>
          <ac:spMkLst>
            <pc:docMk/>
            <pc:sldMk cId="2285129583" sldId="271"/>
            <ac:spMk id="333" creationId="{785001E9-736C-5C7F-4B71-C9258E4AA34B}"/>
          </ac:spMkLst>
        </pc:spChg>
        <pc:spChg chg="mod">
          <ac:chgData name="CHRISTIAN MARESCALCO" userId="83dbff2c-528b-45f9-8ce3-1e4529a29ffa" providerId="ADAL" clId="{146671F7-89BE-4910-A2DC-DC66CFDA45AD}" dt="2023-02-15T09:13:49.043" v="36398" actId="27803"/>
          <ac:spMkLst>
            <pc:docMk/>
            <pc:sldMk cId="2285129583" sldId="271"/>
            <ac:spMk id="334" creationId="{AEED9193-DFE1-3CF9-6A09-A10D43299EF5}"/>
          </ac:spMkLst>
        </pc:spChg>
        <pc:spChg chg="mod">
          <ac:chgData name="CHRISTIAN MARESCALCO" userId="83dbff2c-528b-45f9-8ce3-1e4529a29ffa" providerId="ADAL" clId="{146671F7-89BE-4910-A2DC-DC66CFDA45AD}" dt="2023-02-15T09:13:49.043" v="36398" actId="27803"/>
          <ac:spMkLst>
            <pc:docMk/>
            <pc:sldMk cId="2285129583" sldId="271"/>
            <ac:spMk id="335" creationId="{5A91A2BC-9016-EF68-BFC2-6F085E96934C}"/>
          </ac:spMkLst>
        </pc:spChg>
        <pc:spChg chg="mod">
          <ac:chgData name="CHRISTIAN MARESCALCO" userId="83dbff2c-528b-45f9-8ce3-1e4529a29ffa" providerId="ADAL" clId="{146671F7-89BE-4910-A2DC-DC66CFDA45AD}" dt="2023-02-15T09:13:49.043" v="36398" actId="27803"/>
          <ac:spMkLst>
            <pc:docMk/>
            <pc:sldMk cId="2285129583" sldId="271"/>
            <ac:spMk id="336" creationId="{C62CF113-03FB-3EC1-FFFD-4E6D0071A2CD}"/>
          </ac:spMkLst>
        </pc:spChg>
        <pc:spChg chg="mod">
          <ac:chgData name="CHRISTIAN MARESCALCO" userId="83dbff2c-528b-45f9-8ce3-1e4529a29ffa" providerId="ADAL" clId="{146671F7-89BE-4910-A2DC-DC66CFDA45AD}" dt="2023-02-15T09:13:49.043" v="36398" actId="27803"/>
          <ac:spMkLst>
            <pc:docMk/>
            <pc:sldMk cId="2285129583" sldId="271"/>
            <ac:spMk id="338" creationId="{A3A3FDE1-1FC8-FDD4-2DBC-EA4E54777E21}"/>
          </ac:spMkLst>
        </pc:spChg>
        <pc:spChg chg="mod">
          <ac:chgData name="CHRISTIAN MARESCALCO" userId="83dbff2c-528b-45f9-8ce3-1e4529a29ffa" providerId="ADAL" clId="{146671F7-89BE-4910-A2DC-DC66CFDA45AD}" dt="2023-02-15T09:13:49.043" v="36398" actId="27803"/>
          <ac:spMkLst>
            <pc:docMk/>
            <pc:sldMk cId="2285129583" sldId="271"/>
            <ac:spMk id="339" creationId="{87E255EA-6525-BC9C-ED43-C00949397177}"/>
          </ac:spMkLst>
        </pc:spChg>
        <pc:spChg chg="mod">
          <ac:chgData name="CHRISTIAN MARESCALCO" userId="83dbff2c-528b-45f9-8ce3-1e4529a29ffa" providerId="ADAL" clId="{146671F7-89BE-4910-A2DC-DC66CFDA45AD}" dt="2023-02-15T09:13:49.043" v="36398" actId="27803"/>
          <ac:spMkLst>
            <pc:docMk/>
            <pc:sldMk cId="2285129583" sldId="271"/>
            <ac:spMk id="340" creationId="{2ED68489-D60B-A29F-8C99-8F27367CB8B9}"/>
          </ac:spMkLst>
        </pc:spChg>
        <pc:spChg chg="mod">
          <ac:chgData name="CHRISTIAN MARESCALCO" userId="83dbff2c-528b-45f9-8ce3-1e4529a29ffa" providerId="ADAL" clId="{146671F7-89BE-4910-A2DC-DC66CFDA45AD}" dt="2023-02-15T09:13:49.043" v="36398" actId="27803"/>
          <ac:spMkLst>
            <pc:docMk/>
            <pc:sldMk cId="2285129583" sldId="271"/>
            <ac:spMk id="341" creationId="{5C01D828-844C-5583-FB9E-3E598543BA13}"/>
          </ac:spMkLst>
        </pc:spChg>
        <pc:spChg chg="mod">
          <ac:chgData name="CHRISTIAN MARESCALCO" userId="83dbff2c-528b-45f9-8ce3-1e4529a29ffa" providerId="ADAL" clId="{146671F7-89BE-4910-A2DC-DC66CFDA45AD}" dt="2023-02-15T09:13:49.043" v="36398" actId="27803"/>
          <ac:spMkLst>
            <pc:docMk/>
            <pc:sldMk cId="2285129583" sldId="271"/>
            <ac:spMk id="343" creationId="{D4481743-B98C-F6E3-92E9-20AC817BA2A6}"/>
          </ac:spMkLst>
        </pc:spChg>
        <pc:spChg chg="mod">
          <ac:chgData name="CHRISTIAN MARESCALCO" userId="83dbff2c-528b-45f9-8ce3-1e4529a29ffa" providerId="ADAL" clId="{146671F7-89BE-4910-A2DC-DC66CFDA45AD}" dt="2023-02-15T09:13:49.043" v="36398" actId="27803"/>
          <ac:spMkLst>
            <pc:docMk/>
            <pc:sldMk cId="2285129583" sldId="271"/>
            <ac:spMk id="344" creationId="{EC4EFA86-B627-80F6-C08B-61BB0E04DD27}"/>
          </ac:spMkLst>
        </pc:spChg>
        <pc:spChg chg="mod">
          <ac:chgData name="CHRISTIAN MARESCALCO" userId="83dbff2c-528b-45f9-8ce3-1e4529a29ffa" providerId="ADAL" clId="{146671F7-89BE-4910-A2DC-DC66CFDA45AD}" dt="2023-02-15T09:13:49.043" v="36398" actId="27803"/>
          <ac:spMkLst>
            <pc:docMk/>
            <pc:sldMk cId="2285129583" sldId="271"/>
            <ac:spMk id="345" creationId="{E004BAB1-F0D7-9D79-B461-891FD26F13ED}"/>
          </ac:spMkLst>
        </pc:spChg>
        <pc:spChg chg="mod">
          <ac:chgData name="CHRISTIAN MARESCALCO" userId="83dbff2c-528b-45f9-8ce3-1e4529a29ffa" providerId="ADAL" clId="{146671F7-89BE-4910-A2DC-DC66CFDA45AD}" dt="2023-02-15T09:13:49.043" v="36398" actId="27803"/>
          <ac:spMkLst>
            <pc:docMk/>
            <pc:sldMk cId="2285129583" sldId="271"/>
            <ac:spMk id="346" creationId="{E739838E-B501-8090-0F82-8C7BDD92F131}"/>
          </ac:spMkLst>
        </pc:spChg>
        <pc:spChg chg="mod">
          <ac:chgData name="CHRISTIAN MARESCALCO" userId="83dbff2c-528b-45f9-8ce3-1e4529a29ffa" providerId="ADAL" clId="{146671F7-89BE-4910-A2DC-DC66CFDA45AD}" dt="2023-02-15T09:13:49.043" v="36398" actId="27803"/>
          <ac:spMkLst>
            <pc:docMk/>
            <pc:sldMk cId="2285129583" sldId="271"/>
            <ac:spMk id="347" creationId="{A46D294B-9B4B-84BC-F35C-748893D50DF3}"/>
          </ac:spMkLst>
        </pc:spChg>
        <pc:spChg chg="mod">
          <ac:chgData name="CHRISTIAN MARESCALCO" userId="83dbff2c-528b-45f9-8ce3-1e4529a29ffa" providerId="ADAL" clId="{146671F7-89BE-4910-A2DC-DC66CFDA45AD}" dt="2023-02-15T09:13:49.043" v="36398" actId="27803"/>
          <ac:spMkLst>
            <pc:docMk/>
            <pc:sldMk cId="2285129583" sldId="271"/>
            <ac:spMk id="349" creationId="{E08BE085-11DD-D67C-4012-C9B8671F6272}"/>
          </ac:spMkLst>
        </pc:spChg>
        <pc:spChg chg="mod">
          <ac:chgData name="CHRISTIAN MARESCALCO" userId="83dbff2c-528b-45f9-8ce3-1e4529a29ffa" providerId="ADAL" clId="{146671F7-89BE-4910-A2DC-DC66CFDA45AD}" dt="2023-02-15T09:13:49.043" v="36398" actId="27803"/>
          <ac:spMkLst>
            <pc:docMk/>
            <pc:sldMk cId="2285129583" sldId="271"/>
            <ac:spMk id="350" creationId="{31EFB83D-BAA8-49BF-066F-6D96E60E4DEF}"/>
          </ac:spMkLst>
        </pc:spChg>
        <pc:spChg chg="mod">
          <ac:chgData name="CHRISTIAN MARESCALCO" userId="83dbff2c-528b-45f9-8ce3-1e4529a29ffa" providerId="ADAL" clId="{146671F7-89BE-4910-A2DC-DC66CFDA45AD}" dt="2023-02-15T09:13:49.043" v="36398" actId="27803"/>
          <ac:spMkLst>
            <pc:docMk/>
            <pc:sldMk cId="2285129583" sldId="271"/>
            <ac:spMk id="351" creationId="{669E4FF1-EB8B-CAA9-32B5-66BE949CD648}"/>
          </ac:spMkLst>
        </pc:spChg>
        <pc:spChg chg="mod">
          <ac:chgData name="CHRISTIAN MARESCALCO" userId="83dbff2c-528b-45f9-8ce3-1e4529a29ffa" providerId="ADAL" clId="{146671F7-89BE-4910-A2DC-DC66CFDA45AD}" dt="2023-02-15T09:13:49.043" v="36398" actId="27803"/>
          <ac:spMkLst>
            <pc:docMk/>
            <pc:sldMk cId="2285129583" sldId="271"/>
            <ac:spMk id="352" creationId="{12E4FD50-A420-BCD0-B9EC-AEDF4B397713}"/>
          </ac:spMkLst>
        </pc:spChg>
        <pc:spChg chg="mod">
          <ac:chgData name="CHRISTIAN MARESCALCO" userId="83dbff2c-528b-45f9-8ce3-1e4529a29ffa" providerId="ADAL" clId="{146671F7-89BE-4910-A2DC-DC66CFDA45AD}" dt="2023-02-15T09:13:49.043" v="36398" actId="27803"/>
          <ac:spMkLst>
            <pc:docMk/>
            <pc:sldMk cId="2285129583" sldId="271"/>
            <ac:spMk id="354" creationId="{AC66D766-F575-011E-B6CD-DC521FA49D1A}"/>
          </ac:spMkLst>
        </pc:spChg>
        <pc:spChg chg="mod">
          <ac:chgData name="CHRISTIAN MARESCALCO" userId="83dbff2c-528b-45f9-8ce3-1e4529a29ffa" providerId="ADAL" clId="{146671F7-89BE-4910-A2DC-DC66CFDA45AD}" dt="2023-02-15T09:13:49.043" v="36398" actId="27803"/>
          <ac:spMkLst>
            <pc:docMk/>
            <pc:sldMk cId="2285129583" sldId="271"/>
            <ac:spMk id="355" creationId="{45EDD0E2-7177-3BEC-AE84-39594A4B0510}"/>
          </ac:spMkLst>
        </pc:spChg>
        <pc:spChg chg="mod">
          <ac:chgData name="CHRISTIAN MARESCALCO" userId="83dbff2c-528b-45f9-8ce3-1e4529a29ffa" providerId="ADAL" clId="{146671F7-89BE-4910-A2DC-DC66CFDA45AD}" dt="2023-02-15T09:13:49.043" v="36398" actId="27803"/>
          <ac:spMkLst>
            <pc:docMk/>
            <pc:sldMk cId="2285129583" sldId="271"/>
            <ac:spMk id="356" creationId="{52113C79-19AB-3A1D-2884-6DE6317BF4EF}"/>
          </ac:spMkLst>
        </pc:spChg>
        <pc:spChg chg="mod">
          <ac:chgData name="CHRISTIAN MARESCALCO" userId="83dbff2c-528b-45f9-8ce3-1e4529a29ffa" providerId="ADAL" clId="{146671F7-89BE-4910-A2DC-DC66CFDA45AD}" dt="2023-02-15T09:13:49.043" v="36398" actId="27803"/>
          <ac:spMkLst>
            <pc:docMk/>
            <pc:sldMk cId="2285129583" sldId="271"/>
            <ac:spMk id="357" creationId="{9638E803-4F95-E548-6EF5-05177471A2FC}"/>
          </ac:spMkLst>
        </pc:spChg>
        <pc:spChg chg="mod">
          <ac:chgData name="CHRISTIAN MARESCALCO" userId="83dbff2c-528b-45f9-8ce3-1e4529a29ffa" providerId="ADAL" clId="{146671F7-89BE-4910-A2DC-DC66CFDA45AD}" dt="2023-02-15T09:13:49.043" v="36398" actId="27803"/>
          <ac:spMkLst>
            <pc:docMk/>
            <pc:sldMk cId="2285129583" sldId="271"/>
            <ac:spMk id="358" creationId="{C766D541-B6E8-374C-7500-F6EFE2A98EB8}"/>
          </ac:spMkLst>
        </pc:spChg>
        <pc:spChg chg="mod">
          <ac:chgData name="CHRISTIAN MARESCALCO" userId="83dbff2c-528b-45f9-8ce3-1e4529a29ffa" providerId="ADAL" clId="{146671F7-89BE-4910-A2DC-DC66CFDA45AD}" dt="2023-02-15T09:13:49.043" v="36398" actId="27803"/>
          <ac:spMkLst>
            <pc:docMk/>
            <pc:sldMk cId="2285129583" sldId="271"/>
            <ac:spMk id="360" creationId="{D4170D4F-B924-E15F-A3AA-F65E7D0C7EF4}"/>
          </ac:spMkLst>
        </pc:spChg>
        <pc:spChg chg="mod">
          <ac:chgData name="CHRISTIAN MARESCALCO" userId="83dbff2c-528b-45f9-8ce3-1e4529a29ffa" providerId="ADAL" clId="{146671F7-89BE-4910-A2DC-DC66CFDA45AD}" dt="2023-02-15T09:13:49.043" v="36398" actId="27803"/>
          <ac:spMkLst>
            <pc:docMk/>
            <pc:sldMk cId="2285129583" sldId="271"/>
            <ac:spMk id="361" creationId="{CB9C67DF-498F-A300-2B6C-43D6BCBEC1C6}"/>
          </ac:spMkLst>
        </pc:spChg>
        <pc:spChg chg="mod">
          <ac:chgData name="CHRISTIAN MARESCALCO" userId="83dbff2c-528b-45f9-8ce3-1e4529a29ffa" providerId="ADAL" clId="{146671F7-89BE-4910-A2DC-DC66CFDA45AD}" dt="2023-02-15T09:13:49.043" v="36398" actId="27803"/>
          <ac:spMkLst>
            <pc:docMk/>
            <pc:sldMk cId="2285129583" sldId="271"/>
            <ac:spMk id="362" creationId="{88866815-67C5-1BCA-9FCA-ADE1C666A2FD}"/>
          </ac:spMkLst>
        </pc:spChg>
        <pc:spChg chg="mod">
          <ac:chgData name="CHRISTIAN MARESCALCO" userId="83dbff2c-528b-45f9-8ce3-1e4529a29ffa" providerId="ADAL" clId="{146671F7-89BE-4910-A2DC-DC66CFDA45AD}" dt="2023-02-15T09:13:49.043" v="36398" actId="27803"/>
          <ac:spMkLst>
            <pc:docMk/>
            <pc:sldMk cId="2285129583" sldId="271"/>
            <ac:spMk id="363" creationId="{2F291676-BEE6-7799-FF73-68A3B839A52B}"/>
          </ac:spMkLst>
        </pc:spChg>
        <pc:spChg chg="mod">
          <ac:chgData name="CHRISTIAN MARESCALCO" userId="83dbff2c-528b-45f9-8ce3-1e4529a29ffa" providerId="ADAL" clId="{146671F7-89BE-4910-A2DC-DC66CFDA45AD}" dt="2023-02-15T09:13:49.043" v="36398" actId="27803"/>
          <ac:spMkLst>
            <pc:docMk/>
            <pc:sldMk cId="2285129583" sldId="271"/>
            <ac:spMk id="365" creationId="{C3D3F492-8A7C-B89F-96D8-196B22D38B87}"/>
          </ac:spMkLst>
        </pc:spChg>
        <pc:spChg chg="mod">
          <ac:chgData name="CHRISTIAN MARESCALCO" userId="83dbff2c-528b-45f9-8ce3-1e4529a29ffa" providerId="ADAL" clId="{146671F7-89BE-4910-A2DC-DC66CFDA45AD}" dt="2023-02-15T09:13:49.043" v="36398" actId="27803"/>
          <ac:spMkLst>
            <pc:docMk/>
            <pc:sldMk cId="2285129583" sldId="271"/>
            <ac:spMk id="366" creationId="{600F6840-B68D-8E84-93D9-AB61BDA027C2}"/>
          </ac:spMkLst>
        </pc:spChg>
        <pc:spChg chg="mod">
          <ac:chgData name="CHRISTIAN MARESCALCO" userId="83dbff2c-528b-45f9-8ce3-1e4529a29ffa" providerId="ADAL" clId="{146671F7-89BE-4910-A2DC-DC66CFDA45AD}" dt="2023-02-15T09:13:49.043" v="36398" actId="27803"/>
          <ac:spMkLst>
            <pc:docMk/>
            <pc:sldMk cId="2285129583" sldId="271"/>
            <ac:spMk id="367" creationId="{CEF0CF72-C582-D865-AB0B-D9778104DCF4}"/>
          </ac:spMkLst>
        </pc:spChg>
        <pc:spChg chg="mod">
          <ac:chgData name="CHRISTIAN MARESCALCO" userId="83dbff2c-528b-45f9-8ce3-1e4529a29ffa" providerId="ADAL" clId="{146671F7-89BE-4910-A2DC-DC66CFDA45AD}" dt="2023-02-15T09:13:49.043" v="36398" actId="27803"/>
          <ac:spMkLst>
            <pc:docMk/>
            <pc:sldMk cId="2285129583" sldId="271"/>
            <ac:spMk id="368" creationId="{5B6EF532-D317-4907-8DC6-1F3865B40079}"/>
          </ac:spMkLst>
        </pc:spChg>
        <pc:spChg chg="mod">
          <ac:chgData name="CHRISTIAN MARESCALCO" userId="83dbff2c-528b-45f9-8ce3-1e4529a29ffa" providerId="ADAL" clId="{146671F7-89BE-4910-A2DC-DC66CFDA45AD}" dt="2023-02-15T09:13:49.043" v="36398" actId="27803"/>
          <ac:spMkLst>
            <pc:docMk/>
            <pc:sldMk cId="2285129583" sldId="271"/>
            <ac:spMk id="369" creationId="{7B1A3721-3581-1657-6419-A3895F9126DB}"/>
          </ac:spMkLst>
        </pc:spChg>
        <pc:spChg chg="mod">
          <ac:chgData name="CHRISTIAN MARESCALCO" userId="83dbff2c-528b-45f9-8ce3-1e4529a29ffa" providerId="ADAL" clId="{146671F7-89BE-4910-A2DC-DC66CFDA45AD}" dt="2023-02-15T09:13:49.043" v="36398" actId="27803"/>
          <ac:spMkLst>
            <pc:docMk/>
            <pc:sldMk cId="2285129583" sldId="271"/>
            <ac:spMk id="371" creationId="{325DD020-EEA0-2049-2D39-87697855D908}"/>
          </ac:spMkLst>
        </pc:spChg>
        <pc:spChg chg="mod">
          <ac:chgData name="CHRISTIAN MARESCALCO" userId="83dbff2c-528b-45f9-8ce3-1e4529a29ffa" providerId="ADAL" clId="{146671F7-89BE-4910-A2DC-DC66CFDA45AD}" dt="2023-02-15T09:13:49.043" v="36398" actId="27803"/>
          <ac:spMkLst>
            <pc:docMk/>
            <pc:sldMk cId="2285129583" sldId="271"/>
            <ac:spMk id="372" creationId="{3DC71213-3886-C20D-445E-DCE1E8509548}"/>
          </ac:spMkLst>
        </pc:spChg>
        <pc:spChg chg="mod">
          <ac:chgData name="CHRISTIAN MARESCALCO" userId="83dbff2c-528b-45f9-8ce3-1e4529a29ffa" providerId="ADAL" clId="{146671F7-89BE-4910-A2DC-DC66CFDA45AD}" dt="2023-02-15T09:13:49.043" v="36398" actId="27803"/>
          <ac:spMkLst>
            <pc:docMk/>
            <pc:sldMk cId="2285129583" sldId="271"/>
            <ac:spMk id="373" creationId="{EAEBAE3B-23FB-1E52-B025-2F1BA075DFF7}"/>
          </ac:spMkLst>
        </pc:spChg>
        <pc:spChg chg="mod">
          <ac:chgData name="CHRISTIAN MARESCALCO" userId="83dbff2c-528b-45f9-8ce3-1e4529a29ffa" providerId="ADAL" clId="{146671F7-89BE-4910-A2DC-DC66CFDA45AD}" dt="2023-02-15T09:13:49.043" v="36398" actId="27803"/>
          <ac:spMkLst>
            <pc:docMk/>
            <pc:sldMk cId="2285129583" sldId="271"/>
            <ac:spMk id="374" creationId="{53BBDA54-BF4B-0C69-03D0-2842525F21AC}"/>
          </ac:spMkLst>
        </pc:spChg>
        <pc:spChg chg="mod">
          <ac:chgData name="CHRISTIAN MARESCALCO" userId="83dbff2c-528b-45f9-8ce3-1e4529a29ffa" providerId="ADAL" clId="{146671F7-89BE-4910-A2DC-DC66CFDA45AD}" dt="2023-02-15T09:13:49.043" v="36398" actId="27803"/>
          <ac:spMkLst>
            <pc:docMk/>
            <pc:sldMk cId="2285129583" sldId="271"/>
            <ac:spMk id="375" creationId="{78CCFBF1-94A2-9D2A-8F8E-99493F63977B}"/>
          </ac:spMkLst>
        </pc:spChg>
        <pc:spChg chg="mod">
          <ac:chgData name="CHRISTIAN MARESCALCO" userId="83dbff2c-528b-45f9-8ce3-1e4529a29ffa" providerId="ADAL" clId="{146671F7-89BE-4910-A2DC-DC66CFDA45AD}" dt="2023-02-15T09:13:49.043" v="36398" actId="27803"/>
          <ac:spMkLst>
            <pc:docMk/>
            <pc:sldMk cId="2285129583" sldId="271"/>
            <ac:spMk id="377" creationId="{1BC73D9B-50EA-B1C7-07EF-B18BAD5F057B}"/>
          </ac:spMkLst>
        </pc:spChg>
        <pc:spChg chg="mod">
          <ac:chgData name="CHRISTIAN MARESCALCO" userId="83dbff2c-528b-45f9-8ce3-1e4529a29ffa" providerId="ADAL" clId="{146671F7-89BE-4910-A2DC-DC66CFDA45AD}" dt="2023-02-15T09:13:49.043" v="36398" actId="27803"/>
          <ac:spMkLst>
            <pc:docMk/>
            <pc:sldMk cId="2285129583" sldId="271"/>
            <ac:spMk id="378" creationId="{9B60A1E2-E43B-FC5B-061C-FA0AF10930C2}"/>
          </ac:spMkLst>
        </pc:spChg>
        <pc:spChg chg="mod">
          <ac:chgData name="CHRISTIAN MARESCALCO" userId="83dbff2c-528b-45f9-8ce3-1e4529a29ffa" providerId="ADAL" clId="{146671F7-89BE-4910-A2DC-DC66CFDA45AD}" dt="2023-02-15T09:13:49.043" v="36398" actId="27803"/>
          <ac:spMkLst>
            <pc:docMk/>
            <pc:sldMk cId="2285129583" sldId="271"/>
            <ac:spMk id="379" creationId="{90C9BDDA-8D45-6811-600B-C0C96B563A3B}"/>
          </ac:spMkLst>
        </pc:spChg>
        <pc:spChg chg="mod">
          <ac:chgData name="CHRISTIAN MARESCALCO" userId="83dbff2c-528b-45f9-8ce3-1e4529a29ffa" providerId="ADAL" clId="{146671F7-89BE-4910-A2DC-DC66CFDA45AD}" dt="2023-02-15T09:13:49.043" v="36398" actId="27803"/>
          <ac:spMkLst>
            <pc:docMk/>
            <pc:sldMk cId="2285129583" sldId="271"/>
            <ac:spMk id="380" creationId="{A337667D-663F-90ED-44C8-D0A1EBC0EFA9}"/>
          </ac:spMkLst>
        </pc:spChg>
        <pc:spChg chg="mod">
          <ac:chgData name="CHRISTIAN MARESCALCO" userId="83dbff2c-528b-45f9-8ce3-1e4529a29ffa" providerId="ADAL" clId="{146671F7-89BE-4910-A2DC-DC66CFDA45AD}" dt="2023-02-15T09:13:49.043" v="36398" actId="27803"/>
          <ac:spMkLst>
            <pc:docMk/>
            <pc:sldMk cId="2285129583" sldId="271"/>
            <ac:spMk id="381" creationId="{6296E071-3DC6-DBFB-2DCE-3B939DB2F702}"/>
          </ac:spMkLst>
        </pc:spChg>
        <pc:spChg chg="mod">
          <ac:chgData name="CHRISTIAN MARESCALCO" userId="83dbff2c-528b-45f9-8ce3-1e4529a29ffa" providerId="ADAL" clId="{146671F7-89BE-4910-A2DC-DC66CFDA45AD}" dt="2023-02-15T09:13:49.043" v="36398" actId="27803"/>
          <ac:spMkLst>
            <pc:docMk/>
            <pc:sldMk cId="2285129583" sldId="271"/>
            <ac:spMk id="383" creationId="{BAFCFCD3-9295-2EF6-FD1E-97D54B356713}"/>
          </ac:spMkLst>
        </pc:spChg>
        <pc:spChg chg="mod">
          <ac:chgData name="CHRISTIAN MARESCALCO" userId="83dbff2c-528b-45f9-8ce3-1e4529a29ffa" providerId="ADAL" clId="{146671F7-89BE-4910-A2DC-DC66CFDA45AD}" dt="2023-02-15T09:13:49.043" v="36398" actId="27803"/>
          <ac:spMkLst>
            <pc:docMk/>
            <pc:sldMk cId="2285129583" sldId="271"/>
            <ac:spMk id="384" creationId="{CD1A1ABD-7404-60D0-350E-CD35DEE5E3F8}"/>
          </ac:spMkLst>
        </pc:spChg>
        <pc:spChg chg="mod">
          <ac:chgData name="CHRISTIAN MARESCALCO" userId="83dbff2c-528b-45f9-8ce3-1e4529a29ffa" providerId="ADAL" clId="{146671F7-89BE-4910-A2DC-DC66CFDA45AD}" dt="2023-02-15T09:13:49.043" v="36398" actId="27803"/>
          <ac:spMkLst>
            <pc:docMk/>
            <pc:sldMk cId="2285129583" sldId="271"/>
            <ac:spMk id="385" creationId="{E704BF5E-246A-F122-C5F9-D514FF61661A}"/>
          </ac:spMkLst>
        </pc:spChg>
        <pc:spChg chg="mod">
          <ac:chgData name="CHRISTIAN MARESCALCO" userId="83dbff2c-528b-45f9-8ce3-1e4529a29ffa" providerId="ADAL" clId="{146671F7-89BE-4910-A2DC-DC66CFDA45AD}" dt="2023-02-15T09:13:49.043" v="36398" actId="27803"/>
          <ac:spMkLst>
            <pc:docMk/>
            <pc:sldMk cId="2285129583" sldId="271"/>
            <ac:spMk id="386" creationId="{4BDF198E-D329-E511-4D87-25FF79C937FD}"/>
          </ac:spMkLst>
        </pc:spChg>
        <pc:spChg chg="mod">
          <ac:chgData name="CHRISTIAN MARESCALCO" userId="83dbff2c-528b-45f9-8ce3-1e4529a29ffa" providerId="ADAL" clId="{146671F7-89BE-4910-A2DC-DC66CFDA45AD}" dt="2023-02-15T09:13:49.043" v="36398" actId="27803"/>
          <ac:spMkLst>
            <pc:docMk/>
            <pc:sldMk cId="2285129583" sldId="271"/>
            <ac:spMk id="387" creationId="{96FDF376-3233-B057-9C35-EB7E2129ACE9}"/>
          </ac:spMkLst>
        </pc:spChg>
        <pc:spChg chg="mod">
          <ac:chgData name="CHRISTIAN MARESCALCO" userId="83dbff2c-528b-45f9-8ce3-1e4529a29ffa" providerId="ADAL" clId="{146671F7-89BE-4910-A2DC-DC66CFDA45AD}" dt="2023-02-15T09:13:49.043" v="36398" actId="27803"/>
          <ac:spMkLst>
            <pc:docMk/>
            <pc:sldMk cId="2285129583" sldId="271"/>
            <ac:spMk id="389" creationId="{492D8B95-A7E1-FE3D-EACC-8979E2AB64EF}"/>
          </ac:spMkLst>
        </pc:spChg>
        <pc:spChg chg="mod">
          <ac:chgData name="CHRISTIAN MARESCALCO" userId="83dbff2c-528b-45f9-8ce3-1e4529a29ffa" providerId="ADAL" clId="{146671F7-89BE-4910-A2DC-DC66CFDA45AD}" dt="2023-02-15T09:13:49.043" v="36398" actId="27803"/>
          <ac:spMkLst>
            <pc:docMk/>
            <pc:sldMk cId="2285129583" sldId="271"/>
            <ac:spMk id="390" creationId="{00F2BA02-BCFF-2807-3E4F-22DCCB06143D}"/>
          </ac:spMkLst>
        </pc:spChg>
        <pc:spChg chg="mod">
          <ac:chgData name="CHRISTIAN MARESCALCO" userId="83dbff2c-528b-45f9-8ce3-1e4529a29ffa" providerId="ADAL" clId="{146671F7-89BE-4910-A2DC-DC66CFDA45AD}" dt="2023-02-15T09:13:49.043" v="36398" actId="27803"/>
          <ac:spMkLst>
            <pc:docMk/>
            <pc:sldMk cId="2285129583" sldId="271"/>
            <ac:spMk id="391" creationId="{D48B5C02-9E13-9C91-31E5-76656DCA1EBC}"/>
          </ac:spMkLst>
        </pc:spChg>
        <pc:spChg chg="mod">
          <ac:chgData name="CHRISTIAN MARESCALCO" userId="83dbff2c-528b-45f9-8ce3-1e4529a29ffa" providerId="ADAL" clId="{146671F7-89BE-4910-A2DC-DC66CFDA45AD}" dt="2023-02-15T09:13:49.043" v="36398" actId="27803"/>
          <ac:spMkLst>
            <pc:docMk/>
            <pc:sldMk cId="2285129583" sldId="271"/>
            <ac:spMk id="392" creationId="{BE83EC81-2CFA-2CFC-6F62-3B2604480ADD}"/>
          </ac:spMkLst>
        </pc:spChg>
        <pc:spChg chg="mod">
          <ac:chgData name="CHRISTIAN MARESCALCO" userId="83dbff2c-528b-45f9-8ce3-1e4529a29ffa" providerId="ADAL" clId="{146671F7-89BE-4910-A2DC-DC66CFDA45AD}" dt="2023-02-15T09:13:49.043" v="36398" actId="27803"/>
          <ac:spMkLst>
            <pc:docMk/>
            <pc:sldMk cId="2285129583" sldId="271"/>
            <ac:spMk id="393" creationId="{D68C4D1D-F9A6-8BEF-28D6-2ABE652EEEB0}"/>
          </ac:spMkLst>
        </pc:spChg>
        <pc:spChg chg="mod">
          <ac:chgData name="CHRISTIAN MARESCALCO" userId="83dbff2c-528b-45f9-8ce3-1e4529a29ffa" providerId="ADAL" clId="{146671F7-89BE-4910-A2DC-DC66CFDA45AD}" dt="2023-02-15T09:13:49.043" v="36398" actId="27803"/>
          <ac:spMkLst>
            <pc:docMk/>
            <pc:sldMk cId="2285129583" sldId="271"/>
            <ac:spMk id="395" creationId="{C19D6879-56CA-EF3C-5DF4-4E3234620ABA}"/>
          </ac:spMkLst>
        </pc:spChg>
        <pc:spChg chg="mod">
          <ac:chgData name="CHRISTIAN MARESCALCO" userId="83dbff2c-528b-45f9-8ce3-1e4529a29ffa" providerId="ADAL" clId="{146671F7-89BE-4910-A2DC-DC66CFDA45AD}" dt="2023-02-15T09:13:49.043" v="36398" actId="27803"/>
          <ac:spMkLst>
            <pc:docMk/>
            <pc:sldMk cId="2285129583" sldId="271"/>
            <ac:spMk id="396" creationId="{87F89332-17F6-62F6-ABA2-52DE5529E8AD}"/>
          </ac:spMkLst>
        </pc:spChg>
        <pc:spChg chg="mod">
          <ac:chgData name="CHRISTIAN MARESCALCO" userId="83dbff2c-528b-45f9-8ce3-1e4529a29ffa" providerId="ADAL" clId="{146671F7-89BE-4910-A2DC-DC66CFDA45AD}" dt="2023-02-15T09:13:49.043" v="36398" actId="27803"/>
          <ac:spMkLst>
            <pc:docMk/>
            <pc:sldMk cId="2285129583" sldId="271"/>
            <ac:spMk id="397" creationId="{83BA48EE-62AF-7DDE-F7CA-536C18FF9A2F}"/>
          </ac:spMkLst>
        </pc:spChg>
        <pc:spChg chg="mod">
          <ac:chgData name="CHRISTIAN MARESCALCO" userId="83dbff2c-528b-45f9-8ce3-1e4529a29ffa" providerId="ADAL" clId="{146671F7-89BE-4910-A2DC-DC66CFDA45AD}" dt="2023-02-15T09:13:49.043" v="36398" actId="27803"/>
          <ac:spMkLst>
            <pc:docMk/>
            <pc:sldMk cId="2285129583" sldId="271"/>
            <ac:spMk id="398" creationId="{6271E09D-F039-DBE8-498C-98C5A4F24771}"/>
          </ac:spMkLst>
        </pc:spChg>
        <pc:spChg chg="mod">
          <ac:chgData name="CHRISTIAN MARESCALCO" userId="83dbff2c-528b-45f9-8ce3-1e4529a29ffa" providerId="ADAL" clId="{146671F7-89BE-4910-A2DC-DC66CFDA45AD}" dt="2023-02-15T09:13:49.043" v="36398" actId="27803"/>
          <ac:spMkLst>
            <pc:docMk/>
            <pc:sldMk cId="2285129583" sldId="271"/>
            <ac:spMk id="400" creationId="{A4FFD7DB-DE8B-88D2-AE0E-83BAF1030B71}"/>
          </ac:spMkLst>
        </pc:spChg>
        <pc:spChg chg="mod">
          <ac:chgData name="CHRISTIAN MARESCALCO" userId="83dbff2c-528b-45f9-8ce3-1e4529a29ffa" providerId="ADAL" clId="{146671F7-89BE-4910-A2DC-DC66CFDA45AD}" dt="2023-02-15T09:13:49.043" v="36398" actId="27803"/>
          <ac:spMkLst>
            <pc:docMk/>
            <pc:sldMk cId="2285129583" sldId="271"/>
            <ac:spMk id="401" creationId="{8C15D2DC-1B1E-B50A-FA25-EA07AC50FE48}"/>
          </ac:spMkLst>
        </pc:spChg>
        <pc:spChg chg="mod">
          <ac:chgData name="CHRISTIAN MARESCALCO" userId="83dbff2c-528b-45f9-8ce3-1e4529a29ffa" providerId="ADAL" clId="{146671F7-89BE-4910-A2DC-DC66CFDA45AD}" dt="2023-02-15T09:13:49.043" v="36398" actId="27803"/>
          <ac:spMkLst>
            <pc:docMk/>
            <pc:sldMk cId="2285129583" sldId="271"/>
            <ac:spMk id="402" creationId="{79B16C6B-F8D5-E704-2376-490703EDA7C6}"/>
          </ac:spMkLst>
        </pc:spChg>
        <pc:spChg chg="mod">
          <ac:chgData name="CHRISTIAN MARESCALCO" userId="83dbff2c-528b-45f9-8ce3-1e4529a29ffa" providerId="ADAL" clId="{146671F7-89BE-4910-A2DC-DC66CFDA45AD}" dt="2023-02-15T09:13:49.043" v="36398" actId="27803"/>
          <ac:spMkLst>
            <pc:docMk/>
            <pc:sldMk cId="2285129583" sldId="271"/>
            <ac:spMk id="403" creationId="{AAEE59F6-75EA-F055-44DC-4D03D33C0435}"/>
          </ac:spMkLst>
        </pc:spChg>
        <pc:spChg chg="mod">
          <ac:chgData name="CHRISTIAN MARESCALCO" userId="83dbff2c-528b-45f9-8ce3-1e4529a29ffa" providerId="ADAL" clId="{146671F7-89BE-4910-A2DC-DC66CFDA45AD}" dt="2023-02-15T09:13:49.043" v="36398" actId="27803"/>
          <ac:spMkLst>
            <pc:docMk/>
            <pc:sldMk cId="2285129583" sldId="271"/>
            <ac:spMk id="404" creationId="{2802BE60-6850-932A-CFE0-2245B99A5A56}"/>
          </ac:spMkLst>
        </pc:spChg>
        <pc:spChg chg="mod">
          <ac:chgData name="CHRISTIAN MARESCALCO" userId="83dbff2c-528b-45f9-8ce3-1e4529a29ffa" providerId="ADAL" clId="{146671F7-89BE-4910-A2DC-DC66CFDA45AD}" dt="2023-02-15T09:13:49.043" v="36398" actId="27803"/>
          <ac:spMkLst>
            <pc:docMk/>
            <pc:sldMk cId="2285129583" sldId="271"/>
            <ac:spMk id="406" creationId="{2D2F9FF4-54F8-A132-6A68-A1CF85C5FC48}"/>
          </ac:spMkLst>
        </pc:spChg>
        <pc:spChg chg="mod">
          <ac:chgData name="CHRISTIAN MARESCALCO" userId="83dbff2c-528b-45f9-8ce3-1e4529a29ffa" providerId="ADAL" clId="{146671F7-89BE-4910-A2DC-DC66CFDA45AD}" dt="2023-02-15T09:13:49.043" v="36398" actId="27803"/>
          <ac:spMkLst>
            <pc:docMk/>
            <pc:sldMk cId="2285129583" sldId="271"/>
            <ac:spMk id="407" creationId="{37A045D4-0C0D-7798-ADA8-4872211287A8}"/>
          </ac:spMkLst>
        </pc:spChg>
        <pc:spChg chg="mod">
          <ac:chgData name="CHRISTIAN MARESCALCO" userId="83dbff2c-528b-45f9-8ce3-1e4529a29ffa" providerId="ADAL" clId="{146671F7-89BE-4910-A2DC-DC66CFDA45AD}" dt="2023-02-15T09:13:49.043" v="36398" actId="27803"/>
          <ac:spMkLst>
            <pc:docMk/>
            <pc:sldMk cId="2285129583" sldId="271"/>
            <ac:spMk id="408" creationId="{B7DE32E2-A8DF-6A13-E2BB-5496DF51AAAE}"/>
          </ac:spMkLst>
        </pc:spChg>
        <pc:spChg chg="mod">
          <ac:chgData name="CHRISTIAN MARESCALCO" userId="83dbff2c-528b-45f9-8ce3-1e4529a29ffa" providerId="ADAL" clId="{146671F7-89BE-4910-A2DC-DC66CFDA45AD}" dt="2023-02-15T09:13:49.043" v="36398" actId="27803"/>
          <ac:spMkLst>
            <pc:docMk/>
            <pc:sldMk cId="2285129583" sldId="271"/>
            <ac:spMk id="409" creationId="{DBCE242D-D909-2B22-1FAF-01A26CD8B34D}"/>
          </ac:spMkLst>
        </pc:spChg>
        <pc:spChg chg="mod">
          <ac:chgData name="CHRISTIAN MARESCALCO" userId="83dbff2c-528b-45f9-8ce3-1e4529a29ffa" providerId="ADAL" clId="{146671F7-89BE-4910-A2DC-DC66CFDA45AD}" dt="2023-02-15T09:13:49.043" v="36398" actId="27803"/>
          <ac:spMkLst>
            <pc:docMk/>
            <pc:sldMk cId="2285129583" sldId="271"/>
            <ac:spMk id="410" creationId="{524415A3-705A-6BB4-E2CB-AFA329EFB2DA}"/>
          </ac:spMkLst>
        </pc:spChg>
        <pc:spChg chg="mod">
          <ac:chgData name="CHRISTIAN MARESCALCO" userId="83dbff2c-528b-45f9-8ce3-1e4529a29ffa" providerId="ADAL" clId="{146671F7-89BE-4910-A2DC-DC66CFDA45AD}" dt="2023-02-15T09:13:49.043" v="36398" actId="27803"/>
          <ac:spMkLst>
            <pc:docMk/>
            <pc:sldMk cId="2285129583" sldId="271"/>
            <ac:spMk id="412" creationId="{EECADB84-B229-5A32-BA17-43E23682E608}"/>
          </ac:spMkLst>
        </pc:spChg>
        <pc:spChg chg="mod">
          <ac:chgData name="CHRISTIAN MARESCALCO" userId="83dbff2c-528b-45f9-8ce3-1e4529a29ffa" providerId="ADAL" clId="{146671F7-89BE-4910-A2DC-DC66CFDA45AD}" dt="2023-02-15T09:13:49.043" v="36398" actId="27803"/>
          <ac:spMkLst>
            <pc:docMk/>
            <pc:sldMk cId="2285129583" sldId="271"/>
            <ac:spMk id="413" creationId="{D9FA8840-9ED1-BFB5-65E6-5351030A9561}"/>
          </ac:spMkLst>
        </pc:spChg>
        <pc:spChg chg="mod">
          <ac:chgData name="CHRISTIAN MARESCALCO" userId="83dbff2c-528b-45f9-8ce3-1e4529a29ffa" providerId="ADAL" clId="{146671F7-89BE-4910-A2DC-DC66CFDA45AD}" dt="2023-02-15T09:13:49.043" v="36398" actId="27803"/>
          <ac:spMkLst>
            <pc:docMk/>
            <pc:sldMk cId="2285129583" sldId="271"/>
            <ac:spMk id="414" creationId="{F43D94A1-FB11-ADC4-BE78-9560CEB4FC8A}"/>
          </ac:spMkLst>
        </pc:spChg>
        <pc:spChg chg="mod">
          <ac:chgData name="CHRISTIAN MARESCALCO" userId="83dbff2c-528b-45f9-8ce3-1e4529a29ffa" providerId="ADAL" clId="{146671F7-89BE-4910-A2DC-DC66CFDA45AD}" dt="2023-02-15T09:13:49.043" v="36398" actId="27803"/>
          <ac:spMkLst>
            <pc:docMk/>
            <pc:sldMk cId="2285129583" sldId="271"/>
            <ac:spMk id="415" creationId="{925E9E6E-03DB-6CC5-7CD0-2EDF72AF3B13}"/>
          </ac:spMkLst>
        </pc:spChg>
        <pc:spChg chg="mod">
          <ac:chgData name="CHRISTIAN MARESCALCO" userId="83dbff2c-528b-45f9-8ce3-1e4529a29ffa" providerId="ADAL" clId="{146671F7-89BE-4910-A2DC-DC66CFDA45AD}" dt="2023-02-15T09:13:49.043" v="36398" actId="27803"/>
          <ac:spMkLst>
            <pc:docMk/>
            <pc:sldMk cId="2285129583" sldId="271"/>
            <ac:spMk id="416" creationId="{7D9534F2-E2B9-49CC-08E6-BC8D214AF392}"/>
          </ac:spMkLst>
        </pc:spChg>
        <pc:spChg chg="mod">
          <ac:chgData name="CHRISTIAN MARESCALCO" userId="83dbff2c-528b-45f9-8ce3-1e4529a29ffa" providerId="ADAL" clId="{146671F7-89BE-4910-A2DC-DC66CFDA45AD}" dt="2023-02-15T09:13:49.043" v="36398" actId="27803"/>
          <ac:spMkLst>
            <pc:docMk/>
            <pc:sldMk cId="2285129583" sldId="271"/>
            <ac:spMk id="418" creationId="{B3033FC5-9A62-E1BF-F213-C4321815E3FC}"/>
          </ac:spMkLst>
        </pc:spChg>
        <pc:spChg chg="mod">
          <ac:chgData name="CHRISTIAN MARESCALCO" userId="83dbff2c-528b-45f9-8ce3-1e4529a29ffa" providerId="ADAL" clId="{146671F7-89BE-4910-A2DC-DC66CFDA45AD}" dt="2023-02-15T09:13:49.043" v="36398" actId="27803"/>
          <ac:spMkLst>
            <pc:docMk/>
            <pc:sldMk cId="2285129583" sldId="271"/>
            <ac:spMk id="419" creationId="{C094D8A5-3A02-CCB7-303C-415A5C45AD71}"/>
          </ac:spMkLst>
        </pc:spChg>
        <pc:spChg chg="mod">
          <ac:chgData name="CHRISTIAN MARESCALCO" userId="83dbff2c-528b-45f9-8ce3-1e4529a29ffa" providerId="ADAL" clId="{146671F7-89BE-4910-A2DC-DC66CFDA45AD}" dt="2023-02-15T09:13:49.043" v="36398" actId="27803"/>
          <ac:spMkLst>
            <pc:docMk/>
            <pc:sldMk cId="2285129583" sldId="271"/>
            <ac:spMk id="420" creationId="{13084A32-9B30-D80A-C1C5-63552E699727}"/>
          </ac:spMkLst>
        </pc:spChg>
        <pc:spChg chg="mod">
          <ac:chgData name="CHRISTIAN MARESCALCO" userId="83dbff2c-528b-45f9-8ce3-1e4529a29ffa" providerId="ADAL" clId="{146671F7-89BE-4910-A2DC-DC66CFDA45AD}" dt="2023-02-15T09:13:49.043" v="36398" actId="27803"/>
          <ac:spMkLst>
            <pc:docMk/>
            <pc:sldMk cId="2285129583" sldId="271"/>
            <ac:spMk id="421" creationId="{5E800ADE-7F9F-13B9-E367-DF2967D8FC97}"/>
          </ac:spMkLst>
        </pc:spChg>
        <pc:spChg chg="mod">
          <ac:chgData name="CHRISTIAN MARESCALCO" userId="83dbff2c-528b-45f9-8ce3-1e4529a29ffa" providerId="ADAL" clId="{146671F7-89BE-4910-A2DC-DC66CFDA45AD}" dt="2023-02-15T09:13:49.043" v="36398" actId="27803"/>
          <ac:spMkLst>
            <pc:docMk/>
            <pc:sldMk cId="2285129583" sldId="271"/>
            <ac:spMk id="422" creationId="{A1B034E5-3CD3-C54B-BC29-7E99245C37E4}"/>
          </ac:spMkLst>
        </pc:spChg>
        <pc:spChg chg="mod">
          <ac:chgData name="CHRISTIAN MARESCALCO" userId="83dbff2c-528b-45f9-8ce3-1e4529a29ffa" providerId="ADAL" clId="{146671F7-89BE-4910-A2DC-DC66CFDA45AD}" dt="2023-02-15T09:13:49.043" v="36398" actId="27803"/>
          <ac:spMkLst>
            <pc:docMk/>
            <pc:sldMk cId="2285129583" sldId="271"/>
            <ac:spMk id="424" creationId="{330E3A58-5A6B-765B-8AC3-2DFB174CB580}"/>
          </ac:spMkLst>
        </pc:spChg>
        <pc:spChg chg="mod">
          <ac:chgData name="CHRISTIAN MARESCALCO" userId="83dbff2c-528b-45f9-8ce3-1e4529a29ffa" providerId="ADAL" clId="{146671F7-89BE-4910-A2DC-DC66CFDA45AD}" dt="2023-02-15T09:13:49.043" v="36398" actId="27803"/>
          <ac:spMkLst>
            <pc:docMk/>
            <pc:sldMk cId="2285129583" sldId="271"/>
            <ac:spMk id="425" creationId="{DEC7B204-C522-3F57-9DFA-D767069B85EB}"/>
          </ac:spMkLst>
        </pc:spChg>
        <pc:spChg chg="mod">
          <ac:chgData name="CHRISTIAN MARESCALCO" userId="83dbff2c-528b-45f9-8ce3-1e4529a29ffa" providerId="ADAL" clId="{146671F7-89BE-4910-A2DC-DC66CFDA45AD}" dt="2023-02-15T09:13:49.043" v="36398" actId="27803"/>
          <ac:spMkLst>
            <pc:docMk/>
            <pc:sldMk cId="2285129583" sldId="271"/>
            <ac:spMk id="426" creationId="{543CCF0A-9CAA-1979-D95F-230D65D7672B}"/>
          </ac:spMkLst>
        </pc:spChg>
        <pc:spChg chg="mod">
          <ac:chgData name="CHRISTIAN MARESCALCO" userId="83dbff2c-528b-45f9-8ce3-1e4529a29ffa" providerId="ADAL" clId="{146671F7-89BE-4910-A2DC-DC66CFDA45AD}" dt="2023-02-15T09:13:49.043" v="36398" actId="27803"/>
          <ac:spMkLst>
            <pc:docMk/>
            <pc:sldMk cId="2285129583" sldId="271"/>
            <ac:spMk id="427" creationId="{B57275B1-4299-9C0D-4682-9246A9BDB1CB}"/>
          </ac:spMkLst>
        </pc:spChg>
        <pc:spChg chg="mod">
          <ac:chgData name="CHRISTIAN MARESCALCO" userId="83dbff2c-528b-45f9-8ce3-1e4529a29ffa" providerId="ADAL" clId="{146671F7-89BE-4910-A2DC-DC66CFDA45AD}" dt="2023-02-15T09:13:49.043" v="36398" actId="27803"/>
          <ac:spMkLst>
            <pc:docMk/>
            <pc:sldMk cId="2285129583" sldId="271"/>
            <ac:spMk id="428" creationId="{051293D7-E245-2629-3EAB-1BF52A289815}"/>
          </ac:spMkLst>
        </pc:spChg>
        <pc:spChg chg="mod">
          <ac:chgData name="CHRISTIAN MARESCALCO" userId="83dbff2c-528b-45f9-8ce3-1e4529a29ffa" providerId="ADAL" clId="{146671F7-89BE-4910-A2DC-DC66CFDA45AD}" dt="2023-02-15T09:13:49.043" v="36398" actId="27803"/>
          <ac:spMkLst>
            <pc:docMk/>
            <pc:sldMk cId="2285129583" sldId="271"/>
            <ac:spMk id="430" creationId="{74158AB0-874B-DD50-BF15-4D1390A20714}"/>
          </ac:spMkLst>
        </pc:spChg>
        <pc:spChg chg="mod">
          <ac:chgData name="CHRISTIAN MARESCALCO" userId="83dbff2c-528b-45f9-8ce3-1e4529a29ffa" providerId="ADAL" clId="{146671F7-89BE-4910-A2DC-DC66CFDA45AD}" dt="2023-02-15T09:13:49.043" v="36398" actId="27803"/>
          <ac:spMkLst>
            <pc:docMk/>
            <pc:sldMk cId="2285129583" sldId="271"/>
            <ac:spMk id="431" creationId="{FD2615FF-4C5D-0DE0-E069-BF859D949429}"/>
          </ac:spMkLst>
        </pc:spChg>
        <pc:spChg chg="mod">
          <ac:chgData name="CHRISTIAN MARESCALCO" userId="83dbff2c-528b-45f9-8ce3-1e4529a29ffa" providerId="ADAL" clId="{146671F7-89BE-4910-A2DC-DC66CFDA45AD}" dt="2023-02-15T09:13:49.043" v="36398" actId="27803"/>
          <ac:spMkLst>
            <pc:docMk/>
            <pc:sldMk cId="2285129583" sldId="271"/>
            <ac:spMk id="432" creationId="{93F3E385-F7CB-A6B4-C418-956345956044}"/>
          </ac:spMkLst>
        </pc:spChg>
        <pc:spChg chg="mod">
          <ac:chgData name="CHRISTIAN MARESCALCO" userId="83dbff2c-528b-45f9-8ce3-1e4529a29ffa" providerId="ADAL" clId="{146671F7-89BE-4910-A2DC-DC66CFDA45AD}" dt="2023-02-15T09:13:49.043" v="36398" actId="27803"/>
          <ac:spMkLst>
            <pc:docMk/>
            <pc:sldMk cId="2285129583" sldId="271"/>
            <ac:spMk id="433" creationId="{ED420902-29D5-3FA0-AC2D-A2A1CA58838D}"/>
          </ac:spMkLst>
        </pc:spChg>
        <pc:spChg chg="mod">
          <ac:chgData name="CHRISTIAN MARESCALCO" userId="83dbff2c-528b-45f9-8ce3-1e4529a29ffa" providerId="ADAL" clId="{146671F7-89BE-4910-A2DC-DC66CFDA45AD}" dt="2023-02-15T09:13:49.043" v="36398" actId="27803"/>
          <ac:spMkLst>
            <pc:docMk/>
            <pc:sldMk cId="2285129583" sldId="271"/>
            <ac:spMk id="435" creationId="{A6DAD598-CEAC-92ED-A5F1-9824B18C0AE2}"/>
          </ac:spMkLst>
        </pc:spChg>
        <pc:spChg chg="mod">
          <ac:chgData name="CHRISTIAN MARESCALCO" userId="83dbff2c-528b-45f9-8ce3-1e4529a29ffa" providerId="ADAL" clId="{146671F7-89BE-4910-A2DC-DC66CFDA45AD}" dt="2023-02-15T09:13:49.043" v="36398" actId="27803"/>
          <ac:spMkLst>
            <pc:docMk/>
            <pc:sldMk cId="2285129583" sldId="271"/>
            <ac:spMk id="436" creationId="{C6BDD3A2-1D62-AEE5-5BE8-A1A7443955DC}"/>
          </ac:spMkLst>
        </pc:spChg>
        <pc:spChg chg="mod">
          <ac:chgData name="CHRISTIAN MARESCALCO" userId="83dbff2c-528b-45f9-8ce3-1e4529a29ffa" providerId="ADAL" clId="{146671F7-89BE-4910-A2DC-DC66CFDA45AD}" dt="2023-02-15T09:13:49.043" v="36398" actId="27803"/>
          <ac:spMkLst>
            <pc:docMk/>
            <pc:sldMk cId="2285129583" sldId="271"/>
            <ac:spMk id="437" creationId="{06B29BFD-ED38-C48E-1D39-5A038ABB94AD}"/>
          </ac:spMkLst>
        </pc:spChg>
        <pc:spChg chg="mod">
          <ac:chgData name="CHRISTIAN MARESCALCO" userId="83dbff2c-528b-45f9-8ce3-1e4529a29ffa" providerId="ADAL" clId="{146671F7-89BE-4910-A2DC-DC66CFDA45AD}" dt="2023-02-15T09:13:49.043" v="36398" actId="27803"/>
          <ac:spMkLst>
            <pc:docMk/>
            <pc:sldMk cId="2285129583" sldId="271"/>
            <ac:spMk id="438" creationId="{10CA3FA8-8E1E-79F4-F78F-9D5A2F39E7FF}"/>
          </ac:spMkLst>
        </pc:spChg>
        <pc:spChg chg="mod">
          <ac:chgData name="CHRISTIAN MARESCALCO" userId="83dbff2c-528b-45f9-8ce3-1e4529a29ffa" providerId="ADAL" clId="{146671F7-89BE-4910-A2DC-DC66CFDA45AD}" dt="2023-02-15T09:13:49.043" v="36398" actId="27803"/>
          <ac:spMkLst>
            <pc:docMk/>
            <pc:sldMk cId="2285129583" sldId="271"/>
            <ac:spMk id="440" creationId="{996B2097-6F4B-846F-4931-D15F3195D4D9}"/>
          </ac:spMkLst>
        </pc:spChg>
        <pc:spChg chg="mod">
          <ac:chgData name="CHRISTIAN MARESCALCO" userId="83dbff2c-528b-45f9-8ce3-1e4529a29ffa" providerId="ADAL" clId="{146671F7-89BE-4910-A2DC-DC66CFDA45AD}" dt="2023-02-15T09:13:49.043" v="36398" actId="27803"/>
          <ac:spMkLst>
            <pc:docMk/>
            <pc:sldMk cId="2285129583" sldId="271"/>
            <ac:spMk id="441" creationId="{7A6C65FB-746A-FBF3-C4CB-95CF0C917C23}"/>
          </ac:spMkLst>
        </pc:spChg>
        <pc:spChg chg="mod">
          <ac:chgData name="CHRISTIAN MARESCALCO" userId="83dbff2c-528b-45f9-8ce3-1e4529a29ffa" providerId="ADAL" clId="{146671F7-89BE-4910-A2DC-DC66CFDA45AD}" dt="2023-02-15T09:13:49.043" v="36398" actId="27803"/>
          <ac:spMkLst>
            <pc:docMk/>
            <pc:sldMk cId="2285129583" sldId="271"/>
            <ac:spMk id="442" creationId="{CEA4C6FF-21EF-1CD8-36A2-60D6D7AB5553}"/>
          </ac:spMkLst>
        </pc:spChg>
        <pc:spChg chg="mod">
          <ac:chgData name="CHRISTIAN MARESCALCO" userId="83dbff2c-528b-45f9-8ce3-1e4529a29ffa" providerId="ADAL" clId="{146671F7-89BE-4910-A2DC-DC66CFDA45AD}" dt="2023-02-15T09:13:49.043" v="36398" actId="27803"/>
          <ac:spMkLst>
            <pc:docMk/>
            <pc:sldMk cId="2285129583" sldId="271"/>
            <ac:spMk id="444" creationId="{C1027EF4-F742-6033-E4F4-9348A2D9B928}"/>
          </ac:spMkLst>
        </pc:spChg>
        <pc:spChg chg="mod">
          <ac:chgData name="CHRISTIAN MARESCALCO" userId="83dbff2c-528b-45f9-8ce3-1e4529a29ffa" providerId="ADAL" clId="{146671F7-89BE-4910-A2DC-DC66CFDA45AD}" dt="2023-02-15T09:13:49.043" v="36398" actId="27803"/>
          <ac:spMkLst>
            <pc:docMk/>
            <pc:sldMk cId="2285129583" sldId="271"/>
            <ac:spMk id="445" creationId="{D4EF7A40-7EC6-E3D8-1FA8-E5F97299183C}"/>
          </ac:spMkLst>
        </pc:spChg>
        <pc:spChg chg="mod">
          <ac:chgData name="CHRISTIAN MARESCALCO" userId="83dbff2c-528b-45f9-8ce3-1e4529a29ffa" providerId="ADAL" clId="{146671F7-89BE-4910-A2DC-DC66CFDA45AD}" dt="2023-02-15T09:13:49.043" v="36398" actId="27803"/>
          <ac:spMkLst>
            <pc:docMk/>
            <pc:sldMk cId="2285129583" sldId="271"/>
            <ac:spMk id="446" creationId="{5601B86C-D1BF-DDD9-546F-23FBF10E16FF}"/>
          </ac:spMkLst>
        </pc:spChg>
        <pc:spChg chg="mod">
          <ac:chgData name="CHRISTIAN MARESCALCO" userId="83dbff2c-528b-45f9-8ce3-1e4529a29ffa" providerId="ADAL" clId="{146671F7-89BE-4910-A2DC-DC66CFDA45AD}" dt="2023-02-15T09:13:49.043" v="36398" actId="27803"/>
          <ac:spMkLst>
            <pc:docMk/>
            <pc:sldMk cId="2285129583" sldId="271"/>
            <ac:spMk id="448" creationId="{D86FEA8C-FFC8-ECC8-CD07-1FA17AA30E0D}"/>
          </ac:spMkLst>
        </pc:spChg>
        <pc:spChg chg="mod">
          <ac:chgData name="CHRISTIAN MARESCALCO" userId="83dbff2c-528b-45f9-8ce3-1e4529a29ffa" providerId="ADAL" clId="{146671F7-89BE-4910-A2DC-DC66CFDA45AD}" dt="2023-02-15T09:13:49.043" v="36398" actId="27803"/>
          <ac:spMkLst>
            <pc:docMk/>
            <pc:sldMk cId="2285129583" sldId="271"/>
            <ac:spMk id="449" creationId="{CF14075E-2CA7-06A8-1EF8-1320F968EE54}"/>
          </ac:spMkLst>
        </pc:spChg>
        <pc:spChg chg="mod">
          <ac:chgData name="CHRISTIAN MARESCALCO" userId="83dbff2c-528b-45f9-8ce3-1e4529a29ffa" providerId="ADAL" clId="{146671F7-89BE-4910-A2DC-DC66CFDA45AD}" dt="2023-02-15T09:13:49.043" v="36398" actId="27803"/>
          <ac:spMkLst>
            <pc:docMk/>
            <pc:sldMk cId="2285129583" sldId="271"/>
            <ac:spMk id="450" creationId="{BC04124C-4059-EF49-E4AF-27FC96AFDC8A}"/>
          </ac:spMkLst>
        </pc:spChg>
        <pc:spChg chg="mod">
          <ac:chgData name="CHRISTIAN MARESCALCO" userId="83dbff2c-528b-45f9-8ce3-1e4529a29ffa" providerId="ADAL" clId="{146671F7-89BE-4910-A2DC-DC66CFDA45AD}" dt="2023-02-15T09:13:49.043" v="36398" actId="27803"/>
          <ac:spMkLst>
            <pc:docMk/>
            <pc:sldMk cId="2285129583" sldId="271"/>
            <ac:spMk id="452" creationId="{C3AE4E46-CF04-6911-52FD-285E86423368}"/>
          </ac:spMkLst>
        </pc:spChg>
        <pc:spChg chg="mod">
          <ac:chgData name="CHRISTIAN MARESCALCO" userId="83dbff2c-528b-45f9-8ce3-1e4529a29ffa" providerId="ADAL" clId="{146671F7-89BE-4910-A2DC-DC66CFDA45AD}" dt="2023-02-15T09:13:49.043" v="36398" actId="27803"/>
          <ac:spMkLst>
            <pc:docMk/>
            <pc:sldMk cId="2285129583" sldId="271"/>
            <ac:spMk id="453" creationId="{DD849D7A-002B-4307-824C-D78F9C059B88}"/>
          </ac:spMkLst>
        </pc:spChg>
        <pc:spChg chg="mod">
          <ac:chgData name="CHRISTIAN MARESCALCO" userId="83dbff2c-528b-45f9-8ce3-1e4529a29ffa" providerId="ADAL" clId="{146671F7-89BE-4910-A2DC-DC66CFDA45AD}" dt="2023-02-15T09:13:49.043" v="36398" actId="27803"/>
          <ac:spMkLst>
            <pc:docMk/>
            <pc:sldMk cId="2285129583" sldId="271"/>
            <ac:spMk id="454" creationId="{148A6348-BDF4-8C6D-3BE1-EF4C4789027C}"/>
          </ac:spMkLst>
        </pc:spChg>
        <pc:spChg chg="mod">
          <ac:chgData name="CHRISTIAN MARESCALCO" userId="83dbff2c-528b-45f9-8ce3-1e4529a29ffa" providerId="ADAL" clId="{146671F7-89BE-4910-A2DC-DC66CFDA45AD}" dt="2023-02-15T09:13:49.043" v="36398" actId="27803"/>
          <ac:spMkLst>
            <pc:docMk/>
            <pc:sldMk cId="2285129583" sldId="271"/>
            <ac:spMk id="456" creationId="{D538E4D1-FE84-6DD5-3021-D2FF9FD9C561}"/>
          </ac:spMkLst>
        </pc:spChg>
        <pc:spChg chg="mod">
          <ac:chgData name="CHRISTIAN MARESCALCO" userId="83dbff2c-528b-45f9-8ce3-1e4529a29ffa" providerId="ADAL" clId="{146671F7-89BE-4910-A2DC-DC66CFDA45AD}" dt="2023-02-15T09:13:49.043" v="36398" actId="27803"/>
          <ac:spMkLst>
            <pc:docMk/>
            <pc:sldMk cId="2285129583" sldId="271"/>
            <ac:spMk id="457" creationId="{24F30744-B937-1D8C-E909-B9ED0626B69B}"/>
          </ac:spMkLst>
        </pc:spChg>
        <pc:spChg chg="mod">
          <ac:chgData name="CHRISTIAN MARESCALCO" userId="83dbff2c-528b-45f9-8ce3-1e4529a29ffa" providerId="ADAL" clId="{146671F7-89BE-4910-A2DC-DC66CFDA45AD}" dt="2023-02-15T09:13:49.043" v="36398" actId="27803"/>
          <ac:spMkLst>
            <pc:docMk/>
            <pc:sldMk cId="2285129583" sldId="271"/>
            <ac:spMk id="458" creationId="{2C6F130F-3943-CA09-7901-FFA1B5018B99}"/>
          </ac:spMkLst>
        </pc:spChg>
        <pc:spChg chg="mod">
          <ac:chgData name="CHRISTIAN MARESCALCO" userId="83dbff2c-528b-45f9-8ce3-1e4529a29ffa" providerId="ADAL" clId="{146671F7-89BE-4910-A2DC-DC66CFDA45AD}" dt="2023-02-15T09:13:49.043" v="36398" actId="27803"/>
          <ac:spMkLst>
            <pc:docMk/>
            <pc:sldMk cId="2285129583" sldId="271"/>
            <ac:spMk id="460" creationId="{B39D9DDC-2862-1E0A-E350-230356A926E9}"/>
          </ac:spMkLst>
        </pc:spChg>
        <pc:spChg chg="mod">
          <ac:chgData name="CHRISTIAN MARESCALCO" userId="83dbff2c-528b-45f9-8ce3-1e4529a29ffa" providerId="ADAL" clId="{146671F7-89BE-4910-A2DC-DC66CFDA45AD}" dt="2023-02-15T09:13:49.043" v="36398" actId="27803"/>
          <ac:spMkLst>
            <pc:docMk/>
            <pc:sldMk cId="2285129583" sldId="271"/>
            <ac:spMk id="461" creationId="{ADD9BEB4-71AC-2612-E355-5E7E19FF41E8}"/>
          </ac:spMkLst>
        </pc:spChg>
        <pc:spChg chg="mod">
          <ac:chgData name="CHRISTIAN MARESCALCO" userId="83dbff2c-528b-45f9-8ce3-1e4529a29ffa" providerId="ADAL" clId="{146671F7-89BE-4910-A2DC-DC66CFDA45AD}" dt="2023-02-15T09:13:49.043" v="36398" actId="27803"/>
          <ac:spMkLst>
            <pc:docMk/>
            <pc:sldMk cId="2285129583" sldId="271"/>
            <ac:spMk id="462" creationId="{1F81E6AE-D33A-1A38-8FFD-5D4C9886E2BC}"/>
          </ac:spMkLst>
        </pc:spChg>
        <pc:spChg chg="mod">
          <ac:chgData name="CHRISTIAN MARESCALCO" userId="83dbff2c-528b-45f9-8ce3-1e4529a29ffa" providerId="ADAL" clId="{146671F7-89BE-4910-A2DC-DC66CFDA45AD}" dt="2023-02-15T09:13:49.043" v="36398" actId="27803"/>
          <ac:spMkLst>
            <pc:docMk/>
            <pc:sldMk cId="2285129583" sldId="271"/>
            <ac:spMk id="464" creationId="{C364784C-B4FA-FDCE-9C43-1D56CB2A1393}"/>
          </ac:spMkLst>
        </pc:spChg>
        <pc:spChg chg="mod">
          <ac:chgData name="CHRISTIAN MARESCALCO" userId="83dbff2c-528b-45f9-8ce3-1e4529a29ffa" providerId="ADAL" clId="{146671F7-89BE-4910-A2DC-DC66CFDA45AD}" dt="2023-02-15T09:13:49.043" v="36398" actId="27803"/>
          <ac:spMkLst>
            <pc:docMk/>
            <pc:sldMk cId="2285129583" sldId="271"/>
            <ac:spMk id="465" creationId="{E8F32660-1B2A-F4C1-7738-51F78A2CA3FD}"/>
          </ac:spMkLst>
        </pc:spChg>
        <pc:spChg chg="mod">
          <ac:chgData name="CHRISTIAN MARESCALCO" userId="83dbff2c-528b-45f9-8ce3-1e4529a29ffa" providerId="ADAL" clId="{146671F7-89BE-4910-A2DC-DC66CFDA45AD}" dt="2023-02-15T09:13:49.043" v="36398" actId="27803"/>
          <ac:spMkLst>
            <pc:docMk/>
            <pc:sldMk cId="2285129583" sldId="271"/>
            <ac:spMk id="466" creationId="{A07549E8-A6EE-6AEB-4BD9-61D531321FD5}"/>
          </ac:spMkLst>
        </pc:spChg>
        <pc:spChg chg="mod">
          <ac:chgData name="CHRISTIAN MARESCALCO" userId="83dbff2c-528b-45f9-8ce3-1e4529a29ffa" providerId="ADAL" clId="{146671F7-89BE-4910-A2DC-DC66CFDA45AD}" dt="2023-02-15T09:13:49.043" v="36398" actId="27803"/>
          <ac:spMkLst>
            <pc:docMk/>
            <pc:sldMk cId="2285129583" sldId="271"/>
            <ac:spMk id="468" creationId="{ABBCDEBE-4EDB-46BE-848A-4002FE5C1DC3}"/>
          </ac:spMkLst>
        </pc:spChg>
        <pc:spChg chg="mod">
          <ac:chgData name="CHRISTIAN MARESCALCO" userId="83dbff2c-528b-45f9-8ce3-1e4529a29ffa" providerId="ADAL" clId="{146671F7-89BE-4910-A2DC-DC66CFDA45AD}" dt="2023-02-15T09:13:49.043" v="36398" actId="27803"/>
          <ac:spMkLst>
            <pc:docMk/>
            <pc:sldMk cId="2285129583" sldId="271"/>
            <ac:spMk id="469" creationId="{1C726027-87F9-5B95-239A-CD8218BF1D1B}"/>
          </ac:spMkLst>
        </pc:spChg>
        <pc:spChg chg="mod">
          <ac:chgData name="CHRISTIAN MARESCALCO" userId="83dbff2c-528b-45f9-8ce3-1e4529a29ffa" providerId="ADAL" clId="{146671F7-89BE-4910-A2DC-DC66CFDA45AD}" dt="2023-02-15T09:13:49.043" v="36398" actId="27803"/>
          <ac:spMkLst>
            <pc:docMk/>
            <pc:sldMk cId="2285129583" sldId="271"/>
            <ac:spMk id="470" creationId="{D64000CB-7D34-517E-D194-703011817F7E}"/>
          </ac:spMkLst>
        </pc:spChg>
        <pc:spChg chg="mod">
          <ac:chgData name="CHRISTIAN MARESCALCO" userId="83dbff2c-528b-45f9-8ce3-1e4529a29ffa" providerId="ADAL" clId="{146671F7-89BE-4910-A2DC-DC66CFDA45AD}" dt="2023-02-15T09:13:49.043" v="36398" actId="27803"/>
          <ac:spMkLst>
            <pc:docMk/>
            <pc:sldMk cId="2285129583" sldId="271"/>
            <ac:spMk id="472" creationId="{02584D58-F860-C15A-60E5-9F09F35A4FE3}"/>
          </ac:spMkLst>
        </pc:spChg>
        <pc:spChg chg="mod">
          <ac:chgData name="CHRISTIAN MARESCALCO" userId="83dbff2c-528b-45f9-8ce3-1e4529a29ffa" providerId="ADAL" clId="{146671F7-89BE-4910-A2DC-DC66CFDA45AD}" dt="2023-02-15T09:13:49.043" v="36398" actId="27803"/>
          <ac:spMkLst>
            <pc:docMk/>
            <pc:sldMk cId="2285129583" sldId="271"/>
            <ac:spMk id="473" creationId="{7EAB1331-C5A8-BD58-4FD1-BB454BB9C7FF}"/>
          </ac:spMkLst>
        </pc:spChg>
        <pc:spChg chg="mod">
          <ac:chgData name="CHRISTIAN MARESCALCO" userId="83dbff2c-528b-45f9-8ce3-1e4529a29ffa" providerId="ADAL" clId="{146671F7-89BE-4910-A2DC-DC66CFDA45AD}" dt="2023-02-15T09:13:49.043" v="36398" actId="27803"/>
          <ac:spMkLst>
            <pc:docMk/>
            <pc:sldMk cId="2285129583" sldId="271"/>
            <ac:spMk id="474" creationId="{5C7D5A61-58E2-0153-1156-DD8088337686}"/>
          </ac:spMkLst>
        </pc:spChg>
        <pc:spChg chg="mod">
          <ac:chgData name="CHRISTIAN MARESCALCO" userId="83dbff2c-528b-45f9-8ce3-1e4529a29ffa" providerId="ADAL" clId="{146671F7-89BE-4910-A2DC-DC66CFDA45AD}" dt="2023-02-15T09:13:49.043" v="36398" actId="27803"/>
          <ac:spMkLst>
            <pc:docMk/>
            <pc:sldMk cId="2285129583" sldId="271"/>
            <ac:spMk id="475" creationId="{BAC026B3-474E-B370-E812-EEDAEA4CBA32}"/>
          </ac:spMkLst>
        </pc:spChg>
        <pc:spChg chg="mod">
          <ac:chgData name="CHRISTIAN MARESCALCO" userId="83dbff2c-528b-45f9-8ce3-1e4529a29ffa" providerId="ADAL" clId="{146671F7-89BE-4910-A2DC-DC66CFDA45AD}" dt="2023-02-15T09:13:49.043" v="36398" actId="27803"/>
          <ac:spMkLst>
            <pc:docMk/>
            <pc:sldMk cId="2285129583" sldId="271"/>
            <ac:spMk id="477" creationId="{FDC35BE9-1512-F7E0-FC2F-A2476C88AE90}"/>
          </ac:spMkLst>
        </pc:spChg>
        <pc:spChg chg="mod">
          <ac:chgData name="CHRISTIAN MARESCALCO" userId="83dbff2c-528b-45f9-8ce3-1e4529a29ffa" providerId="ADAL" clId="{146671F7-89BE-4910-A2DC-DC66CFDA45AD}" dt="2023-02-15T09:13:49.043" v="36398" actId="27803"/>
          <ac:spMkLst>
            <pc:docMk/>
            <pc:sldMk cId="2285129583" sldId="271"/>
            <ac:spMk id="478" creationId="{63331F46-3F1B-9438-C2B1-DE8C0EFC00ED}"/>
          </ac:spMkLst>
        </pc:spChg>
        <pc:spChg chg="mod">
          <ac:chgData name="CHRISTIAN MARESCALCO" userId="83dbff2c-528b-45f9-8ce3-1e4529a29ffa" providerId="ADAL" clId="{146671F7-89BE-4910-A2DC-DC66CFDA45AD}" dt="2023-02-15T09:13:49.043" v="36398" actId="27803"/>
          <ac:spMkLst>
            <pc:docMk/>
            <pc:sldMk cId="2285129583" sldId="271"/>
            <ac:spMk id="479" creationId="{396486F8-DAB0-F294-7D6C-BFC1792F7432}"/>
          </ac:spMkLst>
        </pc:spChg>
        <pc:spChg chg="mod">
          <ac:chgData name="CHRISTIAN MARESCALCO" userId="83dbff2c-528b-45f9-8ce3-1e4529a29ffa" providerId="ADAL" clId="{146671F7-89BE-4910-A2DC-DC66CFDA45AD}" dt="2023-02-15T09:13:49.043" v="36398" actId="27803"/>
          <ac:spMkLst>
            <pc:docMk/>
            <pc:sldMk cId="2285129583" sldId="271"/>
            <ac:spMk id="481" creationId="{D9EF0A67-66A2-F6A6-A505-E6AA0C92A221}"/>
          </ac:spMkLst>
        </pc:spChg>
        <pc:spChg chg="mod">
          <ac:chgData name="CHRISTIAN MARESCALCO" userId="83dbff2c-528b-45f9-8ce3-1e4529a29ffa" providerId="ADAL" clId="{146671F7-89BE-4910-A2DC-DC66CFDA45AD}" dt="2023-02-15T09:13:49.043" v="36398" actId="27803"/>
          <ac:spMkLst>
            <pc:docMk/>
            <pc:sldMk cId="2285129583" sldId="271"/>
            <ac:spMk id="482" creationId="{801C22D9-302C-1F90-46EE-ABC83D7E35E8}"/>
          </ac:spMkLst>
        </pc:spChg>
        <pc:spChg chg="mod">
          <ac:chgData name="CHRISTIAN MARESCALCO" userId="83dbff2c-528b-45f9-8ce3-1e4529a29ffa" providerId="ADAL" clId="{146671F7-89BE-4910-A2DC-DC66CFDA45AD}" dt="2023-02-15T09:13:49.043" v="36398" actId="27803"/>
          <ac:spMkLst>
            <pc:docMk/>
            <pc:sldMk cId="2285129583" sldId="271"/>
            <ac:spMk id="483" creationId="{DE20F7AA-ED14-4F21-C99C-9013BC1CC085}"/>
          </ac:spMkLst>
        </pc:spChg>
        <pc:spChg chg="mod">
          <ac:chgData name="CHRISTIAN MARESCALCO" userId="83dbff2c-528b-45f9-8ce3-1e4529a29ffa" providerId="ADAL" clId="{146671F7-89BE-4910-A2DC-DC66CFDA45AD}" dt="2023-02-15T09:13:49.043" v="36398" actId="27803"/>
          <ac:spMkLst>
            <pc:docMk/>
            <pc:sldMk cId="2285129583" sldId="271"/>
            <ac:spMk id="485" creationId="{6E07F003-D19E-BCC2-3CF7-679EEC3A4358}"/>
          </ac:spMkLst>
        </pc:spChg>
        <pc:spChg chg="mod">
          <ac:chgData name="CHRISTIAN MARESCALCO" userId="83dbff2c-528b-45f9-8ce3-1e4529a29ffa" providerId="ADAL" clId="{146671F7-89BE-4910-A2DC-DC66CFDA45AD}" dt="2023-02-15T09:13:49.043" v="36398" actId="27803"/>
          <ac:spMkLst>
            <pc:docMk/>
            <pc:sldMk cId="2285129583" sldId="271"/>
            <ac:spMk id="486" creationId="{4E71B884-D12F-E224-1D76-74841323B118}"/>
          </ac:spMkLst>
        </pc:spChg>
        <pc:spChg chg="mod">
          <ac:chgData name="CHRISTIAN MARESCALCO" userId="83dbff2c-528b-45f9-8ce3-1e4529a29ffa" providerId="ADAL" clId="{146671F7-89BE-4910-A2DC-DC66CFDA45AD}" dt="2023-02-15T09:13:49.043" v="36398" actId="27803"/>
          <ac:spMkLst>
            <pc:docMk/>
            <pc:sldMk cId="2285129583" sldId="271"/>
            <ac:spMk id="487" creationId="{27E5CED3-5EFA-BB68-64E9-66D63F6789F6}"/>
          </ac:spMkLst>
        </pc:spChg>
        <pc:spChg chg="mod">
          <ac:chgData name="CHRISTIAN MARESCALCO" userId="83dbff2c-528b-45f9-8ce3-1e4529a29ffa" providerId="ADAL" clId="{146671F7-89BE-4910-A2DC-DC66CFDA45AD}" dt="2023-02-15T09:13:49.043" v="36398" actId="27803"/>
          <ac:spMkLst>
            <pc:docMk/>
            <pc:sldMk cId="2285129583" sldId="271"/>
            <ac:spMk id="489" creationId="{051A76D8-206E-1E1C-DE8C-CF8010CD09C6}"/>
          </ac:spMkLst>
        </pc:spChg>
        <pc:spChg chg="mod">
          <ac:chgData name="CHRISTIAN MARESCALCO" userId="83dbff2c-528b-45f9-8ce3-1e4529a29ffa" providerId="ADAL" clId="{146671F7-89BE-4910-A2DC-DC66CFDA45AD}" dt="2023-02-15T09:13:49.043" v="36398" actId="27803"/>
          <ac:spMkLst>
            <pc:docMk/>
            <pc:sldMk cId="2285129583" sldId="271"/>
            <ac:spMk id="490" creationId="{490F2B3C-0584-AF1B-9132-680572F59FF7}"/>
          </ac:spMkLst>
        </pc:spChg>
        <pc:spChg chg="mod">
          <ac:chgData name="CHRISTIAN MARESCALCO" userId="83dbff2c-528b-45f9-8ce3-1e4529a29ffa" providerId="ADAL" clId="{146671F7-89BE-4910-A2DC-DC66CFDA45AD}" dt="2023-02-15T09:13:49.043" v="36398" actId="27803"/>
          <ac:spMkLst>
            <pc:docMk/>
            <pc:sldMk cId="2285129583" sldId="271"/>
            <ac:spMk id="491" creationId="{67171E74-3F8A-48A4-FA38-FE76D22AFED0}"/>
          </ac:spMkLst>
        </pc:spChg>
        <pc:spChg chg="mod">
          <ac:chgData name="CHRISTIAN MARESCALCO" userId="83dbff2c-528b-45f9-8ce3-1e4529a29ffa" providerId="ADAL" clId="{146671F7-89BE-4910-A2DC-DC66CFDA45AD}" dt="2023-02-15T09:13:49.043" v="36398" actId="27803"/>
          <ac:spMkLst>
            <pc:docMk/>
            <pc:sldMk cId="2285129583" sldId="271"/>
            <ac:spMk id="493" creationId="{B198B05C-1F88-0597-23A7-05AE2587BD7F}"/>
          </ac:spMkLst>
        </pc:spChg>
        <pc:spChg chg="mod">
          <ac:chgData name="CHRISTIAN MARESCALCO" userId="83dbff2c-528b-45f9-8ce3-1e4529a29ffa" providerId="ADAL" clId="{146671F7-89BE-4910-A2DC-DC66CFDA45AD}" dt="2023-02-15T09:13:49.043" v="36398" actId="27803"/>
          <ac:spMkLst>
            <pc:docMk/>
            <pc:sldMk cId="2285129583" sldId="271"/>
            <ac:spMk id="494" creationId="{6589CFAF-56B2-D00D-9AEC-DD6C62F99142}"/>
          </ac:spMkLst>
        </pc:spChg>
        <pc:spChg chg="mod">
          <ac:chgData name="CHRISTIAN MARESCALCO" userId="83dbff2c-528b-45f9-8ce3-1e4529a29ffa" providerId="ADAL" clId="{146671F7-89BE-4910-A2DC-DC66CFDA45AD}" dt="2023-02-15T09:13:49.043" v="36398" actId="27803"/>
          <ac:spMkLst>
            <pc:docMk/>
            <pc:sldMk cId="2285129583" sldId="271"/>
            <ac:spMk id="495" creationId="{F5EC92AE-9E60-29A2-118C-9799572597FA}"/>
          </ac:spMkLst>
        </pc:spChg>
        <pc:spChg chg="mod">
          <ac:chgData name="CHRISTIAN MARESCALCO" userId="83dbff2c-528b-45f9-8ce3-1e4529a29ffa" providerId="ADAL" clId="{146671F7-89BE-4910-A2DC-DC66CFDA45AD}" dt="2023-02-15T09:13:49.043" v="36398" actId="27803"/>
          <ac:spMkLst>
            <pc:docMk/>
            <pc:sldMk cId="2285129583" sldId="271"/>
            <ac:spMk id="497" creationId="{78AB4BDE-081F-EB5C-2674-9F11690EF797}"/>
          </ac:spMkLst>
        </pc:spChg>
        <pc:spChg chg="mod">
          <ac:chgData name="CHRISTIAN MARESCALCO" userId="83dbff2c-528b-45f9-8ce3-1e4529a29ffa" providerId="ADAL" clId="{146671F7-89BE-4910-A2DC-DC66CFDA45AD}" dt="2023-02-15T09:13:49.043" v="36398" actId="27803"/>
          <ac:spMkLst>
            <pc:docMk/>
            <pc:sldMk cId="2285129583" sldId="271"/>
            <ac:spMk id="498" creationId="{F5F3CA8B-0C59-523C-8A4E-C9C2C0A380D3}"/>
          </ac:spMkLst>
        </pc:spChg>
        <pc:spChg chg="mod">
          <ac:chgData name="CHRISTIAN MARESCALCO" userId="83dbff2c-528b-45f9-8ce3-1e4529a29ffa" providerId="ADAL" clId="{146671F7-89BE-4910-A2DC-DC66CFDA45AD}" dt="2023-02-15T09:13:49.043" v="36398" actId="27803"/>
          <ac:spMkLst>
            <pc:docMk/>
            <pc:sldMk cId="2285129583" sldId="271"/>
            <ac:spMk id="499" creationId="{B5F690D1-78BC-7AD3-1B2D-290CCEE3AB69}"/>
          </ac:spMkLst>
        </pc:spChg>
        <pc:spChg chg="mod">
          <ac:chgData name="CHRISTIAN MARESCALCO" userId="83dbff2c-528b-45f9-8ce3-1e4529a29ffa" providerId="ADAL" clId="{146671F7-89BE-4910-A2DC-DC66CFDA45AD}" dt="2023-02-15T09:13:49.043" v="36398" actId="27803"/>
          <ac:spMkLst>
            <pc:docMk/>
            <pc:sldMk cId="2285129583" sldId="271"/>
            <ac:spMk id="501" creationId="{63C09E9C-EA01-3DB6-F54F-304FE38C85E5}"/>
          </ac:spMkLst>
        </pc:spChg>
        <pc:spChg chg="mod">
          <ac:chgData name="CHRISTIAN MARESCALCO" userId="83dbff2c-528b-45f9-8ce3-1e4529a29ffa" providerId="ADAL" clId="{146671F7-89BE-4910-A2DC-DC66CFDA45AD}" dt="2023-02-15T09:13:49.043" v="36398" actId="27803"/>
          <ac:spMkLst>
            <pc:docMk/>
            <pc:sldMk cId="2285129583" sldId="271"/>
            <ac:spMk id="502" creationId="{4B6EE4CD-0337-F112-4630-833B00B128B1}"/>
          </ac:spMkLst>
        </pc:spChg>
        <pc:spChg chg="mod">
          <ac:chgData name="CHRISTIAN MARESCALCO" userId="83dbff2c-528b-45f9-8ce3-1e4529a29ffa" providerId="ADAL" clId="{146671F7-89BE-4910-A2DC-DC66CFDA45AD}" dt="2023-02-15T09:13:49.043" v="36398" actId="27803"/>
          <ac:spMkLst>
            <pc:docMk/>
            <pc:sldMk cId="2285129583" sldId="271"/>
            <ac:spMk id="503" creationId="{39DED83E-C1B8-CA1C-4BF1-A71289B4FE09}"/>
          </ac:spMkLst>
        </pc:spChg>
        <pc:spChg chg="mod">
          <ac:chgData name="CHRISTIAN MARESCALCO" userId="83dbff2c-528b-45f9-8ce3-1e4529a29ffa" providerId="ADAL" clId="{146671F7-89BE-4910-A2DC-DC66CFDA45AD}" dt="2023-02-15T09:13:49.043" v="36398" actId="27803"/>
          <ac:spMkLst>
            <pc:docMk/>
            <pc:sldMk cId="2285129583" sldId="271"/>
            <ac:spMk id="505" creationId="{FDEFBD51-AD7F-8738-BC44-2E802B3FE943}"/>
          </ac:spMkLst>
        </pc:spChg>
        <pc:spChg chg="mod">
          <ac:chgData name="CHRISTIAN MARESCALCO" userId="83dbff2c-528b-45f9-8ce3-1e4529a29ffa" providerId="ADAL" clId="{146671F7-89BE-4910-A2DC-DC66CFDA45AD}" dt="2023-02-15T09:13:49.043" v="36398" actId="27803"/>
          <ac:spMkLst>
            <pc:docMk/>
            <pc:sldMk cId="2285129583" sldId="271"/>
            <ac:spMk id="506" creationId="{3E37C1D4-0711-C242-39E1-4F08EC83A107}"/>
          </ac:spMkLst>
        </pc:spChg>
        <pc:spChg chg="mod">
          <ac:chgData name="CHRISTIAN MARESCALCO" userId="83dbff2c-528b-45f9-8ce3-1e4529a29ffa" providerId="ADAL" clId="{146671F7-89BE-4910-A2DC-DC66CFDA45AD}" dt="2023-02-15T09:13:49.043" v="36398" actId="27803"/>
          <ac:spMkLst>
            <pc:docMk/>
            <pc:sldMk cId="2285129583" sldId="271"/>
            <ac:spMk id="507" creationId="{077CFE88-2644-48A6-9A1D-D0A4BD5433D7}"/>
          </ac:spMkLst>
        </pc:spChg>
        <pc:spChg chg="mod">
          <ac:chgData name="CHRISTIAN MARESCALCO" userId="83dbff2c-528b-45f9-8ce3-1e4529a29ffa" providerId="ADAL" clId="{146671F7-89BE-4910-A2DC-DC66CFDA45AD}" dt="2023-02-15T09:13:49.043" v="36398" actId="27803"/>
          <ac:spMkLst>
            <pc:docMk/>
            <pc:sldMk cId="2285129583" sldId="271"/>
            <ac:spMk id="509" creationId="{EED6145C-2DEB-2AB9-BC70-67BC3BB6CD05}"/>
          </ac:spMkLst>
        </pc:spChg>
        <pc:spChg chg="mod">
          <ac:chgData name="CHRISTIAN MARESCALCO" userId="83dbff2c-528b-45f9-8ce3-1e4529a29ffa" providerId="ADAL" clId="{146671F7-89BE-4910-A2DC-DC66CFDA45AD}" dt="2023-02-15T09:13:49.043" v="36398" actId="27803"/>
          <ac:spMkLst>
            <pc:docMk/>
            <pc:sldMk cId="2285129583" sldId="271"/>
            <ac:spMk id="510" creationId="{F54837FB-56A2-74C6-2B71-A51C5C33B395}"/>
          </ac:spMkLst>
        </pc:spChg>
        <pc:spChg chg="mod">
          <ac:chgData name="CHRISTIAN MARESCALCO" userId="83dbff2c-528b-45f9-8ce3-1e4529a29ffa" providerId="ADAL" clId="{146671F7-89BE-4910-A2DC-DC66CFDA45AD}" dt="2023-02-15T09:13:49.043" v="36398" actId="27803"/>
          <ac:spMkLst>
            <pc:docMk/>
            <pc:sldMk cId="2285129583" sldId="271"/>
            <ac:spMk id="511" creationId="{420EC8D5-E284-3761-FCB6-36E0722AAFE8}"/>
          </ac:spMkLst>
        </pc:spChg>
        <pc:spChg chg="mod">
          <ac:chgData name="CHRISTIAN MARESCALCO" userId="83dbff2c-528b-45f9-8ce3-1e4529a29ffa" providerId="ADAL" clId="{146671F7-89BE-4910-A2DC-DC66CFDA45AD}" dt="2023-02-15T09:13:49.043" v="36398" actId="27803"/>
          <ac:spMkLst>
            <pc:docMk/>
            <pc:sldMk cId="2285129583" sldId="271"/>
            <ac:spMk id="513" creationId="{6134BA88-6230-EE34-BABF-54282911E454}"/>
          </ac:spMkLst>
        </pc:spChg>
        <pc:spChg chg="mod">
          <ac:chgData name="CHRISTIAN MARESCALCO" userId="83dbff2c-528b-45f9-8ce3-1e4529a29ffa" providerId="ADAL" clId="{146671F7-89BE-4910-A2DC-DC66CFDA45AD}" dt="2023-02-15T09:13:49.043" v="36398" actId="27803"/>
          <ac:spMkLst>
            <pc:docMk/>
            <pc:sldMk cId="2285129583" sldId="271"/>
            <ac:spMk id="514" creationId="{D7051416-8368-5669-58BD-0A54D8153836}"/>
          </ac:spMkLst>
        </pc:spChg>
        <pc:spChg chg="mod">
          <ac:chgData name="CHRISTIAN MARESCALCO" userId="83dbff2c-528b-45f9-8ce3-1e4529a29ffa" providerId="ADAL" clId="{146671F7-89BE-4910-A2DC-DC66CFDA45AD}" dt="2023-02-15T09:13:49.043" v="36398" actId="27803"/>
          <ac:spMkLst>
            <pc:docMk/>
            <pc:sldMk cId="2285129583" sldId="271"/>
            <ac:spMk id="515" creationId="{C002C12E-3A70-9DBE-B3E0-1D02B0000933}"/>
          </ac:spMkLst>
        </pc:spChg>
        <pc:spChg chg="mod">
          <ac:chgData name="CHRISTIAN MARESCALCO" userId="83dbff2c-528b-45f9-8ce3-1e4529a29ffa" providerId="ADAL" clId="{146671F7-89BE-4910-A2DC-DC66CFDA45AD}" dt="2023-02-15T09:13:49.043" v="36398" actId="27803"/>
          <ac:spMkLst>
            <pc:docMk/>
            <pc:sldMk cId="2285129583" sldId="271"/>
            <ac:spMk id="517" creationId="{8D1D27BC-318F-0BFB-58DB-F2D7FB3727E7}"/>
          </ac:spMkLst>
        </pc:spChg>
        <pc:spChg chg="mod">
          <ac:chgData name="CHRISTIAN MARESCALCO" userId="83dbff2c-528b-45f9-8ce3-1e4529a29ffa" providerId="ADAL" clId="{146671F7-89BE-4910-A2DC-DC66CFDA45AD}" dt="2023-02-15T09:13:49.043" v="36398" actId="27803"/>
          <ac:spMkLst>
            <pc:docMk/>
            <pc:sldMk cId="2285129583" sldId="271"/>
            <ac:spMk id="518" creationId="{CAA40ACB-EBAC-427B-3BB5-3F70679D81D9}"/>
          </ac:spMkLst>
        </pc:spChg>
        <pc:spChg chg="mod">
          <ac:chgData name="CHRISTIAN MARESCALCO" userId="83dbff2c-528b-45f9-8ce3-1e4529a29ffa" providerId="ADAL" clId="{146671F7-89BE-4910-A2DC-DC66CFDA45AD}" dt="2023-02-15T09:13:49.043" v="36398" actId="27803"/>
          <ac:spMkLst>
            <pc:docMk/>
            <pc:sldMk cId="2285129583" sldId="271"/>
            <ac:spMk id="519" creationId="{C92A45AB-7213-DF47-0D52-C268524E5B7E}"/>
          </ac:spMkLst>
        </pc:spChg>
        <pc:spChg chg="mod">
          <ac:chgData name="CHRISTIAN MARESCALCO" userId="83dbff2c-528b-45f9-8ce3-1e4529a29ffa" providerId="ADAL" clId="{146671F7-89BE-4910-A2DC-DC66CFDA45AD}" dt="2023-02-15T09:13:49.043" v="36398" actId="27803"/>
          <ac:spMkLst>
            <pc:docMk/>
            <pc:sldMk cId="2285129583" sldId="271"/>
            <ac:spMk id="521" creationId="{3D6434C0-FB8A-FCD5-A240-2D8A3B50C7DA}"/>
          </ac:spMkLst>
        </pc:spChg>
        <pc:spChg chg="mod">
          <ac:chgData name="CHRISTIAN MARESCALCO" userId="83dbff2c-528b-45f9-8ce3-1e4529a29ffa" providerId="ADAL" clId="{146671F7-89BE-4910-A2DC-DC66CFDA45AD}" dt="2023-02-15T09:13:49.043" v="36398" actId="27803"/>
          <ac:spMkLst>
            <pc:docMk/>
            <pc:sldMk cId="2285129583" sldId="271"/>
            <ac:spMk id="522" creationId="{6065BDC1-3761-3BE6-5623-39FA446BA56D}"/>
          </ac:spMkLst>
        </pc:spChg>
        <pc:spChg chg="mod">
          <ac:chgData name="CHRISTIAN MARESCALCO" userId="83dbff2c-528b-45f9-8ce3-1e4529a29ffa" providerId="ADAL" clId="{146671F7-89BE-4910-A2DC-DC66CFDA45AD}" dt="2023-02-15T09:13:49.043" v="36398" actId="27803"/>
          <ac:spMkLst>
            <pc:docMk/>
            <pc:sldMk cId="2285129583" sldId="271"/>
            <ac:spMk id="523" creationId="{329E8061-7051-A7F3-A17B-786CD239C114}"/>
          </ac:spMkLst>
        </pc:spChg>
        <pc:spChg chg="mod">
          <ac:chgData name="CHRISTIAN MARESCALCO" userId="83dbff2c-528b-45f9-8ce3-1e4529a29ffa" providerId="ADAL" clId="{146671F7-89BE-4910-A2DC-DC66CFDA45AD}" dt="2023-02-15T09:13:49.043" v="36398" actId="27803"/>
          <ac:spMkLst>
            <pc:docMk/>
            <pc:sldMk cId="2285129583" sldId="271"/>
            <ac:spMk id="525" creationId="{8D299423-CC91-6F94-E9A8-EA0E3545506C}"/>
          </ac:spMkLst>
        </pc:spChg>
        <pc:spChg chg="mod">
          <ac:chgData name="CHRISTIAN MARESCALCO" userId="83dbff2c-528b-45f9-8ce3-1e4529a29ffa" providerId="ADAL" clId="{146671F7-89BE-4910-A2DC-DC66CFDA45AD}" dt="2023-02-15T09:13:49.043" v="36398" actId="27803"/>
          <ac:spMkLst>
            <pc:docMk/>
            <pc:sldMk cId="2285129583" sldId="271"/>
            <ac:spMk id="526" creationId="{9854829A-E850-6C9B-38D9-363CDD590132}"/>
          </ac:spMkLst>
        </pc:spChg>
        <pc:spChg chg="mod">
          <ac:chgData name="CHRISTIAN MARESCALCO" userId="83dbff2c-528b-45f9-8ce3-1e4529a29ffa" providerId="ADAL" clId="{146671F7-89BE-4910-A2DC-DC66CFDA45AD}" dt="2023-02-15T09:13:49.043" v="36398" actId="27803"/>
          <ac:spMkLst>
            <pc:docMk/>
            <pc:sldMk cId="2285129583" sldId="271"/>
            <ac:spMk id="527" creationId="{2C081537-75A5-51E4-4693-42B9F70FFAF3}"/>
          </ac:spMkLst>
        </pc:spChg>
        <pc:spChg chg="mod">
          <ac:chgData name="CHRISTIAN MARESCALCO" userId="83dbff2c-528b-45f9-8ce3-1e4529a29ffa" providerId="ADAL" clId="{146671F7-89BE-4910-A2DC-DC66CFDA45AD}" dt="2023-02-15T09:13:49.043" v="36398" actId="27803"/>
          <ac:spMkLst>
            <pc:docMk/>
            <pc:sldMk cId="2285129583" sldId="271"/>
            <ac:spMk id="529" creationId="{DA646B87-333A-9281-D474-145473841DA9}"/>
          </ac:spMkLst>
        </pc:spChg>
        <pc:spChg chg="mod">
          <ac:chgData name="CHRISTIAN MARESCALCO" userId="83dbff2c-528b-45f9-8ce3-1e4529a29ffa" providerId="ADAL" clId="{146671F7-89BE-4910-A2DC-DC66CFDA45AD}" dt="2023-02-15T09:13:49.043" v="36398" actId="27803"/>
          <ac:spMkLst>
            <pc:docMk/>
            <pc:sldMk cId="2285129583" sldId="271"/>
            <ac:spMk id="530" creationId="{8ED6E489-B545-972A-8789-ED32FA6B50C1}"/>
          </ac:spMkLst>
        </pc:spChg>
        <pc:spChg chg="mod">
          <ac:chgData name="CHRISTIAN MARESCALCO" userId="83dbff2c-528b-45f9-8ce3-1e4529a29ffa" providerId="ADAL" clId="{146671F7-89BE-4910-A2DC-DC66CFDA45AD}" dt="2023-02-15T09:13:49.043" v="36398" actId="27803"/>
          <ac:spMkLst>
            <pc:docMk/>
            <pc:sldMk cId="2285129583" sldId="271"/>
            <ac:spMk id="531" creationId="{43E69E53-88D8-C598-04D3-A25375CCA95C}"/>
          </ac:spMkLst>
        </pc:spChg>
        <pc:spChg chg="mod">
          <ac:chgData name="CHRISTIAN MARESCALCO" userId="83dbff2c-528b-45f9-8ce3-1e4529a29ffa" providerId="ADAL" clId="{146671F7-89BE-4910-A2DC-DC66CFDA45AD}" dt="2023-02-15T09:13:49.043" v="36398" actId="27803"/>
          <ac:spMkLst>
            <pc:docMk/>
            <pc:sldMk cId="2285129583" sldId="271"/>
            <ac:spMk id="533" creationId="{F84334FC-E9A5-12EC-66F8-44506913A5F3}"/>
          </ac:spMkLst>
        </pc:spChg>
        <pc:spChg chg="mod">
          <ac:chgData name="CHRISTIAN MARESCALCO" userId="83dbff2c-528b-45f9-8ce3-1e4529a29ffa" providerId="ADAL" clId="{146671F7-89BE-4910-A2DC-DC66CFDA45AD}" dt="2023-02-15T09:13:49.043" v="36398" actId="27803"/>
          <ac:spMkLst>
            <pc:docMk/>
            <pc:sldMk cId="2285129583" sldId="271"/>
            <ac:spMk id="534" creationId="{1C07A4EC-B9D9-EED1-2E75-D5E8B88720AA}"/>
          </ac:spMkLst>
        </pc:spChg>
        <pc:spChg chg="mod">
          <ac:chgData name="CHRISTIAN MARESCALCO" userId="83dbff2c-528b-45f9-8ce3-1e4529a29ffa" providerId="ADAL" clId="{146671F7-89BE-4910-A2DC-DC66CFDA45AD}" dt="2023-02-15T09:13:49.043" v="36398" actId="27803"/>
          <ac:spMkLst>
            <pc:docMk/>
            <pc:sldMk cId="2285129583" sldId="271"/>
            <ac:spMk id="535" creationId="{436919C0-78D2-910C-5C45-ECA8416D2C80}"/>
          </ac:spMkLst>
        </pc:spChg>
        <pc:spChg chg="mod">
          <ac:chgData name="CHRISTIAN MARESCALCO" userId="83dbff2c-528b-45f9-8ce3-1e4529a29ffa" providerId="ADAL" clId="{146671F7-89BE-4910-A2DC-DC66CFDA45AD}" dt="2023-02-15T09:13:49.043" v="36398" actId="27803"/>
          <ac:spMkLst>
            <pc:docMk/>
            <pc:sldMk cId="2285129583" sldId="271"/>
            <ac:spMk id="537" creationId="{81331AF7-0C2B-E1B1-7DF0-10AB2F3B68E5}"/>
          </ac:spMkLst>
        </pc:spChg>
        <pc:spChg chg="mod">
          <ac:chgData name="CHRISTIAN MARESCALCO" userId="83dbff2c-528b-45f9-8ce3-1e4529a29ffa" providerId="ADAL" clId="{146671F7-89BE-4910-A2DC-DC66CFDA45AD}" dt="2023-02-15T09:13:49.043" v="36398" actId="27803"/>
          <ac:spMkLst>
            <pc:docMk/>
            <pc:sldMk cId="2285129583" sldId="271"/>
            <ac:spMk id="538" creationId="{5FAFB097-B549-C33C-0164-16D1B6466CEC}"/>
          </ac:spMkLst>
        </pc:spChg>
        <pc:spChg chg="mod">
          <ac:chgData name="CHRISTIAN MARESCALCO" userId="83dbff2c-528b-45f9-8ce3-1e4529a29ffa" providerId="ADAL" clId="{146671F7-89BE-4910-A2DC-DC66CFDA45AD}" dt="2023-02-15T09:13:49.043" v="36398" actId="27803"/>
          <ac:spMkLst>
            <pc:docMk/>
            <pc:sldMk cId="2285129583" sldId="271"/>
            <ac:spMk id="539" creationId="{D6E1251D-0A14-BC34-7E17-AF99197F7584}"/>
          </ac:spMkLst>
        </pc:spChg>
        <pc:spChg chg="mod">
          <ac:chgData name="CHRISTIAN MARESCALCO" userId="83dbff2c-528b-45f9-8ce3-1e4529a29ffa" providerId="ADAL" clId="{146671F7-89BE-4910-A2DC-DC66CFDA45AD}" dt="2023-02-15T09:13:49.043" v="36398" actId="27803"/>
          <ac:spMkLst>
            <pc:docMk/>
            <pc:sldMk cId="2285129583" sldId="271"/>
            <ac:spMk id="540" creationId="{031925FC-B5B4-F1EB-2CE1-717DF74B6C1D}"/>
          </ac:spMkLst>
        </pc:spChg>
        <pc:spChg chg="mod">
          <ac:chgData name="CHRISTIAN MARESCALCO" userId="83dbff2c-528b-45f9-8ce3-1e4529a29ffa" providerId="ADAL" clId="{146671F7-89BE-4910-A2DC-DC66CFDA45AD}" dt="2023-02-15T09:13:49.043" v="36398" actId="27803"/>
          <ac:spMkLst>
            <pc:docMk/>
            <pc:sldMk cId="2285129583" sldId="271"/>
            <ac:spMk id="542" creationId="{50AD69C4-2ACD-3B8C-EA51-4CC76EEF03DA}"/>
          </ac:spMkLst>
        </pc:spChg>
        <pc:spChg chg="mod">
          <ac:chgData name="CHRISTIAN MARESCALCO" userId="83dbff2c-528b-45f9-8ce3-1e4529a29ffa" providerId="ADAL" clId="{146671F7-89BE-4910-A2DC-DC66CFDA45AD}" dt="2023-02-15T09:13:49.043" v="36398" actId="27803"/>
          <ac:spMkLst>
            <pc:docMk/>
            <pc:sldMk cId="2285129583" sldId="271"/>
            <ac:spMk id="543" creationId="{F6E816E6-9D20-A355-64F1-88882A5A9AF5}"/>
          </ac:spMkLst>
        </pc:spChg>
        <pc:spChg chg="mod">
          <ac:chgData name="CHRISTIAN MARESCALCO" userId="83dbff2c-528b-45f9-8ce3-1e4529a29ffa" providerId="ADAL" clId="{146671F7-89BE-4910-A2DC-DC66CFDA45AD}" dt="2023-02-15T09:13:49.043" v="36398" actId="27803"/>
          <ac:spMkLst>
            <pc:docMk/>
            <pc:sldMk cId="2285129583" sldId="271"/>
            <ac:spMk id="544" creationId="{596E2FFE-C320-1645-3CC4-8C5BC1FBF516}"/>
          </ac:spMkLst>
        </pc:spChg>
        <pc:spChg chg="mod">
          <ac:chgData name="CHRISTIAN MARESCALCO" userId="83dbff2c-528b-45f9-8ce3-1e4529a29ffa" providerId="ADAL" clId="{146671F7-89BE-4910-A2DC-DC66CFDA45AD}" dt="2023-02-15T09:13:49.043" v="36398" actId="27803"/>
          <ac:spMkLst>
            <pc:docMk/>
            <pc:sldMk cId="2285129583" sldId="271"/>
            <ac:spMk id="546" creationId="{80FD6E39-2FE5-6D5F-A72E-B6463044A4BA}"/>
          </ac:spMkLst>
        </pc:spChg>
        <pc:spChg chg="mod">
          <ac:chgData name="CHRISTIAN MARESCALCO" userId="83dbff2c-528b-45f9-8ce3-1e4529a29ffa" providerId="ADAL" clId="{146671F7-89BE-4910-A2DC-DC66CFDA45AD}" dt="2023-02-15T09:13:49.043" v="36398" actId="27803"/>
          <ac:spMkLst>
            <pc:docMk/>
            <pc:sldMk cId="2285129583" sldId="271"/>
            <ac:spMk id="547" creationId="{3799A9B9-4119-CE87-EEC2-6E6686C80F90}"/>
          </ac:spMkLst>
        </pc:spChg>
        <pc:spChg chg="mod">
          <ac:chgData name="CHRISTIAN MARESCALCO" userId="83dbff2c-528b-45f9-8ce3-1e4529a29ffa" providerId="ADAL" clId="{146671F7-89BE-4910-A2DC-DC66CFDA45AD}" dt="2023-02-15T09:13:49.043" v="36398" actId="27803"/>
          <ac:spMkLst>
            <pc:docMk/>
            <pc:sldMk cId="2285129583" sldId="271"/>
            <ac:spMk id="548" creationId="{DF22C6E8-6D7F-70F0-041E-7C5A3EAA0788}"/>
          </ac:spMkLst>
        </pc:spChg>
        <pc:spChg chg="mod">
          <ac:chgData name="CHRISTIAN MARESCALCO" userId="83dbff2c-528b-45f9-8ce3-1e4529a29ffa" providerId="ADAL" clId="{146671F7-89BE-4910-A2DC-DC66CFDA45AD}" dt="2023-02-15T09:13:49.043" v="36398" actId="27803"/>
          <ac:spMkLst>
            <pc:docMk/>
            <pc:sldMk cId="2285129583" sldId="271"/>
            <ac:spMk id="550" creationId="{878C4C6F-CF25-6366-BC11-C8561E253EB7}"/>
          </ac:spMkLst>
        </pc:spChg>
        <pc:spChg chg="mod">
          <ac:chgData name="CHRISTIAN MARESCALCO" userId="83dbff2c-528b-45f9-8ce3-1e4529a29ffa" providerId="ADAL" clId="{146671F7-89BE-4910-A2DC-DC66CFDA45AD}" dt="2023-02-15T09:13:49.043" v="36398" actId="27803"/>
          <ac:spMkLst>
            <pc:docMk/>
            <pc:sldMk cId="2285129583" sldId="271"/>
            <ac:spMk id="551" creationId="{8568AF08-6E15-8634-8443-33F6A26921EE}"/>
          </ac:spMkLst>
        </pc:spChg>
        <pc:spChg chg="mod">
          <ac:chgData name="CHRISTIAN MARESCALCO" userId="83dbff2c-528b-45f9-8ce3-1e4529a29ffa" providerId="ADAL" clId="{146671F7-89BE-4910-A2DC-DC66CFDA45AD}" dt="2023-02-15T09:13:49.043" v="36398" actId="27803"/>
          <ac:spMkLst>
            <pc:docMk/>
            <pc:sldMk cId="2285129583" sldId="271"/>
            <ac:spMk id="552" creationId="{EE09E41C-6CDF-7E3D-0334-A8BEF7B909B3}"/>
          </ac:spMkLst>
        </pc:spChg>
        <pc:spChg chg="mod">
          <ac:chgData name="CHRISTIAN MARESCALCO" userId="83dbff2c-528b-45f9-8ce3-1e4529a29ffa" providerId="ADAL" clId="{146671F7-89BE-4910-A2DC-DC66CFDA45AD}" dt="2023-02-15T09:13:49.043" v="36398" actId="27803"/>
          <ac:spMkLst>
            <pc:docMk/>
            <pc:sldMk cId="2285129583" sldId="271"/>
            <ac:spMk id="554" creationId="{6091A54D-562F-A57D-8CB0-87FAC8D5CE97}"/>
          </ac:spMkLst>
        </pc:spChg>
        <pc:spChg chg="mod">
          <ac:chgData name="CHRISTIAN MARESCALCO" userId="83dbff2c-528b-45f9-8ce3-1e4529a29ffa" providerId="ADAL" clId="{146671F7-89BE-4910-A2DC-DC66CFDA45AD}" dt="2023-02-15T09:13:49.043" v="36398" actId="27803"/>
          <ac:spMkLst>
            <pc:docMk/>
            <pc:sldMk cId="2285129583" sldId="271"/>
            <ac:spMk id="555" creationId="{057E5F18-2C5F-EF41-E6C5-18E84EB6E697}"/>
          </ac:spMkLst>
        </pc:spChg>
        <pc:spChg chg="mod">
          <ac:chgData name="CHRISTIAN MARESCALCO" userId="83dbff2c-528b-45f9-8ce3-1e4529a29ffa" providerId="ADAL" clId="{146671F7-89BE-4910-A2DC-DC66CFDA45AD}" dt="2023-02-15T09:13:49.043" v="36398" actId="27803"/>
          <ac:spMkLst>
            <pc:docMk/>
            <pc:sldMk cId="2285129583" sldId="271"/>
            <ac:spMk id="556" creationId="{DD366809-06D8-2B4E-3E7C-EB31D63F15BB}"/>
          </ac:spMkLst>
        </pc:spChg>
        <pc:spChg chg="mod">
          <ac:chgData name="CHRISTIAN MARESCALCO" userId="83dbff2c-528b-45f9-8ce3-1e4529a29ffa" providerId="ADAL" clId="{146671F7-89BE-4910-A2DC-DC66CFDA45AD}" dt="2023-02-15T09:13:49.043" v="36398" actId="27803"/>
          <ac:spMkLst>
            <pc:docMk/>
            <pc:sldMk cId="2285129583" sldId="271"/>
            <ac:spMk id="558" creationId="{FBC37F14-38CE-0480-AF5E-7C282DCCE142}"/>
          </ac:spMkLst>
        </pc:spChg>
        <pc:spChg chg="mod">
          <ac:chgData name="CHRISTIAN MARESCALCO" userId="83dbff2c-528b-45f9-8ce3-1e4529a29ffa" providerId="ADAL" clId="{146671F7-89BE-4910-A2DC-DC66CFDA45AD}" dt="2023-02-15T09:13:49.043" v="36398" actId="27803"/>
          <ac:spMkLst>
            <pc:docMk/>
            <pc:sldMk cId="2285129583" sldId="271"/>
            <ac:spMk id="559" creationId="{CBBBB7B0-69EB-CDBD-4462-7563186D9584}"/>
          </ac:spMkLst>
        </pc:spChg>
        <pc:spChg chg="mod">
          <ac:chgData name="CHRISTIAN MARESCALCO" userId="83dbff2c-528b-45f9-8ce3-1e4529a29ffa" providerId="ADAL" clId="{146671F7-89BE-4910-A2DC-DC66CFDA45AD}" dt="2023-02-15T09:13:49.043" v="36398" actId="27803"/>
          <ac:spMkLst>
            <pc:docMk/>
            <pc:sldMk cId="2285129583" sldId="271"/>
            <ac:spMk id="560" creationId="{196E6308-1FC2-8FC6-F658-D2ECB38DACED}"/>
          </ac:spMkLst>
        </pc:spChg>
        <pc:spChg chg="mod">
          <ac:chgData name="CHRISTIAN MARESCALCO" userId="83dbff2c-528b-45f9-8ce3-1e4529a29ffa" providerId="ADAL" clId="{146671F7-89BE-4910-A2DC-DC66CFDA45AD}" dt="2023-02-15T09:13:49.043" v="36398" actId="27803"/>
          <ac:spMkLst>
            <pc:docMk/>
            <pc:sldMk cId="2285129583" sldId="271"/>
            <ac:spMk id="562" creationId="{099F9E12-7441-2F63-D4D1-30D0C05A4D1E}"/>
          </ac:spMkLst>
        </pc:spChg>
        <pc:spChg chg="mod">
          <ac:chgData name="CHRISTIAN MARESCALCO" userId="83dbff2c-528b-45f9-8ce3-1e4529a29ffa" providerId="ADAL" clId="{146671F7-89BE-4910-A2DC-DC66CFDA45AD}" dt="2023-02-15T09:13:49.043" v="36398" actId="27803"/>
          <ac:spMkLst>
            <pc:docMk/>
            <pc:sldMk cId="2285129583" sldId="271"/>
            <ac:spMk id="563" creationId="{F67B6E11-158F-09C7-4739-222ADC5912A6}"/>
          </ac:spMkLst>
        </pc:spChg>
        <pc:spChg chg="mod">
          <ac:chgData name="CHRISTIAN MARESCALCO" userId="83dbff2c-528b-45f9-8ce3-1e4529a29ffa" providerId="ADAL" clId="{146671F7-89BE-4910-A2DC-DC66CFDA45AD}" dt="2023-02-15T09:13:49.043" v="36398" actId="27803"/>
          <ac:spMkLst>
            <pc:docMk/>
            <pc:sldMk cId="2285129583" sldId="271"/>
            <ac:spMk id="564" creationId="{A8ACD60B-8387-C4E9-13B3-37CCDE4C8FA4}"/>
          </ac:spMkLst>
        </pc:spChg>
        <pc:spChg chg="mod">
          <ac:chgData name="CHRISTIAN MARESCALCO" userId="83dbff2c-528b-45f9-8ce3-1e4529a29ffa" providerId="ADAL" clId="{146671F7-89BE-4910-A2DC-DC66CFDA45AD}" dt="2023-02-15T09:13:49.043" v="36398" actId="27803"/>
          <ac:spMkLst>
            <pc:docMk/>
            <pc:sldMk cId="2285129583" sldId="271"/>
            <ac:spMk id="566" creationId="{57C471D9-D674-4BC9-A409-9058862473B9}"/>
          </ac:spMkLst>
        </pc:spChg>
        <pc:spChg chg="mod">
          <ac:chgData name="CHRISTIAN MARESCALCO" userId="83dbff2c-528b-45f9-8ce3-1e4529a29ffa" providerId="ADAL" clId="{146671F7-89BE-4910-A2DC-DC66CFDA45AD}" dt="2023-02-15T09:13:49.043" v="36398" actId="27803"/>
          <ac:spMkLst>
            <pc:docMk/>
            <pc:sldMk cId="2285129583" sldId="271"/>
            <ac:spMk id="567" creationId="{9466E277-15C7-77BF-C354-D7446FB577E0}"/>
          </ac:spMkLst>
        </pc:spChg>
        <pc:spChg chg="mod">
          <ac:chgData name="CHRISTIAN MARESCALCO" userId="83dbff2c-528b-45f9-8ce3-1e4529a29ffa" providerId="ADAL" clId="{146671F7-89BE-4910-A2DC-DC66CFDA45AD}" dt="2023-02-15T09:13:49.043" v="36398" actId="27803"/>
          <ac:spMkLst>
            <pc:docMk/>
            <pc:sldMk cId="2285129583" sldId="271"/>
            <ac:spMk id="568" creationId="{693A3A8D-5172-2D52-26E5-D3013AD97008}"/>
          </ac:spMkLst>
        </pc:spChg>
        <pc:spChg chg="mod">
          <ac:chgData name="CHRISTIAN MARESCALCO" userId="83dbff2c-528b-45f9-8ce3-1e4529a29ffa" providerId="ADAL" clId="{146671F7-89BE-4910-A2DC-DC66CFDA45AD}" dt="2023-02-15T09:13:49.043" v="36398" actId="27803"/>
          <ac:spMkLst>
            <pc:docMk/>
            <pc:sldMk cId="2285129583" sldId="271"/>
            <ac:spMk id="569" creationId="{5D52CAE7-4C0E-6E6D-7F54-548D102B63A5}"/>
          </ac:spMkLst>
        </pc:spChg>
        <pc:spChg chg="mod">
          <ac:chgData name="CHRISTIAN MARESCALCO" userId="83dbff2c-528b-45f9-8ce3-1e4529a29ffa" providerId="ADAL" clId="{146671F7-89BE-4910-A2DC-DC66CFDA45AD}" dt="2023-02-15T09:13:49.043" v="36398" actId="27803"/>
          <ac:spMkLst>
            <pc:docMk/>
            <pc:sldMk cId="2285129583" sldId="271"/>
            <ac:spMk id="571" creationId="{52E6915D-0C81-111D-6CC2-5673615A5E6F}"/>
          </ac:spMkLst>
        </pc:spChg>
        <pc:spChg chg="mod">
          <ac:chgData name="CHRISTIAN MARESCALCO" userId="83dbff2c-528b-45f9-8ce3-1e4529a29ffa" providerId="ADAL" clId="{146671F7-89BE-4910-A2DC-DC66CFDA45AD}" dt="2023-02-15T09:13:49.043" v="36398" actId="27803"/>
          <ac:spMkLst>
            <pc:docMk/>
            <pc:sldMk cId="2285129583" sldId="271"/>
            <ac:spMk id="572" creationId="{595E7339-6FC1-086F-2939-FD576C35952C}"/>
          </ac:spMkLst>
        </pc:spChg>
        <pc:spChg chg="mod">
          <ac:chgData name="CHRISTIAN MARESCALCO" userId="83dbff2c-528b-45f9-8ce3-1e4529a29ffa" providerId="ADAL" clId="{146671F7-89BE-4910-A2DC-DC66CFDA45AD}" dt="2023-02-15T09:13:49.043" v="36398" actId="27803"/>
          <ac:spMkLst>
            <pc:docMk/>
            <pc:sldMk cId="2285129583" sldId="271"/>
            <ac:spMk id="573" creationId="{E30546B8-61D9-E5FF-A75B-C9E6252D4BD2}"/>
          </ac:spMkLst>
        </pc:spChg>
        <pc:spChg chg="mod">
          <ac:chgData name="CHRISTIAN MARESCALCO" userId="83dbff2c-528b-45f9-8ce3-1e4529a29ffa" providerId="ADAL" clId="{146671F7-89BE-4910-A2DC-DC66CFDA45AD}" dt="2023-02-15T09:13:49.043" v="36398" actId="27803"/>
          <ac:spMkLst>
            <pc:docMk/>
            <pc:sldMk cId="2285129583" sldId="271"/>
            <ac:spMk id="575" creationId="{F7D09CB6-2303-C7D6-E28F-650EE9F42EFA}"/>
          </ac:spMkLst>
        </pc:spChg>
        <pc:spChg chg="mod">
          <ac:chgData name="CHRISTIAN MARESCALCO" userId="83dbff2c-528b-45f9-8ce3-1e4529a29ffa" providerId="ADAL" clId="{146671F7-89BE-4910-A2DC-DC66CFDA45AD}" dt="2023-02-15T09:13:49.043" v="36398" actId="27803"/>
          <ac:spMkLst>
            <pc:docMk/>
            <pc:sldMk cId="2285129583" sldId="271"/>
            <ac:spMk id="576" creationId="{8A0A72F8-F10D-8F21-786B-04BF1595D97B}"/>
          </ac:spMkLst>
        </pc:spChg>
        <pc:spChg chg="mod">
          <ac:chgData name="CHRISTIAN MARESCALCO" userId="83dbff2c-528b-45f9-8ce3-1e4529a29ffa" providerId="ADAL" clId="{146671F7-89BE-4910-A2DC-DC66CFDA45AD}" dt="2023-02-15T09:13:49.043" v="36398" actId="27803"/>
          <ac:spMkLst>
            <pc:docMk/>
            <pc:sldMk cId="2285129583" sldId="271"/>
            <ac:spMk id="577" creationId="{3C1081EC-F190-ECF2-D843-0DE6F02E4BA7}"/>
          </ac:spMkLst>
        </pc:spChg>
        <pc:spChg chg="mod">
          <ac:chgData name="CHRISTIAN MARESCALCO" userId="83dbff2c-528b-45f9-8ce3-1e4529a29ffa" providerId="ADAL" clId="{146671F7-89BE-4910-A2DC-DC66CFDA45AD}" dt="2023-02-15T09:13:49.043" v="36398" actId="27803"/>
          <ac:spMkLst>
            <pc:docMk/>
            <pc:sldMk cId="2285129583" sldId="271"/>
            <ac:spMk id="579" creationId="{4FC2854C-3462-E4C2-5B1A-5D4A1130A532}"/>
          </ac:spMkLst>
        </pc:spChg>
        <pc:spChg chg="mod">
          <ac:chgData name="CHRISTIAN MARESCALCO" userId="83dbff2c-528b-45f9-8ce3-1e4529a29ffa" providerId="ADAL" clId="{146671F7-89BE-4910-A2DC-DC66CFDA45AD}" dt="2023-02-15T09:13:49.043" v="36398" actId="27803"/>
          <ac:spMkLst>
            <pc:docMk/>
            <pc:sldMk cId="2285129583" sldId="271"/>
            <ac:spMk id="580" creationId="{42822F57-972C-E9AA-8E98-E2145D128FAF}"/>
          </ac:spMkLst>
        </pc:spChg>
        <pc:spChg chg="mod">
          <ac:chgData name="CHRISTIAN MARESCALCO" userId="83dbff2c-528b-45f9-8ce3-1e4529a29ffa" providerId="ADAL" clId="{146671F7-89BE-4910-A2DC-DC66CFDA45AD}" dt="2023-02-15T09:13:49.043" v="36398" actId="27803"/>
          <ac:spMkLst>
            <pc:docMk/>
            <pc:sldMk cId="2285129583" sldId="271"/>
            <ac:spMk id="581" creationId="{A3A756C6-520D-5FFB-2B08-A6C767AA6B01}"/>
          </ac:spMkLst>
        </pc:spChg>
        <pc:spChg chg="mod">
          <ac:chgData name="CHRISTIAN MARESCALCO" userId="83dbff2c-528b-45f9-8ce3-1e4529a29ffa" providerId="ADAL" clId="{146671F7-89BE-4910-A2DC-DC66CFDA45AD}" dt="2023-02-15T09:13:49.043" v="36398" actId="27803"/>
          <ac:spMkLst>
            <pc:docMk/>
            <pc:sldMk cId="2285129583" sldId="271"/>
            <ac:spMk id="583" creationId="{18F08B37-6D39-D42A-4C0E-879F5E0A6235}"/>
          </ac:spMkLst>
        </pc:spChg>
        <pc:spChg chg="mod">
          <ac:chgData name="CHRISTIAN MARESCALCO" userId="83dbff2c-528b-45f9-8ce3-1e4529a29ffa" providerId="ADAL" clId="{146671F7-89BE-4910-A2DC-DC66CFDA45AD}" dt="2023-02-15T09:13:49.043" v="36398" actId="27803"/>
          <ac:spMkLst>
            <pc:docMk/>
            <pc:sldMk cId="2285129583" sldId="271"/>
            <ac:spMk id="584" creationId="{85438DAE-4D23-14CC-CC9B-2EA714A1609E}"/>
          </ac:spMkLst>
        </pc:spChg>
        <pc:spChg chg="mod">
          <ac:chgData name="CHRISTIAN MARESCALCO" userId="83dbff2c-528b-45f9-8ce3-1e4529a29ffa" providerId="ADAL" clId="{146671F7-89BE-4910-A2DC-DC66CFDA45AD}" dt="2023-02-15T09:13:49.043" v="36398" actId="27803"/>
          <ac:spMkLst>
            <pc:docMk/>
            <pc:sldMk cId="2285129583" sldId="271"/>
            <ac:spMk id="585" creationId="{F3E63FDA-A8C1-A65B-3AF2-2FE9E7FB683D}"/>
          </ac:spMkLst>
        </pc:spChg>
        <pc:spChg chg="mod">
          <ac:chgData name="CHRISTIAN MARESCALCO" userId="83dbff2c-528b-45f9-8ce3-1e4529a29ffa" providerId="ADAL" clId="{146671F7-89BE-4910-A2DC-DC66CFDA45AD}" dt="2023-02-15T09:13:49.043" v="36398" actId="27803"/>
          <ac:spMkLst>
            <pc:docMk/>
            <pc:sldMk cId="2285129583" sldId="271"/>
            <ac:spMk id="587" creationId="{C3BBB8BD-EC7E-4C4E-74C9-0C7E532CBA69}"/>
          </ac:spMkLst>
        </pc:spChg>
        <pc:spChg chg="mod">
          <ac:chgData name="CHRISTIAN MARESCALCO" userId="83dbff2c-528b-45f9-8ce3-1e4529a29ffa" providerId="ADAL" clId="{146671F7-89BE-4910-A2DC-DC66CFDA45AD}" dt="2023-02-15T09:13:49.043" v="36398" actId="27803"/>
          <ac:spMkLst>
            <pc:docMk/>
            <pc:sldMk cId="2285129583" sldId="271"/>
            <ac:spMk id="588" creationId="{9C9C70DA-E16B-0434-2165-225F6D1C6658}"/>
          </ac:spMkLst>
        </pc:spChg>
        <pc:spChg chg="mod">
          <ac:chgData name="CHRISTIAN MARESCALCO" userId="83dbff2c-528b-45f9-8ce3-1e4529a29ffa" providerId="ADAL" clId="{146671F7-89BE-4910-A2DC-DC66CFDA45AD}" dt="2023-02-15T09:13:49.043" v="36398" actId="27803"/>
          <ac:spMkLst>
            <pc:docMk/>
            <pc:sldMk cId="2285129583" sldId="271"/>
            <ac:spMk id="589" creationId="{FB3723BB-08E4-7706-0235-3C040FBB8F83}"/>
          </ac:spMkLst>
        </pc:spChg>
        <pc:spChg chg="mod">
          <ac:chgData name="CHRISTIAN MARESCALCO" userId="83dbff2c-528b-45f9-8ce3-1e4529a29ffa" providerId="ADAL" clId="{146671F7-89BE-4910-A2DC-DC66CFDA45AD}" dt="2023-02-15T09:13:49.043" v="36398" actId="27803"/>
          <ac:spMkLst>
            <pc:docMk/>
            <pc:sldMk cId="2285129583" sldId="271"/>
            <ac:spMk id="591" creationId="{BF724F74-F0D9-D97B-5531-827AE64E3248}"/>
          </ac:spMkLst>
        </pc:spChg>
        <pc:spChg chg="mod">
          <ac:chgData name="CHRISTIAN MARESCALCO" userId="83dbff2c-528b-45f9-8ce3-1e4529a29ffa" providerId="ADAL" clId="{146671F7-89BE-4910-A2DC-DC66CFDA45AD}" dt="2023-02-15T09:13:49.043" v="36398" actId="27803"/>
          <ac:spMkLst>
            <pc:docMk/>
            <pc:sldMk cId="2285129583" sldId="271"/>
            <ac:spMk id="592" creationId="{27B5031B-963F-E2FC-F132-7F357ACBC958}"/>
          </ac:spMkLst>
        </pc:spChg>
        <pc:spChg chg="mod">
          <ac:chgData name="CHRISTIAN MARESCALCO" userId="83dbff2c-528b-45f9-8ce3-1e4529a29ffa" providerId="ADAL" clId="{146671F7-89BE-4910-A2DC-DC66CFDA45AD}" dt="2023-02-15T09:13:49.043" v="36398" actId="27803"/>
          <ac:spMkLst>
            <pc:docMk/>
            <pc:sldMk cId="2285129583" sldId="271"/>
            <ac:spMk id="593" creationId="{D54ADB09-7F8F-7E0C-3659-7ED504C0F92F}"/>
          </ac:spMkLst>
        </pc:spChg>
        <pc:spChg chg="mod">
          <ac:chgData name="CHRISTIAN MARESCALCO" userId="83dbff2c-528b-45f9-8ce3-1e4529a29ffa" providerId="ADAL" clId="{146671F7-89BE-4910-A2DC-DC66CFDA45AD}" dt="2023-02-15T09:13:49.043" v="36398" actId="27803"/>
          <ac:spMkLst>
            <pc:docMk/>
            <pc:sldMk cId="2285129583" sldId="271"/>
            <ac:spMk id="595" creationId="{799AB2F5-A3DD-D6F1-A3DB-17DB4B605D68}"/>
          </ac:spMkLst>
        </pc:spChg>
        <pc:spChg chg="mod">
          <ac:chgData name="CHRISTIAN MARESCALCO" userId="83dbff2c-528b-45f9-8ce3-1e4529a29ffa" providerId="ADAL" clId="{146671F7-89BE-4910-A2DC-DC66CFDA45AD}" dt="2023-02-15T09:13:49.043" v="36398" actId="27803"/>
          <ac:spMkLst>
            <pc:docMk/>
            <pc:sldMk cId="2285129583" sldId="271"/>
            <ac:spMk id="596" creationId="{35AB5CB4-29D3-A15D-D9D8-B374ED719A81}"/>
          </ac:spMkLst>
        </pc:spChg>
        <pc:spChg chg="mod">
          <ac:chgData name="CHRISTIAN MARESCALCO" userId="83dbff2c-528b-45f9-8ce3-1e4529a29ffa" providerId="ADAL" clId="{146671F7-89BE-4910-A2DC-DC66CFDA45AD}" dt="2023-02-15T09:13:49.043" v="36398" actId="27803"/>
          <ac:spMkLst>
            <pc:docMk/>
            <pc:sldMk cId="2285129583" sldId="271"/>
            <ac:spMk id="597" creationId="{B7235341-F0DC-A099-CC28-12BDC98690E5}"/>
          </ac:spMkLst>
        </pc:spChg>
        <pc:spChg chg="mod">
          <ac:chgData name="CHRISTIAN MARESCALCO" userId="83dbff2c-528b-45f9-8ce3-1e4529a29ffa" providerId="ADAL" clId="{146671F7-89BE-4910-A2DC-DC66CFDA45AD}" dt="2023-02-15T09:13:49.043" v="36398" actId="27803"/>
          <ac:spMkLst>
            <pc:docMk/>
            <pc:sldMk cId="2285129583" sldId="271"/>
            <ac:spMk id="599" creationId="{A7008421-EC87-7494-DB14-BDCFBC95F05C}"/>
          </ac:spMkLst>
        </pc:spChg>
        <pc:spChg chg="mod">
          <ac:chgData name="CHRISTIAN MARESCALCO" userId="83dbff2c-528b-45f9-8ce3-1e4529a29ffa" providerId="ADAL" clId="{146671F7-89BE-4910-A2DC-DC66CFDA45AD}" dt="2023-02-15T09:13:49.043" v="36398" actId="27803"/>
          <ac:spMkLst>
            <pc:docMk/>
            <pc:sldMk cId="2285129583" sldId="271"/>
            <ac:spMk id="600" creationId="{7CFDD7C5-1074-79BC-EE79-7C3648A091D7}"/>
          </ac:spMkLst>
        </pc:spChg>
        <pc:spChg chg="mod">
          <ac:chgData name="CHRISTIAN MARESCALCO" userId="83dbff2c-528b-45f9-8ce3-1e4529a29ffa" providerId="ADAL" clId="{146671F7-89BE-4910-A2DC-DC66CFDA45AD}" dt="2023-02-15T09:13:49.043" v="36398" actId="27803"/>
          <ac:spMkLst>
            <pc:docMk/>
            <pc:sldMk cId="2285129583" sldId="271"/>
            <ac:spMk id="601" creationId="{CB07244B-F05C-6D04-8A4F-2CACA1BAC87A}"/>
          </ac:spMkLst>
        </pc:spChg>
        <pc:spChg chg="mod">
          <ac:chgData name="CHRISTIAN MARESCALCO" userId="83dbff2c-528b-45f9-8ce3-1e4529a29ffa" providerId="ADAL" clId="{146671F7-89BE-4910-A2DC-DC66CFDA45AD}" dt="2023-02-15T09:13:49.043" v="36398" actId="27803"/>
          <ac:spMkLst>
            <pc:docMk/>
            <pc:sldMk cId="2285129583" sldId="271"/>
            <ac:spMk id="603" creationId="{F7C85DD5-DC07-E9E8-5267-9FABFD369199}"/>
          </ac:spMkLst>
        </pc:spChg>
        <pc:spChg chg="mod">
          <ac:chgData name="CHRISTIAN MARESCALCO" userId="83dbff2c-528b-45f9-8ce3-1e4529a29ffa" providerId="ADAL" clId="{146671F7-89BE-4910-A2DC-DC66CFDA45AD}" dt="2023-02-15T09:13:49.043" v="36398" actId="27803"/>
          <ac:spMkLst>
            <pc:docMk/>
            <pc:sldMk cId="2285129583" sldId="271"/>
            <ac:spMk id="604" creationId="{300FD2B1-8511-1796-1AA7-9A49B8C87C25}"/>
          </ac:spMkLst>
        </pc:spChg>
        <pc:spChg chg="mod">
          <ac:chgData name="CHRISTIAN MARESCALCO" userId="83dbff2c-528b-45f9-8ce3-1e4529a29ffa" providerId="ADAL" clId="{146671F7-89BE-4910-A2DC-DC66CFDA45AD}" dt="2023-02-15T09:13:49.043" v="36398" actId="27803"/>
          <ac:spMkLst>
            <pc:docMk/>
            <pc:sldMk cId="2285129583" sldId="271"/>
            <ac:spMk id="605" creationId="{400CEEE3-1701-D943-539B-6BF9BD58B25D}"/>
          </ac:spMkLst>
        </pc:spChg>
        <pc:spChg chg="mod">
          <ac:chgData name="CHRISTIAN MARESCALCO" userId="83dbff2c-528b-45f9-8ce3-1e4529a29ffa" providerId="ADAL" clId="{146671F7-89BE-4910-A2DC-DC66CFDA45AD}" dt="2023-02-15T09:13:49.043" v="36398" actId="27803"/>
          <ac:spMkLst>
            <pc:docMk/>
            <pc:sldMk cId="2285129583" sldId="271"/>
            <ac:spMk id="606" creationId="{BDD23CF5-7513-A0D6-D28D-ED283DCF6B4A}"/>
          </ac:spMkLst>
        </pc:spChg>
        <pc:spChg chg="mod">
          <ac:chgData name="CHRISTIAN MARESCALCO" userId="83dbff2c-528b-45f9-8ce3-1e4529a29ffa" providerId="ADAL" clId="{146671F7-89BE-4910-A2DC-DC66CFDA45AD}" dt="2023-02-15T09:13:49.043" v="36398" actId="27803"/>
          <ac:spMkLst>
            <pc:docMk/>
            <pc:sldMk cId="2285129583" sldId="271"/>
            <ac:spMk id="607" creationId="{A8762904-2159-72D1-B523-BA51F5605EE8}"/>
          </ac:spMkLst>
        </pc:spChg>
        <pc:spChg chg="mod">
          <ac:chgData name="CHRISTIAN MARESCALCO" userId="83dbff2c-528b-45f9-8ce3-1e4529a29ffa" providerId="ADAL" clId="{146671F7-89BE-4910-A2DC-DC66CFDA45AD}" dt="2023-02-15T09:13:49.043" v="36398" actId="27803"/>
          <ac:spMkLst>
            <pc:docMk/>
            <pc:sldMk cId="2285129583" sldId="271"/>
            <ac:spMk id="609" creationId="{52A1512D-545B-2F1A-1F51-CE4FAEA125C9}"/>
          </ac:spMkLst>
        </pc:spChg>
        <pc:spChg chg="mod">
          <ac:chgData name="CHRISTIAN MARESCALCO" userId="83dbff2c-528b-45f9-8ce3-1e4529a29ffa" providerId="ADAL" clId="{146671F7-89BE-4910-A2DC-DC66CFDA45AD}" dt="2023-02-15T09:13:49.043" v="36398" actId="27803"/>
          <ac:spMkLst>
            <pc:docMk/>
            <pc:sldMk cId="2285129583" sldId="271"/>
            <ac:spMk id="610" creationId="{10913DC1-F3A6-A781-6FB4-9EC42D2EB437}"/>
          </ac:spMkLst>
        </pc:spChg>
        <pc:spChg chg="mod">
          <ac:chgData name="CHRISTIAN MARESCALCO" userId="83dbff2c-528b-45f9-8ce3-1e4529a29ffa" providerId="ADAL" clId="{146671F7-89BE-4910-A2DC-DC66CFDA45AD}" dt="2023-02-15T09:13:49.043" v="36398" actId="27803"/>
          <ac:spMkLst>
            <pc:docMk/>
            <pc:sldMk cId="2285129583" sldId="271"/>
            <ac:spMk id="611" creationId="{1918C263-7DB1-6D30-2A9A-026F494D8A0C}"/>
          </ac:spMkLst>
        </pc:spChg>
        <pc:spChg chg="mod">
          <ac:chgData name="CHRISTIAN MARESCALCO" userId="83dbff2c-528b-45f9-8ce3-1e4529a29ffa" providerId="ADAL" clId="{146671F7-89BE-4910-A2DC-DC66CFDA45AD}" dt="2023-02-15T09:13:49.043" v="36398" actId="27803"/>
          <ac:spMkLst>
            <pc:docMk/>
            <pc:sldMk cId="2285129583" sldId="271"/>
            <ac:spMk id="612" creationId="{5E796193-2F6C-B1EC-30A8-E006893BF16A}"/>
          </ac:spMkLst>
        </pc:spChg>
        <pc:spChg chg="mod">
          <ac:chgData name="CHRISTIAN MARESCALCO" userId="83dbff2c-528b-45f9-8ce3-1e4529a29ffa" providerId="ADAL" clId="{146671F7-89BE-4910-A2DC-DC66CFDA45AD}" dt="2023-02-15T09:13:49.043" v="36398" actId="27803"/>
          <ac:spMkLst>
            <pc:docMk/>
            <pc:sldMk cId="2285129583" sldId="271"/>
            <ac:spMk id="614" creationId="{960F20E2-56E5-9212-B472-1A11C8436611}"/>
          </ac:spMkLst>
        </pc:spChg>
        <pc:spChg chg="mod">
          <ac:chgData name="CHRISTIAN MARESCALCO" userId="83dbff2c-528b-45f9-8ce3-1e4529a29ffa" providerId="ADAL" clId="{146671F7-89BE-4910-A2DC-DC66CFDA45AD}" dt="2023-02-15T09:13:49.043" v="36398" actId="27803"/>
          <ac:spMkLst>
            <pc:docMk/>
            <pc:sldMk cId="2285129583" sldId="271"/>
            <ac:spMk id="615" creationId="{6DA3ADF0-0E98-0243-EA17-7F2E32867E6D}"/>
          </ac:spMkLst>
        </pc:spChg>
        <pc:spChg chg="mod">
          <ac:chgData name="CHRISTIAN MARESCALCO" userId="83dbff2c-528b-45f9-8ce3-1e4529a29ffa" providerId="ADAL" clId="{146671F7-89BE-4910-A2DC-DC66CFDA45AD}" dt="2023-02-15T09:13:49.043" v="36398" actId="27803"/>
          <ac:spMkLst>
            <pc:docMk/>
            <pc:sldMk cId="2285129583" sldId="271"/>
            <ac:spMk id="616" creationId="{D10E9C85-F8B4-7508-C3D6-7FF884309CA3}"/>
          </ac:spMkLst>
        </pc:spChg>
        <pc:spChg chg="mod">
          <ac:chgData name="CHRISTIAN MARESCALCO" userId="83dbff2c-528b-45f9-8ce3-1e4529a29ffa" providerId="ADAL" clId="{146671F7-89BE-4910-A2DC-DC66CFDA45AD}" dt="2023-02-15T09:13:49.043" v="36398" actId="27803"/>
          <ac:spMkLst>
            <pc:docMk/>
            <pc:sldMk cId="2285129583" sldId="271"/>
            <ac:spMk id="617" creationId="{AF9B7F4B-E12C-D140-E31F-FD3673C3DBC3}"/>
          </ac:spMkLst>
        </pc:spChg>
        <pc:spChg chg="mod">
          <ac:chgData name="CHRISTIAN MARESCALCO" userId="83dbff2c-528b-45f9-8ce3-1e4529a29ffa" providerId="ADAL" clId="{146671F7-89BE-4910-A2DC-DC66CFDA45AD}" dt="2023-02-15T09:13:49.043" v="36398" actId="27803"/>
          <ac:spMkLst>
            <pc:docMk/>
            <pc:sldMk cId="2285129583" sldId="271"/>
            <ac:spMk id="619" creationId="{9C2B47D3-BB11-747A-791C-85F0B111A170}"/>
          </ac:spMkLst>
        </pc:spChg>
        <pc:spChg chg="mod">
          <ac:chgData name="CHRISTIAN MARESCALCO" userId="83dbff2c-528b-45f9-8ce3-1e4529a29ffa" providerId="ADAL" clId="{146671F7-89BE-4910-A2DC-DC66CFDA45AD}" dt="2023-02-15T09:13:49.043" v="36398" actId="27803"/>
          <ac:spMkLst>
            <pc:docMk/>
            <pc:sldMk cId="2285129583" sldId="271"/>
            <ac:spMk id="620" creationId="{7B217317-BF04-E0B5-9714-AE0CD239BBA4}"/>
          </ac:spMkLst>
        </pc:spChg>
        <pc:spChg chg="mod">
          <ac:chgData name="CHRISTIAN MARESCALCO" userId="83dbff2c-528b-45f9-8ce3-1e4529a29ffa" providerId="ADAL" clId="{146671F7-89BE-4910-A2DC-DC66CFDA45AD}" dt="2023-02-15T09:13:49.043" v="36398" actId="27803"/>
          <ac:spMkLst>
            <pc:docMk/>
            <pc:sldMk cId="2285129583" sldId="271"/>
            <ac:spMk id="621" creationId="{0BF1DBCF-773B-BD54-0079-0A7C90DFECE4}"/>
          </ac:spMkLst>
        </pc:spChg>
        <pc:spChg chg="mod">
          <ac:chgData name="CHRISTIAN MARESCALCO" userId="83dbff2c-528b-45f9-8ce3-1e4529a29ffa" providerId="ADAL" clId="{146671F7-89BE-4910-A2DC-DC66CFDA45AD}" dt="2023-02-15T09:13:49.043" v="36398" actId="27803"/>
          <ac:spMkLst>
            <pc:docMk/>
            <pc:sldMk cId="2285129583" sldId="271"/>
            <ac:spMk id="623" creationId="{0CB1CB57-461A-5869-0C2C-F3F199A0F1E5}"/>
          </ac:spMkLst>
        </pc:spChg>
        <pc:spChg chg="mod">
          <ac:chgData name="CHRISTIAN MARESCALCO" userId="83dbff2c-528b-45f9-8ce3-1e4529a29ffa" providerId="ADAL" clId="{146671F7-89BE-4910-A2DC-DC66CFDA45AD}" dt="2023-02-15T09:13:49.043" v="36398" actId="27803"/>
          <ac:spMkLst>
            <pc:docMk/>
            <pc:sldMk cId="2285129583" sldId="271"/>
            <ac:spMk id="624" creationId="{53507951-0C19-19E0-1D92-DF10E6F3F477}"/>
          </ac:spMkLst>
        </pc:spChg>
        <pc:spChg chg="mod">
          <ac:chgData name="CHRISTIAN MARESCALCO" userId="83dbff2c-528b-45f9-8ce3-1e4529a29ffa" providerId="ADAL" clId="{146671F7-89BE-4910-A2DC-DC66CFDA45AD}" dt="2023-02-15T09:13:49.043" v="36398" actId="27803"/>
          <ac:spMkLst>
            <pc:docMk/>
            <pc:sldMk cId="2285129583" sldId="271"/>
            <ac:spMk id="625" creationId="{9A05A7D1-368C-943C-E3BE-68C9368CDEAD}"/>
          </ac:spMkLst>
        </pc:spChg>
        <pc:spChg chg="mod">
          <ac:chgData name="CHRISTIAN MARESCALCO" userId="83dbff2c-528b-45f9-8ce3-1e4529a29ffa" providerId="ADAL" clId="{146671F7-89BE-4910-A2DC-DC66CFDA45AD}" dt="2023-02-15T09:13:49.043" v="36398" actId="27803"/>
          <ac:spMkLst>
            <pc:docMk/>
            <pc:sldMk cId="2285129583" sldId="271"/>
            <ac:spMk id="627" creationId="{49113051-7C50-EE5C-D330-A301D391819F}"/>
          </ac:spMkLst>
        </pc:spChg>
        <pc:spChg chg="mod">
          <ac:chgData name="CHRISTIAN MARESCALCO" userId="83dbff2c-528b-45f9-8ce3-1e4529a29ffa" providerId="ADAL" clId="{146671F7-89BE-4910-A2DC-DC66CFDA45AD}" dt="2023-02-15T09:13:49.043" v="36398" actId="27803"/>
          <ac:spMkLst>
            <pc:docMk/>
            <pc:sldMk cId="2285129583" sldId="271"/>
            <ac:spMk id="628" creationId="{AF11C58F-0733-61EF-33F5-65BA217B6EBC}"/>
          </ac:spMkLst>
        </pc:spChg>
        <pc:spChg chg="mod">
          <ac:chgData name="CHRISTIAN MARESCALCO" userId="83dbff2c-528b-45f9-8ce3-1e4529a29ffa" providerId="ADAL" clId="{146671F7-89BE-4910-A2DC-DC66CFDA45AD}" dt="2023-02-15T09:13:49.043" v="36398" actId="27803"/>
          <ac:spMkLst>
            <pc:docMk/>
            <pc:sldMk cId="2285129583" sldId="271"/>
            <ac:spMk id="629" creationId="{8EAA3F23-28FD-81D3-D810-27F3BCD35DD4}"/>
          </ac:spMkLst>
        </pc:spChg>
        <pc:spChg chg="mod">
          <ac:chgData name="CHRISTIAN MARESCALCO" userId="83dbff2c-528b-45f9-8ce3-1e4529a29ffa" providerId="ADAL" clId="{146671F7-89BE-4910-A2DC-DC66CFDA45AD}" dt="2023-02-15T09:13:49.043" v="36398" actId="27803"/>
          <ac:spMkLst>
            <pc:docMk/>
            <pc:sldMk cId="2285129583" sldId="271"/>
            <ac:spMk id="631" creationId="{240DBC85-6B2C-E784-6F7A-AAA3AE8F2CE3}"/>
          </ac:spMkLst>
        </pc:spChg>
        <pc:spChg chg="mod">
          <ac:chgData name="CHRISTIAN MARESCALCO" userId="83dbff2c-528b-45f9-8ce3-1e4529a29ffa" providerId="ADAL" clId="{146671F7-89BE-4910-A2DC-DC66CFDA45AD}" dt="2023-02-15T09:13:49.043" v="36398" actId="27803"/>
          <ac:spMkLst>
            <pc:docMk/>
            <pc:sldMk cId="2285129583" sldId="271"/>
            <ac:spMk id="632" creationId="{8FB44D47-3935-2442-741D-B96B6594DF6F}"/>
          </ac:spMkLst>
        </pc:spChg>
        <pc:spChg chg="mod">
          <ac:chgData name="CHRISTIAN MARESCALCO" userId="83dbff2c-528b-45f9-8ce3-1e4529a29ffa" providerId="ADAL" clId="{146671F7-89BE-4910-A2DC-DC66CFDA45AD}" dt="2023-02-15T09:13:49.043" v="36398" actId="27803"/>
          <ac:spMkLst>
            <pc:docMk/>
            <pc:sldMk cId="2285129583" sldId="271"/>
            <ac:spMk id="633" creationId="{D057BF6D-9A36-6218-97DA-5E43BD42FA7C}"/>
          </ac:spMkLst>
        </pc:spChg>
        <pc:spChg chg="mod">
          <ac:chgData name="CHRISTIAN MARESCALCO" userId="83dbff2c-528b-45f9-8ce3-1e4529a29ffa" providerId="ADAL" clId="{146671F7-89BE-4910-A2DC-DC66CFDA45AD}" dt="2023-02-15T09:13:49.043" v="36398" actId="27803"/>
          <ac:spMkLst>
            <pc:docMk/>
            <pc:sldMk cId="2285129583" sldId="271"/>
            <ac:spMk id="635" creationId="{49643926-31E2-76C8-F135-13111F82A47B}"/>
          </ac:spMkLst>
        </pc:spChg>
        <pc:spChg chg="mod">
          <ac:chgData name="CHRISTIAN MARESCALCO" userId="83dbff2c-528b-45f9-8ce3-1e4529a29ffa" providerId="ADAL" clId="{146671F7-89BE-4910-A2DC-DC66CFDA45AD}" dt="2023-02-15T09:13:49.043" v="36398" actId="27803"/>
          <ac:spMkLst>
            <pc:docMk/>
            <pc:sldMk cId="2285129583" sldId="271"/>
            <ac:spMk id="636" creationId="{5DADAF6B-93E7-D84E-763B-DE64706340B2}"/>
          </ac:spMkLst>
        </pc:spChg>
        <pc:spChg chg="mod">
          <ac:chgData name="CHRISTIAN MARESCALCO" userId="83dbff2c-528b-45f9-8ce3-1e4529a29ffa" providerId="ADAL" clId="{146671F7-89BE-4910-A2DC-DC66CFDA45AD}" dt="2023-02-15T09:13:49.043" v="36398" actId="27803"/>
          <ac:spMkLst>
            <pc:docMk/>
            <pc:sldMk cId="2285129583" sldId="271"/>
            <ac:spMk id="637" creationId="{AB2D3E47-1A71-5F3A-243F-2CF7EDF758DB}"/>
          </ac:spMkLst>
        </pc:spChg>
        <pc:spChg chg="mod">
          <ac:chgData name="CHRISTIAN MARESCALCO" userId="83dbff2c-528b-45f9-8ce3-1e4529a29ffa" providerId="ADAL" clId="{146671F7-89BE-4910-A2DC-DC66CFDA45AD}" dt="2023-02-15T09:13:49.043" v="36398" actId="27803"/>
          <ac:spMkLst>
            <pc:docMk/>
            <pc:sldMk cId="2285129583" sldId="271"/>
            <ac:spMk id="639" creationId="{DD6CF025-C1B6-EBB2-8437-9BFE43F9A9D3}"/>
          </ac:spMkLst>
        </pc:spChg>
        <pc:spChg chg="mod">
          <ac:chgData name="CHRISTIAN MARESCALCO" userId="83dbff2c-528b-45f9-8ce3-1e4529a29ffa" providerId="ADAL" clId="{146671F7-89BE-4910-A2DC-DC66CFDA45AD}" dt="2023-02-15T09:13:49.043" v="36398" actId="27803"/>
          <ac:spMkLst>
            <pc:docMk/>
            <pc:sldMk cId="2285129583" sldId="271"/>
            <ac:spMk id="640" creationId="{B658A9E3-D350-F8F8-617D-A49E5C002160}"/>
          </ac:spMkLst>
        </pc:spChg>
        <pc:spChg chg="mod">
          <ac:chgData name="CHRISTIAN MARESCALCO" userId="83dbff2c-528b-45f9-8ce3-1e4529a29ffa" providerId="ADAL" clId="{146671F7-89BE-4910-A2DC-DC66CFDA45AD}" dt="2023-02-15T09:13:49.043" v="36398" actId="27803"/>
          <ac:spMkLst>
            <pc:docMk/>
            <pc:sldMk cId="2285129583" sldId="271"/>
            <ac:spMk id="641" creationId="{F6A6B2B3-262E-6749-33AE-F1D23DF733A8}"/>
          </ac:spMkLst>
        </pc:spChg>
        <pc:spChg chg="mod">
          <ac:chgData name="CHRISTIAN MARESCALCO" userId="83dbff2c-528b-45f9-8ce3-1e4529a29ffa" providerId="ADAL" clId="{146671F7-89BE-4910-A2DC-DC66CFDA45AD}" dt="2023-02-15T09:13:49.043" v="36398" actId="27803"/>
          <ac:spMkLst>
            <pc:docMk/>
            <pc:sldMk cId="2285129583" sldId="271"/>
            <ac:spMk id="643" creationId="{43846845-0C2D-4D9C-31B4-95DF217C0B6F}"/>
          </ac:spMkLst>
        </pc:spChg>
        <pc:spChg chg="mod">
          <ac:chgData name="CHRISTIAN MARESCALCO" userId="83dbff2c-528b-45f9-8ce3-1e4529a29ffa" providerId="ADAL" clId="{146671F7-89BE-4910-A2DC-DC66CFDA45AD}" dt="2023-02-15T09:13:49.043" v="36398" actId="27803"/>
          <ac:spMkLst>
            <pc:docMk/>
            <pc:sldMk cId="2285129583" sldId="271"/>
            <ac:spMk id="644" creationId="{537EA261-2E6B-9CD1-C308-C0F304F46D77}"/>
          </ac:spMkLst>
        </pc:spChg>
        <pc:spChg chg="mod">
          <ac:chgData name="CHRISTIAN MARESCALCO" userId="83dbff2c-528b-45f9-8ce3-1e4529a29ffa" providerId="ADAL" clId="{146671F7-89BE-4910-A2DC-DC66CFDA45AD}" dt="2023-02-15T09:13:49.043" v="36398" actId="27803"/>
          <ac:spMkLst>
            <pc:docMk/>
            <pc:sldMk cId="2285129583" sldId="271"/>
            <ac:spMk id="645" creationId="{85D31BA2-AB9F-33C3-8B12-7FA6751E28D1}"/>
          </ac:spMkLst>
        </pc:spChg>
        <pc:spChg chg="mod">
          <ac:chgData name="CHRISTIAN MARESCALCO" userId="83dbff2c-528b-45f9-8ce3-1e4529a29ffa" providerId="ADAL" clId="{146671F7-89BE-4910-A2DC-DC66CFDA45AD}" dt="2023-02-15T09:13:49.043" v="36398" actId="27803"/>
          <ac:spMkLst>
            <pc:docMk/>
            <pc:sldMk cId="2285129583" sldId="271"/>
            <ac:spMk id="647" creationId="{224615C7-B8C3-D339-E89B-8C98275AD6B3}"/>
          </ac:spMkLst>
        </pc:spChg>
        <pc:spChg chg="mod">
          <ac:chgData name="CHRISTIAN MARESCALCO" userId="83dbff2c-528b-45f9-8ce3-1e4529a29ffa" providerId="ADAL" clId="{146671F7-89BE-4910-A2DC-DC66CFDA45AD}" dt="2023-02-15T09:13:49.043" v="36398" actId="27803"/>
          <ac:spMkLst>
            <pc:docMk/>
            <pc:sldMk cId="2285129583" sldId="271"/>
            <ac:spMk id="648" creationId="{60016A19-328D-B2B1-D38E-13A742FA48F9}"/>
          </ac:spMkLst>
        </pc:spChg>
        <pc:spChg chg="mod">
          <ac:chgData name="CHRISTIAN MARESCALCO" userId="83dbff2c-528b-45f9-8ce3-1e4529a29ffa" providerId="ADAL" clId="{146671F7-89BE-4910-A2DC-DC66CFDA45AD}" dt="2023-02-15T09:13:49.043" v="36398" actId="27803"/>
          <ac:spMkLst>
            <pc:docMk/>
            <pc:sldMk cId="2285129583" sldId="271"/>
            <ac:spMk id="649" creationId="{3103103E-B3E3-A7AF-0C6B-5D51342674B6}"/>
          </ac:spMkLst>
        </pc:spChg>
        <pc:spChg chg="mod">
          <ac:chgData name="CHRISTIAN MARESCALCO" userId="83dbff2c-528b-45f9-8ce3-1e4529a29ffa" providerId="ADAL" clId="{146671F7-89BE-4910-A2DC-DC66CFDA45AD}" dt="2023-02-15T09:13:49.043" v="36398" actId="27803"/>
          <ac:spMkLst>
            <pc:docMk/>
            <pc:sldMk cId="2285129583" sldId="271"/>
            <ac:spMk id="651" creationId="{74D653EB-5B54-38DD-DE2C-70D0261B6F7A}"/>
          </ac:spMkLst>
        </pc:spChg>
        <pc:spChg chg="mod">
          <ac:chgData name="CHRISTIAN MARESCALCO" userId="83dbff2c-528b-45f9-8ce3-1e4529a29ffa" providerId="ADAL" clId="{146671F7-89BE-4910-A2DC-DC66CFDA45AD}" dt="2023-02-15T09:13:49.043" v="36398" actId="27803"/>
          <ac:spMkLst>
            <pc:docMk/>
            <pc:sldMk cId="2285129583" sldId="271"/>
            <ac:spMk id="652" creationId="{86FF900D-FC81-4B9E-B55E-D636356C42F5}"/>
          </ac:spMkLst>
        </pc:spChg>
        <pc:spChg chg="mod">
          <ac:chgData name="CHRISTIAN MARESCALCO" userId="83dbff2c-528b-45f9-8ce3-1e4529a29ffa" providerId="ADAL" clId="{146671F7-89BE-4910-A2DC-DC66CFDA45AD}" dt="2023-02-15T09:13:49.043" v="36398" actId="27803"/>
          <ac:spMkLst>
            <pc:docMk/>
            <pc:sldMk cId="2285129583" sldId="271"/>
            <ac:spMk id="653" creationId="{34DA8955-A2F1-4BFE-0CB9-DA5D48F3CD93}"/>
          </ac:spMkLst>
        </pc:spChg>
        <pc:spChg chg="mod">
          <ac:chgData name="CHRISTIAN MARESCALCO" userId="83dbff2c-528b-45f9-8ce3-1e4529a29ffa" providerId="ADAL" clId="{146671F7-89BE-4910-A2DC-DC66CFDA45AD}" dt="2023-02-15T09:13:49.043" v="36398" actId="27803"/>
          <ac:spMkLst>
            <pc:docMk/>
            <pc:sldMk cId="2285129583" sldId="271"/>
            <ac:spMk id="654" creationId="{3E3E9E86-4517-A728-F1C4-29117B178ABF}"/>
          </ac:spMkLst>
        </pc:spChg>
        <pc:spChg chg="mod">
          <ac:chgData name="CHRISTIAN MARESCALCO" userId="83dbff2c-528b-45f9-8ce3-1e4529a29ffa" providerId="ADAL" clId="{146671F7-89BE-4910-A2DC-DC66CFDA45AD}" dt="2023-02-15T09:13:49.043" v="36398" actId="27803"/>
          <ac:spMkLst>
            <pc:docMk/>
            <pc:sldMk cId="2285129583" sldId="271"/>
            <ac:spMk id="655" creationId="{81EB8B79-9E01-8588-4237-AC11083A321D}"/>
          </ac:spMkLst>
        </pc:spChg>
        <pc:spChg chg="mod">
          <ac:chgData name="CHRISTIAN MARESCALCO" userId="83dbff2c-528b-45f9-8ce3-1e4529a29ffa" providerId="ADAL" clId="{146671F7-89BE-4910-A2DC-DC66CFDA45AD}" dt="2023-02-15T09:13:49.043" v="36398" actId="27803"/>
          <ac:spMkLst>
            <pc:docMk/>
            <pc:sldMk cId="2285129583" sldId="271"/>
            <ac:spMk id="657" creationId="{651EE4A9-740A-7738-9664-241E1F87B8EB}"/>
          </ac:spMkLst>
        </pc:spChg>
        <pc:spChg chg="mod">
          <ac:chgData name="CHRISTIAN MARESCALCO" userId="83dbff2c-528b-45f9-8ce3-1e4529a29ffa" providerId="ADAL" clId="{146671F7-89BE-4910-A2DC-DC66CFDA45AD}" dt="2023-02-15T09:13:49.043" v="36398" actId="27803"/>
          <ac:spMkLst>
            <pc:docMk/>
            <pc:sldMk cId="2285129583" sldId="271"/>
            <ac:spMk id="658" creationId="{CF418780-BDBE-9002-9BC0-83DAE4061107}"/>
          </ac:spMkLst>
        </pc:spChg>
        <pc:spChg chg="mod">
          <ac:chgData name="CHRISTIAN MARESCALCO" userId="83dbff2c-528b-45f9-8ce3-1e4529a29ffa" providerId="ADAL" clId="{146671F7-89BE-4910-A2DC-DC66CFDA45AD}" dt="2023-02-15T09:13:49.043" v="36398" actId="27803"/>
          <ac:spMkLst>
            <pc:docMk/>
            <pc:sldMk cId="2285129583" sldId="271"/>
            <ac:spMk id="659" creationId="{B40A0F61-93E5-A6F2-5B91-BAD2BA3C0DF4}"/>
          </ac:spMkLst>
        </pc:spChg>
        <pc:spChg chg="mod">
          <ac:chgData name="CHRISTIAN MARESCALCO" userId="83dbff2c-528b-45f9-8ce3-1e4529a29ffa" providerId="ADAL" clId="{146671F7-89BE-4910-A2DC-DC66CFDA45AD}" dt="2023-02-15T09:13:49.043" v="36398" actId="27803"/>
          <ac:spMkLst>
            <pc:docMk/>
            <pc:sldMk cId="2285129583" sldId="271"/>
            <ac:spMk id="661" creationId="{0A43167E-07A2-54ED-F26E-EE0915A6C40C}"/>
          </ac:spMkLst>
        </pc:spChg>
        <pc:spChg chg="mod">
          <ac:chgData name="CHRISTIAN MARESCALCO" userId="83dbff2c-528b-45f9-8ce3-1e4529a29ffa" providerId="ADAL" clId="{146671F7-89BE-4910-A2DC-DC66CFDA45AD}" dt="2023-02-15T09:13:49.043" v="36398" actId="27803"/>
          <ac:spMkLst>
            <pc:docMk/>
            <pc:sldMk cId="2285129583" sldId="271"/>
            <ac:spMk id="662" creationId="{06405FFA-BC98-70E3-FC9D-5042CFDA1C5C}"/>
          </ac:spMkLst>
        </pc:spChg>
        <pc:spChg chg="mod">
          <ac:chgData name="CHRISTIAN MARESCALCO" userId="83dbff2c-528b-45f9-8ce3-1e4529a29ffa" providerId="ADAL" clId="{146671F7-89BE-4910-A2DC-DC66CFDA45AD}" dt="2023-02-15T09:13:49.043" v="36398" actId="27803"/>
          <ac:spMkLst>
            <pc:docMk/>
            <pc:sldMk cId="2285129583" sldId="271"/>
            <ac:spMk id="663" creationId="{7328E40F-3262-5CA5-C6CA-1F94557A596A}"/>
          </ac:spMkLst>
        </pc:spChg>
        <pc:spChg chg="mod">
          <ac:chgData name="CHRISTIAN MARESCALCO" userId="83dbff2c-528b-45f9-8ce3-1e4529a29ffa" providerId="ADAL" clId="{146671F7-89BE-4910-A2DC-DC66CFDA45AD}" dt="2023-02-15T09:13:49.043" v="36398" actId="27803"/>
          <ac:spMkLst>
            <pc:docMk/>
            <pc:sldMk cId="2285129583" sldId="271"/>
            <ac:spMk id="665" creationId="{17F70D63-45FD-33A2-534E-C5126519F9FB}"/>
          </ac:spMkLst>
        </pc:spChg>
        <pc:spChg chg="mod">
          <ac:chgData name="CHRISTIAN MARESCALCO" userId="83dbff2c-528b-45f9-8ce3-1e4529a29ffa" providerId="ADAL" clId="{146671F7-89BE-4910-A2DC-DC66CFDA45AD}" dt="2023-02-15T09:13:49.043" v="36398" actId="27803"/>
          <ac:spMkLst>
            <pc:docMk/>
            <pc:sldMk cId="2285129583" sldId="271"/>
            <ac:spMk id="666" creationId="{00101BA5-C3A1-F0B8-1327-7C55FD91B998}"/>
          </ac:spMkLst>
        </pc:spChg>
        <pc:spChg chg="mod">
          <ac:chgData name="CHRISTIAN MARESCALCO" userId="83dbff2c-528b-45f9-8ce3-1e4529a29ffa" providerId="ADAL" clId="{146671F7-89BE-4910-A2DC-DC66CFDA45AD}" dt="2023-02-15T09:13:49.043" v="36398" actId="27803"/>
          <ac:spMkLst>
            <pc:docMk/>
            <pc:sldMk cId="2285129583" sldId="271"/>
            <ac:spMk id="667" creationId="{E79231D7-807A-CED7-220E-9E48EA5DAF54}"/>
          </ac:spMkLst>
        </pc:spChg>
        <pc:spChg chg="mod">
          <ac:chgData name="CHRISTIAN MARESCALCO" userId="83dbff2c-528b-45f9-8ce3-1e4529a29ffa" providerId="ADAL" clId="{146671F7-89BE-4910-A2DC-DC66CFDA45AD}" dt="2023-02-15T09:13:49.043" v="36398" actId="27803"/>
          <ac:spMkLst>
            <pc:docMk/>
            <pc:sldMk cId="2285129583" sldId="271"/>
            <ac:spMk id="669" creationId="{28CBD1D6-E71C-3C82-D344-F4BBEF316727}"/>
          </ac:spMkLst>
        </pc:spChg>
        <pc:spChg chg="mod">
          <ac:chgData name="CHRISTIAN MARESCALCO" userId="83dbff2c-528b-45f9-8ce3-1e4529a29ffa" providerId="ADAL" clId="{146671F7-89BE-4910-A2DC-DC66CFDA45AD}" dt="2023-02-15T09:13:49.043" v="36398" actId="27803"/>
          <ac:spMkLst>
            <pc:docMk/>
            <pc:sldMk cId="2285129583" sldId="271"/>
            <ac:spMk id="670" creationId="{5204F672-771E-0874-0C3A-2DC8EE8CB22A}"/>
          </ac:spMkLst>
        </pc:spChg>
        <pc:spChg chg="mod">
          <ac:chgData name="CHRISTIAN MARESCALCO" userId="83dbff2c-528b-45f9-8ce3-1e4529a29ffa" providerId="ADAL" clId="{146671F7-89BE-4910-A2DC-DC66CFDA45AD}" dt="2023-02-15T09:13:49.043" v="36398" actId="27803"/>
          <ac:spMkLst>
            <pc:docMk/>
            <pc:sldMk cId="2285129583" sldId="271"/>
            <ac:spMk id="671" creationId="{87B134C7-62A1-3341-3258-7C24DAEF8123}"/>
          </ac:spMkLst>
        </pc:spChg>
        <pc:spChg chg="mod">
          <ac:chgData name="CHRISTIAN MARESCALCO" userId="83dbff2c-528b-45f9-8ce3-1e4529a29ffa" providerId="ADAL" clId="{146671F7-89BE-4910-A2DC-DC66CFDA45AD}" dt="2023-02-15T09:13:49.043" v="36398" actId="27803"/>
          <ac:spMkLst>
            <pc:docMk/>
            <pc:sldMk cId="2285129583" sldId="271"/>
            <ac:spMk id="672" creationId="{DB5D0614-FFC7-7DB3-7B63-5CC866B18D84}"/>
          </ac:spMkLst>
        </pc:spChg>
        <pc:spChg chg="mod">
          <ac:chgData name="CHRISTIAN MARESCALCO" userId="83dbff2c-528b-45f9-8ce3-1e4529a29ffa" providerId="ADAL" clId="{146671F7-89BE-4910-A2DC-DC66CFDA45AD}" dt="2023-02-15T09:13:49.043" v="36398" actId="27803"/>
          <ac:spMkLst>
            <pc:docMk/>
            <pc:sldMk cId="2285129583" sldId="271"/>
            <ac:spMk id="673" creationId="{2FF5C4C2-BE57-14D5-61EB-DDA6CFC6F976}"/>
          </ac:spMkLst>
        </pc:spChg>
        <pc:spChg chg="mod">
          <ac:chgData name="CHRISTIAN MARESCALCO" userId="83dbff2c-528b-45f9-8ce3-1e4529a29ffa" providerId="ADAL" clId="{146671F7-89BE-4910-A2DC-DC66CFDA45AD}" dt="2023-02-15T09:13:49.043" v="36398" actId="27803"/>
          <ac:spMkLst>
            <pc:docMk/>
            <pc:sldMk cId="2285129583" sldId="271"/>
            <ac:spMk id="675" creationId="{39FF291A-E4A7-CEBD-8B32-AEBEFC538324}"/>
          </ac:spMkLst>
        </pc:spChg>
        <pc:spChg chg="mod">
          <ac:chgData name="CHRISTIAN MARESCALCO" userId="83dbff2c-528b-45f9-8ce3-1e4529a29ffa" providerId="ADAL" clId="{146671F7-89BE-4910-A2DC-DC66CFDA45AD}" dt="2023-02-15T09:13:49.043" v="36398" actId="27803"/>
          <ac:spMkLst>
            <pc:docMk/>
            <pc:sldMk cId="2285129583" sldId="271"/>
            <ac:spMk id="676" creationId="{FBBAD097-715C-4AAB-2DB2-7BE6A6B2EAF8}"/>
          </ac:spMkLst>
        </pc:spChg>
        <pc:spChg chg="mod">
          <ac:chgData name="CHRISTIAN MARESCALCO" userId="83dbff2c-528b-45f9-8ce3-1e4529a29ffa" providerId="ADAL" clId="{146671F7-89BE-4910-A2DC-DC66CFDA45AD}" dt="2023-02-15T09:13:49.043" v="36398" actId="27803"/>
          <ac:spMkLst>
            <pc:docMk/>
            <pc:sldMk cId="2285129583" sldId="271"/>
            <ac:spMk id="677" creationId="{72B58422-BD22-CF32-8A56-B3618EF471EA}"/>
          </ac:spMkLst>
        </pc:spChg>
        <pc:spChg chg="mod">
          <ac:chgData name="CHRISTIAN MARESCALCO" userId="83dbff2c-528b-45f9-8ce3-1e4529a29ffa" providerId="ADAL" clId="{146671F7-89BE-4910-A2DC-DC66CFDA45AD}" dt="2023-02-15T09:13:49.043" v="36398" actId="27803"/>
          <ac:spMkLst>
            <pc:docMk/>
            <pc:sldMk cId="2285129583" sldId="271"/>
            <ac:spMk id="678" creationId="{8E257159-FE5E-6B83-421F-5B5EBE4079DA}"/>
          </ac:spMkLst>
        </pc:spChg>
        <pc:spChg chg="mod">
          <ac:chgData name="CHRISTIAN MARESCALCO" userId="83dbff2c-528b-45f9-8ce3-1e4529a29ffa" providerId="ADAL" clId="{146671F7-89BE-4910-A2DC-DC66CFDA45AD}" dt="2023-02-15T09:13:49.043" v="36398" actId="27803"/>
          <ac:spMkLst>
            <pc:docMk/>
            <pc:sldMk cId="2285129583" sldId="271"/>
            <ac:spMk id="680" creationId="{0AC6E7F7-3B77-E6BA-385A-B92120AC83F9}"/>
          </ac:spMkLst>
        </pc:spChg>
        <pc:spChg chg="mod">
          <ac:chgData name="CHRISTIAN MARESCALCO" userId="83dbff2c-528b-45f9-8ce3-1e4529a29ffa" providerId="ADAL" clId="{146671F7-89BE-4910-A2DC-DC66CFDA45AD}" dt="2023-02-15T09:13:49.043" v="36398" actId="27803"/>
          <ac:spMkLst>
            <pc:docMk/>
            <pc:sldMk cId="2285129583" sldId="271"/>
            <ac:spMk id="681" creationId="{B304B83C-70B9-8391-53D3-2DFD3CEC669C}"/>
          </ac:spMkLst>
        </pc:spChg>
        <pc:spChg chg="mod">
          <ac:chgData name="CHRISTIAN MARESCALCO" userId="83dbff2c-528b-45f9-8ce3-1e4529a29ffa" providerId="ADAL" clId="{146671F7-89BE-4910-A2DC-DC66CFDA45AD}" dt="2023-02-15T09:13:49.043" v="36398" actId="27803"/>
          <ac:spMkLst>
            <pc:docMk/>
            <pc:sldMk cId="2285129583" sldId="271"/>
            <ac:spMk id="682" creationId="{A5586BDF-1FEA-3177-8E63-ECAC12AE420E}"/>
          </ac:spMkLst>
        </pc:spChg>
        <pc:spChg chg="mod">
          <ac:chgData name="CHRISTIAN MARESCALCO" userId="83dbff2c-528b-45f9-8ce3-1e4529a29ffa" providerId="ADAL" clId="{146671F7-89BE-4910-A2DC-DC66CFDA45AD}" dt="2023-02-15T09:13:49.043" v="36398" actId="27803"/>
          <ac:spMkLst>
            <pc:docMk/>
            <pc:sldMk cId="2285129583" sldId="271"/>
            <ac:spMk id="684" creationId="{D91599A3-2B78-B97F-4A92-4B5E95C0D5D5}"/>
          </ac:spMkLst>
        </pc:spChg>
        <pc:spChg chg="mod">
          <ac:chgData name="CHRISTIAN MARESCALCO" userId="83dbff2c-528b-45f9-8ce3-1e4529a29ffa" providerId="ADAL" clId="{146671F7-89BE-4910-A2DC-DC66CFDA45AD}" dt="2023-02-15T09:13:49.043" v="36398" actId="27803"/>
          <ac:spMkLst>
            <pc:docMk/>
            <pc:sldMk cId="2285129583" sldId="271"/>
            <ac:spMk id="685" creationId="{89AB848E-1730-F84D-819A-268EF6492FF9}"/>
          </ac:spMkLst>
        </pc:spChg>
        <pc:spChg chg="mod">
          <ac:chgData name="CHRISTIAN MARESCALCO" userId="83dbff2c-528b-45f9-8ce3-1e4529a29ffa" providerId="ADAL" clId="{146671F7-89BE-4910-A2DC-DC66CFDA45AD}" dt="2023-02-15T09:13:49.043" v="36398" actId="27803"/>
          <ac:spMkLst>
            <pc:docMk/>
            <pc:sldMk cId="2285129583" sldId="271"/>
            <ac:spMk id="686" creationId="{7BFD7D26-1DA2-28E3-136A-5E0FEC0E0F42}"/>
          </ac:spMkLst>
        </pc:spChg>
        <pc:spChg chg="mod">
          <ac:chgData name="CHRISTIAN MARESCALCO" userId="83dbff2c-528b-45f9-8ce3-1e4529a29ffa" providerId="ADAL" clId="{146671F7-89BE-4910-A2DC-DC66CFDA45AD}" dt="2023-02-15T09:13:49.043" v="36398" actId="27803"/>
          <ac:spMkLst>
            <pc:docMk/>
            <pc:sldMk cId="2285129583" sldId="271"/>
            <ac:spMk id="688" creationId="{3592ED60-0899-2EC6-1DC2-CEC79DBDD1BF}"/>
          </ac:spMkLst>
        </pc:spChg>
        <pc:spChg chg="mod">
          <ac:chgData name="CHRISTIAN MARESCALCO" userId="83dbff2c-528b-45f9-8ce3-1e4529a29ffa" providerId="ADAL" clId="{146671F7-89BE-4910-A2DC-DC66CFDA45AD}" dt="2023-02-15T09:13:49.043" v="36398" actId="27803"/>
          <ac:spMkLst>
            <pc:docMk/>
            <pc:sldMk cId="2285129583" sldId="271"/>
            <ac:spMk id="689" creationId="{68E16630-2ECD-E5C1-6D7F-A9EA73FA5206}"/>
          </ac:spMkLst>
        </pc:spChg>
        <pc:spChg chg="mod">
          <ac:chgData name="CHRISTIAN MARESCALCO" userId="83dbff2c-528b-45f9-8ce3-1e4529a29ffa" providerId="ADAL" clId="{146671F7-89BE-4910-A2DC-DC66CFDA45AD}" dt="2023-02-15T09:13:49.043" v="36398" actId="27803"/>
          <ac:spMkLst>
            <pc:docMk/>
            <pc:sldMk cId="2285129583" sldId="271"/>
            <ac:spMk id="690" creationId="{D35C0661-CEFD-4F87-A42B-320B51780FF0}"/>
          </ac:spMkLst>
        </pc:spChg>
        <pc:spChg chg="mod">
          <ac:chgData name="CHRISTIAN MARESCALCO" userId="83dbff2c-528b-45f9-8ce3-1e4529a29ffa" providerId="ADAL" clId="{146671F7-89BE-4910-A2DC-DC66CFDA45AD}" dt="2023-02-15T09:13:49.043" v="36398" actId="27803"/>
          <ac:spMkLst>
            <pc:docMk/>
            <pc:sldMk cId="2285129583" sldId="271"/>
            <ac:spMk id="692" creationId="{87624443-4F65-D9D2-1B9D-A41B78DF589F}"/>
          </ac:spMkLst>
        </pc:spChg>
        <pc:spChg chg="mod">
          <ac:chgData name="CHRISTIAN MARESCALCO" userId="83dbff2c-528b-45f9-8ce3-1e4529a29ffa" providerId="ADAL" clId="{146671F7-89BE-4910-A2DC-DC66CFDA45AD}" dt="2023-02-15T09:13:49.043" v="36398" actId="27803"/>
          <ac:spMkLst>
            <pc:docMk/>
            <pc:sldMk cId="2285129583" sldId="271"/>
            <ac:spMk id="693" creationId="{4645FF8C-CD7D-7B84-4E50-7322FF6F4A67}"/>
          </ac:spMkLst>
        </pc:spChg>
        <pc:spChg chg="mod">
          <ac:chgData name="CHRISTIAN MARESCALCO" userId="83dbff2c-528b-45f9-8ce3-1e4529a29ffa" providerId="ADAL" clId="{146671F7-89BE-4910-A2DC-DC66CFDA45AD}" dt="2023-02-15T09:13:49.043" v="36398" actId="27803"/>
          <ac:spMkLst>
            <pc:docMk/>
            <pc:sldMk cId="2285129583" sldId="271"/>
            <ac:spMk id="694" creationId="{8FA05347-D21B-DF46-C698-B802C432ADEF}"/>
          </ac:spMkLst>
        </pc:spChg>
        <pc:spChg chg="mod">
          <ac:chgData name="CHRISTIAN MARESCALCO" userId="83dbff2c-528b-45f9-8ce3-1e4529a29ffa" providerId="ADAL" clId="{146671F7-89BE-4910-A2DC-DC66CFDA45AD}" dt="2023-02-15T09:13:49.043" v="36398" actId="27803"/>
          <ac:spMkLst>
            <pc:docMk/>
            <pc:sldMk cId="2285129583" sldId="271"/>
            <ac:spMk id="696" creationId="{5C26159E-4452-3073-151D-4B9A5F7497E0}"/>
          </ac:spMkLst>
        </pc:spChg>
        <pc:spChg chg="mod">
          <ac:chgData name="CHRISTIAN MARESCALCO" userId="83dbff2c-528b-45f9-8ce3-1e4529a29ffa" providerId="ADAL" clId="{146671F7-89BE-4910-A2DC-DC66CFDA45AD}" dt="2023-02-15T09:13:49.043" v="36398" actId="27803"/>
          <ac:spMkLst>
            <pc:docMk/>
            <pc:sldMk cId="2285129583" sldId="271"/>
            <ac:spMk id="697" creationId="{9E4F9425-4956-9B92-8C58-0EEC9CFBF211}"/>
          </ac:spMkLst>
        </pc:spChg>
        <pc:spChg chg="mod">
          <ac:chgData name="CHRISTIAN MARESCALCO" userId="83dbff2c-528b-45f9-8ce3-1e4529a29ffa" providerId="ADAL" clId="{146671F7-89BE-4910-A2DC-DC66CFDA45AD}" dt="2023-02-15T09:13:49.043" v="36398" actId="27803"/>
          <ac:spMkLst>
            <pc:docMk/>
            <pc:sldMk cId="2285129583" sldId="271"/>
            <ac:spMk id="698" creationId="{BB1EE4C4-540D-E51D-7986-AE2755650512}"/>
          </ac:spMkLst>
        </pc:spChg>
        <pc:spChg chg="mod">
          <ac:chgData name="CHRISTIAN MARESCALCO" userId="83dbff2c-528b-45f9-8ce3-1e4529a29ffa" providerId="ADAL" clId="{146671F7-89BE-4910-A2DC-DC66CFDA45AD}" dt="2023-02-15T09:13:49.043" v="36398" actId="27803"/>
          <ac:spMkLst>
            <pc:docMk/>
            <pc:sldMk cId="2285129583" sldId="271"/>
            <ac:spMk id="700" creationId="{B203B49D-C9C7-A001-9024-274CB0603E90}"/>
          </ac:spMkLst>
        </pc:spChg>
        <pc:spChg chg="mod">
          <ac:chgData name="CHRISTIAN MARESCALCO" userId="83dbff2c-528b-45f9-8ce3-1e4529a29ffa" providerId="ADAL" clId="{146671F7-89BE-4910-A2DC-DC66CFDA45AD}" dt="2023-02-15T09:13:49.043" v="36398" actId="27803"/>
          <ac:spMkLst>
            <pc:docMk/>
            <pc:sldMk cId="2285129583" sldId="271"/>
            <ac:spMk id="701" creationId="{B9BBE7E2-738A-F937-FE21-84B59EC79AD9}"/>
          </ac:spMkLst>
        </pc:spChg>
        <pc:spChg chg="mod">
          <ac:chgData name="CHRISTIAN MARESCALCO" userId="83dbff2c-528b-45f9-8ce3-1e4529a29ffa" providerId="ADAL" clId="{146671F7-89BE-4910-A2DC-DC66CFDA45AD}" dt="2023-02-15T09:13:49.043" v="36398" actId="27803"/>
          <ac:spMkLst>
            <pc:docMk/>
            <pc:sldMk cId="2285129583" sldId="271"/>
            <ac:spMk id="702" creationId="{2A7F117D-442B-18E7-9CAF-534DFA0F322D}"/>
          </ac:spMkLst>
        </pc:spChg>
        <pc:spChg chg="mod">
          <ac:chgData name="CHRISTIAN MARESCALCO" userId="83dbff2c-528b-45f9-8ce3-1e4529a29ffa" providerId="ADAL" clId="{146671F7-89BE-4910-A2DC-DC66CFDA45AD}" dt="2023-02-15T09:13:49.043" v="36398" actId="27803"/>
          <ac:spMkLst>
            <pc:docMk/>
            <pc:sldMk cId="2285129583" sldId="271"/>
            <ac:spMk id="704" creationId="{2CADC3AC-9F14-BF98-C14F-F7917806481F}"/>
          </ac:spMkLst>
        </pc:spChg>
        <pc:spChg chg="mod">
          <ac:chgData name="CHRISTIAN MARESCALCO" userId="83dbff2c-528b-45f9-8ce3-1e4529a29ffa" providerId="ADAL" clId="{146671F7-89BE-4910-A2DC-DC66CFDA45AD}" dt="2023-02-15T09:13:49.043" v="36398" actId="27803"/>
          <ac:spMkLst>
            <pc:docMk/>
            <pc:sldMk cId="2285129583" sldId="271"/>
            <ac:spMk id="705" creationId="{B408359C-DFF1-A345-A25C-0DA993643BD3}"/>
          </ac:spMkLst>
        </pc:spChg>
        <pc:spChg chg="mod">
          <ac:chgData name="CHRISTIAN MARESCALCO" userId="83dbff2c-528b-45f9-8ce3-1e4529a29ffa" providerId="ADAL" clId="{146671F7-89BE-4910-A2DC-DC66CFDA45AD}" dt="2023-02-15T09:13:49.043" v="36398" actId="27803"/>
          <ac:spMkLst>
            <pc:docMk/>
            <pc:sldMk cId="2285129583" sldId="271"/>
            <ac:spMk id="706" creationId="{0099D07D-86C4-5A90-98D8-AC1E28F5DE53}"/>
          </ac:spMkLst>
        </pc:spChg>
        <pc:spChg chg="mod">
          <ac:chgData name="CHRISTIAN MARESCALCO" userId="83dbff2c-528b-45f9-8ce3-1e4529a29ffa" providerId="ADAL" clId="{146671F7-89BE-4910-A2DC-DC66CFDA45AD}" dt="2023-02-15T09:13:49.043" v="36398" actId="27803"/>
          <ac:spMkLst>
            <pc:docMk/>
            <pc:sldMk cId="2285129583" sldId="271"/>
            <ac:spMk id="708" creationId="{F18C940C-3C93-2E0A-9178-F965C3D26755}"/>
          </ac:spMkLst>
        </pc:spChg>
        <pc:spChg chg="mod">
          <ac:chgData name="CHRISTIAN MARESCALCO" userId="83dbff2c-528b-45f9-8ce3-1e4529a29ffa" providerId="ADAL" clId="{146671F7-89BE-4910-A2DC-DC66CFDA45AD}" dt="2023-02-15T09:13:49.043" v="36398" actId="27803"/>
          <ac:spMkLst>
            <pc:docMk/>
            <pc:sldMk cId="2285129583" sldId="271"/>
            <ac:spMk id="709" creationId="{97F8701A-7ADD-D5F0-64CA-C2E44F025CE6}"/>
          </ac:spMkLst>
        </pc:spChg>
        <pc:spChg chg="mod">
          <ac:chgData name="CHRISTIAN MARESCALCO" userId="83dbff2c-528b-45f9-8ce3-1e4529a29ffa" providerId="ADAL" clId="{146671F7-89BE-4910-A2DC-DC66CFDA45AD}" dt="2023-02-15T09:13:49.043" v="36398" actId="27803"/>
          <ac:spMkLst>
            <pc:docMk/>
            <pc:sldMk cId="2285129583" sldId="271"/>
            <ac:spMk id="710" creationId="{9D841710-81FE-823C-6DD2-F196E40CA5EF}"/>
          </ac:spMkLst>
        </pc:spChg>
        <pc:spChg chg="mod">
          <ac:chgData name="CHRISTIAN MARESCALCO" userId="83dbff2c-528b-45f9-8ce3-1e4529a29ffa" providerId="ADAL" clId="{146671F7-89BE-4910-A2DC-DC66CFDA45AD}" dt="2023-02-15T09:13:49.043" v="36398" actId="27803"/>
          <ac:spMkLst>
            <pc:docMk/>
            <pc:sldMk cId="2285129583" sldId="271"/>
            <ac:spMk id="711" creationId="{D48E63E9-DA65-3F1B-50BB-1144DF71B730}"/>
          </ac:spMkLst>
        </pc:spChg>
        <pc:spChg chg="mod">
          <ac:chgData name="CHRISTIAN MARESCALCO" userId="83dbff2c-528b-45f9-8ce3-1e4529a29ffa" providerId="ADAL" clId="{146671F7-89BE-4910-A2DC-DC66CFDA45AD}" dt="2023-02-15T09:13:49.043" v="36398" actId="27803"/>
          <ac:spMkLst>
            <pc:docMk/>
            <pc:sldMk cId="2285129583" sldId="271"/>
            <ac:spMk id="712" creationId="{3416E867-5FF8-0E13-24A8-F2791CC8E605}"/>
          </ac:spMkLst>
        </pc:spChg>
        <pc:spChg chg="mod">
          <ac:chgData name="CHRISTIAN MARESCALCO" userId="83dbff2c-528b-45f9-8ce3-1e4529a29ffa" providerId="ADAL" clId="{146671F7-89BE-4910-A2DC-DC66CFDA45AD}" dt="2023-02-15T09:13:49.043" v="36398" actId="27803"/>
          <ac:spMkLst>
            <pc:docMk/>
            <pc:sldMk cId="2285129583" sldId="271"/>
            <ac:spMk id="713" creationId="{4296C614-1549-92E2-FCEF-224E8F96987C}"/>
          </ac:spMkLst>
        </pc:spChg>
        <pc:spChg chg="mod">
          <ac:chgData name="CHRISTIAN MARESCALCO" userId="83dbff2c-528b-45f9-8ce3-1e4529a29ffa" providerId="ADAL" clId="{146671F7-89BE-4910-A2DC-DC66CFDA45AD}" dt="2023-02-15T09:13:49.043" v="36398" actId="27803"/>
          <ac:spMkLst>
            <pc:docMk/>
            <pc:sldMk cId="2285129583" sldId="271"/>
            <ac:spMk id="714" creationId="{0215AE4E-0E6C-76D4-784A-78F9A2888335}"/>
          </ac:spMkLst>
        </pc:spChg>
        <pc:spChg chg="mod">
          <ac:chgData name="CHRISTIAN MARESCALCO" userId="83dbff2c-528b-45f9-8ce3-1e4529a29ffa" providerId="ADAL" clId="{146671F7-89BE-4910-A2DC-DC66CFDA45AD}" dt="2023-02-15T09:13:49.043" v="36398" actId="27803"/>
          <ac:spMkLst>
            <pc:docMk/>
            <pc:sldMk cId="2285129583" sldId="271"/>
            <ac:spMk id="715" creationId="{1D3DAAB4-36AF-730B-F77E-235A87735782}"/>
          </ac:spMkLst>
        </pc:spChg>
        <pc:spChg chg="mod">
          <ac:chgData name="CHRISTIAN MARESCALCO" userId="83dbff2c-528b-45f9-8ce3-1e4529a29ffa" providerId="ADAL" clId="{146671F7-89BE-4910-A2DC-DC66CFDA45AD}" dt="2023-02-15T09:13:49.043" v="36398" actId="27803"/>
          <ac:spMkLst>
            <pc:docMk/>
            <pc:sldMk cId="2285129583" sldId="271"/>
            <ac:spMk id="716" creationId="{703F255D-31F8-8C55-24F1-BA8BF50514EA}"/>
          </ac:spMkLst>
        </pc:spChg>
        <pc:spChg chg="mod">
          <ac:chgData name="CHRISTIAN MARESCALCO" userId="83dbff2c-528b-45f9-8ce3-1e4529a29ffa" providerId="ADAL" clId="{146671F7-89BE-4910-A2DC-DC66CFDA45AD}" dt="2023-02-15T09:13:49.043" v="36398" actId="27803"/>
          <ac:spMkLst>
            <pc:docMk/>
            <pc:sldMk cId="2285129583" sldId="271"/>
            <ac:spMk id="717" creationId="{9D09A72A-9223-16BE-365D-E62967CDE38A}"/>
          </ac:spMkLst>
        </pc:spChg>
        <pc:spChg chg="mod">
          <ac:chgData name="CHRISTIAN MARESCALCO" userId="83dbff2c-528b-45f9-8ce3-1e4529a29ffa" providerId="ADAL" clId="{146671F7-89BE-4910-A2DC-DC66CFDA45AD}" dt="2023-02-15T09:13:49.043" v="36398" actId="27803"/>
          <ac:spMkLst>
            <pc:docMk/>
            <pc:sldMk cId="2285129583" sldId="271"/>
            <ac:spMk id="718" creationId="{3B9E7C17-1808-7CFD-5B89-5D9FC6E37703}"/>
          </ac:spMkLst>
        </pc:spChg>
        <pc:spChg chg="mod">
          <ac:chgData name="CHRISTIAN MARESCALCO" userId="83dbff2c-528b-45f9-8ce3-1e4529a29ffa" providerId="ADAL" clId="{146671F7-89BE-4910-A2DC-DC66CFDA45AD}" dt="2023-02-15T09:13:49.043" v="36398" actId="27803"/>
          <ac:spMkLst>
            <pc:docMk/>
            <pc:sldMk cId="2285129583" sldId="271"/>
            <ac:spMk id="719" creationId="{B455D25E-70B1-0138-ECE6-052EC8DBF352}"/>
          </ac:spMkLst>
        </pc:spChg>
        <pc:spChg chg="mod">
          <ac:chgData name="CHRISTIAN MARESCALCO" userId="83dbff2c-528b-45f9-8ce3-1e4529a29ffa" providerId="ADAL" clId="{146671F7-89BE-4910-A2DC-DC66CFDA45AD}" dt="2023-02-15T09:13:49.043" v="36398" actId="27803"/>
          <ac:spMkLst>
            <pc:docMk/>
            <pc:sldMk cId="2285129583" sldId="271"/>
            <ac:spMk id="720" creationId="{D9AE0A79-68EE-61AE-F023-6464B3A4F023}"/>
          </ac:spMkLst>
        </pc:spChg>
        <pc:spChg chg="mod">
          <ac:chgData name="CHRISTIAN MARESCALCO" userId="83dbff2c-528b-45f9-8ce3-1e4529a29ffa" providerId="ADAL" clId="{146671F7-89BE-4910-A2DC-DC66CFDA45AD}" dt="2023-02-15T09:13:49.043" v="36398" actId="27803"/>
          <ac:spMkLst>
            <pc:docMk/>
            <pc:sldMk cId="2285129583" sldId="271"/>
            <ac:spMk id="721" creationId="{24895920-FD4E-8AC6-C1D5-CCAC56474323}"/>
          </ac:spMkLst>
        </pc:spChg>
        <pc:spChg chg="mod">
          <ac:chgData name="CHRISTIAN MARESCALCO" userId="83dbff2c-528b-45f9-8ce3-1e4529a29ffa" providerId="ADAL" clId="{146671F7-89BE-4910-A2DC-DC66CFDA45AD}" dt="2023-02-15T09:13:49.043" v="36398" actId="27803"/>
          <ac:spMkLst>
            <pc:docMk/>
            <pc:sldMk cId="2285129583" sldId="271"/>
            <ac:spMk id="722" creationId="{CE20FB5F-B399-2BA1-38EB-722507C4BF19}"/>
          </ac:spMkLst>
        </pc:spChg>
        <pc:spChg chg="mod">
          <ac:chgData name="CHRISTIAN MARESCALCO" userId="83dbff2c-528b-45f9-8ce3-1e4529a29ffa" providerId="ADAL" clId="{146671F7-89BE-4910-A2DC-DC66CFDA45AD}" dt="2023-02-15T09:13:49.043" v="36398" actId="27803"/>
          <ac:spMkLst>
            <pc:docMk/>
            <pc:sldMk cId="2285129583" sldId="271"/>
            <ac:spMk id="723" creationId="{BA6DC115-8F61-4FC2-001E-1BBD32541F71}"/>
          </ac:spMkLst>
        </pc:spChg>
        <pc:spChg chg="mod">
          <ac:chgData name="CHRISTIAN MARESCALCO" userId="83dbff2c-528b-45f9-8ce3-1e4529a29ffa" providerId="ADAL" clId="{146671F7-89BE-4910-A2DC-DC66CFDA45AD}" dt="2023-02-15T09:13:49.043" v="36398" actId="27803"/>
          <ac:spMkLst>
            <pc:docMk/>
            <pc:sldMk cId="2285129583" sldId="271"/>
            <ac:spMk id="724" creationId="{E457F3C4-0A12-6FA2-64A7-2844B4EC64D6}"/>
          </ac:spMkLst>
        </pc:spChg>
        <pc:spChg chg="mod">
          <ac:chgData name="CHRISTIAN MARESCALCO" userId="83dbff2c-528b-45f9-8ce3-1e4529a29ffa" providerId="ADAL" clId="{146671F7-89BE-4910-A2DC-DC66CFDA45AD}" dt="2023-02-15T09:13:49.043" v="36398" actId="27803"/>
          <ac:spMkLst>
            <pc:docMk/>
            <pc:sldMk cId="2285129583" sldId="271"/>
            <ac:spMk id="725" creationId="{5D05DE87-6FBB-185B-964D-40C8A2A56A90}"/>
          </ac:spMkLst>
        </pc:spChg>
        <pc:spChg chg="mod">
          <ac:chgData name="CHRISTIAN MARESCALCO" userId="83dbff2c-528b-45f9-8ce3-1e4529a29ffa" providerId="ADAL" clId="{146671F7-89BE-4910-A2DC-DC66CFDA45AD}" dt="2023-02-15T09:13:49.043" v="36398" actId="27803"/>
          <ac:spMkLst>
            <pc:docMk/>
            <pc:sldMk cId="2285129583" sldId="271"/>
            <ac:spMk id="726" creationId="{62DFAC88-BDF4-5D21-2503-494605125E38}"/>
          </ac:spMkLst>
        </pc:spChg>
        <pc:spChg chg="mod">
          <ac:chgData name="CHRISTIAN MARESCALCO" userId="83dbff2c-528b-45f9-8ce3-1e4529a29ffa" providerId="ADAL" clId="{146671F7-89BE-4910-A2DC-DC66CFDA45AD}" dt="2023-02-15T09:13:49.043" v="36398" actId="27803"/>
          <ac:spMkLst>
            <pc:docMk/>
            <pc:sldMk cId="2285129583" sldId="271"/>
            <ac:spMk id="727" creationId="{F08DD49C-9193-8F37-D3D9-AB386B46B93F}"/>
          </ac:spMkLst>
        </pc:spChg>
        <pc:spChg chg="mod">
          <ac:chgData name="CHRISTIAN MARESCALCO" userId="83dbff2c-528b-45f9-8ce3-1e4529a29ffa" providerId="ADAL" clId="{146671F7-89BE-4910-A2DC-DC66CFDA45AD}" dt="2023-02-15T09:13:49.043" v="36398" actId="27803"/>
          <ac:spMkLst>
            <pc:docMk/>
            <pc:sldMk cId="2285129583" sldId="271"/>
            <ac:spMk id="728" creationId="{99CE9B90-B96E-C35B-5AC6-EBC69FEF579B}"/>
          </ac:spMkLst>
        </pc:spChg>
        <pc:spChg chg="mod">
          <ac:chgData name="CHRISTIAN MARESCALCO" userId="83dbff2c-528b-45f9-8ce3-1e4529a29ffa" providerId="ADAL" clId="{146671F7-89BE-4910-A2DC-DC66CFDA45AD}" dt="2023-02-15T09:13:49.043" v="36398" actId="27803"/>
          <ac:spMkLst>
            <pc:docMk/>
            <pc:sldMk cId="2285129583" sldId="271"/>
            <ac:spMk id="729" creationId="{43DD26B1-AF8D-9297-9E0C-FEDEF872FC88}"/>
          </ac:spMkLst>
        </pc:spChg>
        <pc:spChg chg="mod">
          <ac:chgData name="CHRISTIAN MARESCALCO" userId="83dbff2c-528b-45f9-8ce3-1e4529a29ffa" providerId="ADAL" clId="{146671F7-89BE-4910-A2DC-DC66CFDA45AD}" dt="2023-02-15T09:13:49.043" v="36398" actId="27803"/>
          <ac:spMkLst>
            <pc:docMk/>
            <pc:sldMk cId="2285129583" sldId="271"/>
            <ac:spMk id="730" creationId="{86E1C302-E8FD-7D7A-5DB3-34DA37ADB2FB}"/>
          </ac:spMkLst>
        </pc:spChg>
        <pc:spChg chg="mod">
          <ac:chgData name="CHRISTIAN MARESCALCO" userId="83dbff2c-528b-45f9-8ce3-1e4529a29ffa" providerId="ADAL" clId="{146671F7-89BE-4910-A2DC-DC66CFDA45AD}" dt="2023-02-15T09:13:49.043" v="36398" actId="27803"/>
          <ac:spMkLst>
            <pc:docMk/>
            <pc:sldMk cId="2285129583" sldId="271"/>
            <ac:spMk id="731" creationId="{62DBD19A-EB33-466F-5158-34A8823CD883}"/>
          </ac:spMkLst>
        </pc:spChg>
        <pc:spChg chg="mod">
          <ac:chgData name="CHRISTIAN MARESCALCO" userId="83dbff2c-528b-45f9-8ce3-1e4529a29ffa" providerId="ADAL" clId="{146671F7-89BE-4910-A2DC-DC66CFDA45AD}" dt="2023-02-15T09:13:49.043" v="36398" actId="27803"/>
          <ac:spMkLst>
            <pc:docMk/>
            <pc:sldMk cId="2285129583" sldId="271"/>
            <ac:spMk id="732" creationId="{9BC78487-B8A6-CBE6-2CF8-A6FA46418E18}"/>
          </ac:spMkLst>
        </pc:spChg>
        <pc:spChg chg="mod">
          <ac:chgData name="CHRISTIAN MARESCALCO" userId="83dbff2c-528b-45f9-8ce3-1e4529a29ffa" providerId="ADAL" clId="{146671F7-89BE-4910-A2DC-DC66CFDA45AD}" dt="2023-02-15T09:13:49.043" v="36398" actId="27803"/>
          <ac:spMkLst>
            <pc:docMk/>
            <pc:sldMk cId="2285129583" sldId="271"/>
            <ac:spMk id="733" creationId="{E5DD4830-2F33-0822-9661-7AAA0821F659}"/>
          </ac:spMkLst>
        </pc:spChg>
        <pc:spChg chg="mod">
          <ac:chgData name="CHRISTIAN MARESCALCO" userId="83dbff2c-528b-45f9-8ce3-1e4529a29ffa" providerId="ADAL" clId="{146671F7-89BE-4910-A2DC-DC66CFDA45AD}" dt="2023-02-15T09:13:49.043" v="36398" actId="27803"/>
          <ac:spMkLst>
            <pc:docMk/>
            <pc:sldMk cId="2285129583" sldId="271"/>
            <ac:spMk id="734" creationId="{ACDCBD20-AB0C-C0FC-04E9-C3F1A816EF3B}"/>
          </ac:spMkLst>
        </pc:spChg>
        <pc:spChg chg="mod">
          <ac:chgData name="CHRISTIAN MARESCALCO" userId="83dbff2c-528b-45f9-8ce3-1e4529a29ffa" providerId="ADAL" clId="{146671F7-89BE-4910-A2DC-DC66CFDA45AD}" dt="2023-02-15T09:13:49.043" v="36398" actId="27803"/>
          <ac:spMkLst>
            <pc:docMk/>
            <pc:sldMk cId="2285129583" sldId="271"/>
            <ac:spMk id="735" creationId="{B567601D-B5E8-FCA0-3B3D-F6D3AB3CA886}"/>
          </ac:spMkLst>
        </pc:spChg>
        <pc:spChg chg="mod">
          <ac:chgData name="CHRISTIAN MARESCALCO" userId="83dbff2c-528b-45f9-8ce3-1e4529a29ffa" providerId="ADAL" clId="{146671F7-89BE-4910-A2DC-DC66CFDA45AD}" dt="2023-02-15T09:13:49.043" v="36398" actId="27803"/>
          <ac:spMkLst>
            <pc:docMk/>
            <pc:sldMk cId="2285129583" sldId="271"/>
            <ac:spMk id="736" creationId="{7BEEC562-4489-B8BE-1333-1DDBD02A32A5}"/>
          </ac:spMkLst>
        </pc:spChg>
        <pc:spChg chg="mod">
          <ac:chgData name="CHRISTIAN MARESCALCO" userId="83dbff2c-528b-45f9-8ce3-1e4529a29ffa" providerId="ADAL" clId="{146671F7-89BE-4910-A2DC-DC66CFDA45AD}" dt="2023-02-15T09:13:49.043" v="36398" actId="27803"/>
          <ac:spMkLst>
            <pc:docMk/>
            <pc:sldMk cId="2285129583" sldId="271"/>
            <ac:spMk id="737" creationId="{664CE655-C6B4-3740-0947-34F973E84701}"/>
          </ac:spMkLst>
        </pc:spChg>
        <pc:spChg chg="mod">
          <ac:chgData name="CHRISTIAN MARESCALCO" userId="83dbff2c-528b-45f9-8ce3-1e4529a29ffa" providerId="ADAL" clId="{146671F7-89BE-4910-A2DC-DC66CFDA45AD}" dt="2023-02-15T09:13:49.043" v="36398" actId="27803"/>
          <ac:spMkLst>
            <pc:docMk/>
            <pc:sldMk cId="2285129583" sldId="271"/>
            <ac:spMk id="738" creationId="{6ADD87D8-4AB2-B646-FCF8-2CA331B47D60}"/>
          </ac:spMkLst>
        </pc:spChg>
        <pc:spChg chg="mod">
          <ac:chgData name="CHRISTIAN MARESCALCO" userId="83dbff2c-528b-45f9-8ce3-1e4529a29ffa" providerId="ADAL" clId="{146671F7-89BE-4910-A2DC-DC66CFDA45AD}" dt="2023-02-15T09:13:49.043" v="36398" actId="27803"/>
          <ac:spMkLst>
            <pc:docMk/>
            <pc:sldMk cId="2285129583" sldId="271"/>
            <ac:spMk id="739" creationId="{5A2EAD1A-F104-326C-AE50-065ED3238915}"/>
          </ac:spMkLst>
        </pc:spChg>
        <pc:spChg chg="mod">
          <ac:chgData name="CHRISTIAN MARESCALCO" userId="83dbff2c-528b-45f9-8ce3-1e4529a29ffa" providerId="ADAL" clId="{146671F7-89BE-4910-A2DC-DC66CFDA45AD}" dt="2023-02-15T09:13:49.043" v="36398" actId="27803"/>
          <ac:spMkLst>
            <pc:docMk/>
            <pc:sldMk cId="2285129583" sldId="271"/>
            <ac:spMk id="740" creationId="{2C5403F0-B576-EEE8-8FF5-1C27B604F89B}"/>
          </ac:spMkLst>
        </pc:spChg>
        <pc:spChg chg="mod">
          <ac:chgData name="CHRISTIAN MARESCALCO" userId="83dbff2c-528b-45f9-8ce3-1e4529a29ffa" providerId="ADAL" clId="{146671F7-89BE-4910-A2DC-DC66CFDA45AD}" dt="2023-02-15T09:13:49.043" v="36398" actId="27803"/>
          <ac:spMkLst>
            <pc:docMk/>
            <pc:sldMk cId="2285129583" sldId="271"/>
            <ac:spMk id="741" creationId="{CC13F5EE-45BD-6467-F236-8CC9263B2701}"/>
          </ac:spMkLst>
        </pc:spChg>
        <pc:spChg chg="mod">
          <ac:chgData name="CHRISTIAN MARESCALCO" userId="83dbff2c-528b-45f9-8ce3-1e4529a29ffa" providerId="ADAL" clId="{146671F7-89BE-4910-A2DC-DC66CFDA45AD}" dt="2023-02-15T09:13:49.043" v="36398" actId="27803"/>
          <ac:spMkLst>
            <pc:docMk/>
            <pc:sldMk cId="2285129583" sldId="271"/>
            <ac:spMk id="742" creationId="{72BE5FBB-0840-0FA9-F038-345613D0A153}"/>
          </ac:spMkLst>
        </pc:spChg>
        <pc:spChg chg="mod">
          <ac:chgData name="CHRISTIAN MARESCALCO" userId="83dbff2c-528b-45f9-8ce3-1e4529a29ffa" providerId="ADAL" clId="{146671F7-89BE-4910-A2DC-DC66CFDA45AD}" dt="2023-02-15T09:13:49.043" v="36398" actId="27803"/>
          <ac:spMkLst>
            <pc:docMk/>
            <pc:sldMk cId="2285129583" sldId="271"/>
            <ac:spMk id="743" creationId="{A434AE8D-FA01-6963-FD7C-AC2A41F3899C}"/>
          </ac:spMkLst>
        </pc:spChg>
        <pc:spChg chg="mod">
          <ac:chgData name="CHRISTIAN MARESCALCO" userId="83dbff2c-528b-45f9-8ce3-1e4529a29ffa" providerId="ADAL" clId="{146671F7-89BE-4910-A2DC-DC66CFDA45AD}" dt="2023-02-15T09:13:49.043" v="36398" actId="27803"/>
          <ac:spMkLst>
            <pc:docMk/>
            <pc:sldMk cId="2285129583" sldId="271"/>
            <ac:spMk id="744" creationId="{C319778C-98C8-2A4D-C623-C0E8B976EB1A}"/>
          </ac:spMkLst>
        </pc:spChg>
        <pc:spChg chg="mod">
          <ac:chgData name="CHRISTIAN MARESCALCO" userId="83dbff2c-528b-45f9-8ce3-1e4529a29ffa" providerId="ADAL" clId="{146671F7-89BE-4910-A2DC-DC66CFDA45AD}" dt="2023-02-15T09:13:49.043" v="36398" actId="27803"/>
          <ac:spMkLst>
            <pc:docMk/>
            <pc:sldMk cId="2285129583" sldId="271"/>
            <ac:spMk id="745" creationId="{E2F71C67-53AF-BD8A-DBCC-EB3E915F4B44}"/>
          </ac:spMkLst>
        </pc:spChg>
        <pc:spChg chg="mod">
          <ac:chgData name="CHRISTIAN MARESCALCO" userId="83dbff2c-528b-45f9-8ce3-1e4529a29ffa" providerId="ADAL" clId="{146671F7-89BE-4910-A2DC-DC66CFDA45AD}" dt="2023-02-15T09:13:49.043" v="36398" actId="27803"/>
          <ac:spMkLst>
            <pc:docMk/>
            <pc:sldMk cId="2285129583" sldId="271"/>
            <ac:spMk id="746" creationId="{8B118860-521E-687F-B21F-5E1A542D546D}"/>
          </ac:spMkLst>
        </pc:spChg>
        <pc:spChg chg="mod">
          <ac:chgData name="CHRISTIAN MARESCALCO" userId="83dbff2c-528b-45f9-8ce3-1e4529a29ffa" providerId="ADAL" clId="{146671F7-89BE-4910-A2DC-DC66CFDA45AD}" dt="2023-02-15T09:13:49.043" v="36398" actId="27803"/>
          <ac:spMkLst>
            <pc:docMk/>
            <pc:sldMk cId="2285129583" sldId="271"/>
            <ac:spMk id="747" creationId="{AFF652E3-C612-2FE2-1858-57110A5A9DB6}"/>
          </ac:spMkLst>
        </pc:spChg>
        <pc:spChg chg="mod">
          <ac:chgData name="CHRISTIAN MARESCALCO" userId="83dbff2c-528b-45f9-8ce3-1e4529a29ffa" providerId="ADAL" clId="{146671F7-89BE-4910-A2DC-DC66CFDA45AD}" dt="2023-02-15T09:13:49.043" v="36398" actId="27803"/>
          <ac:spMkLst>
            <pc:docMk/>
            <pc:sldMk cId="2285129583" sldId="271"/>
            <ac:spMk id="748" creationId="{E4062756-01AF-5A5E-2299-BB8C94D4605E}"/>
          </ac:spMkLst>
        </pc:spChg>
        <pc:spChg chg="mod">
          <ac:chgData name="CHRISTIAN MARESCALCO" userId="83dbff2c-528b-45f9-8ce3-1e4529a29ffa" providerId="ADAL" clId="{146671F7-89BE-4910-A2DC-DC66CFDA45AD}" dt="2023-02-15T09:13:49.043" v="36398" actId="27803"/>
          <ac:spMkLst>
            <pc:docMk/>
            <pc:sldMk cId="2285129583" sldId="271"/>
            <ac:spMk id="749" creationId="{83C5CDC1-C1E7-2FD1-639B-FD72C365F8E3}"/>
          </ac:spMkLst>
        </pc:spChg>
        <pc:spChg chg="mod">
          <ac:chgData name="CHRISTIAN MARESCALCO" userId="83dbff2c-528b-45f9-8ce3-1e4529a29ffa" providerId="ADAL" clId="{146671F7-89BE-4910-A2DC-DC66CFDA45AD}" dt="2023-02-15T09:13:49.043" v="36398" actId="27803"/>
          <ac:spMkLst>
            <pc:docMk/>
            <pc:sldMk cId="2285129583" sldId="271"/>
            <ac:spMk id="750" creationId="{F889DF4B-1E69-C820-DFBA-5427BBEDBB73}"/>
          </ac:spMkLst>
        </pc:spChg>
        <pc:spChg chg="mod">
          <ac:chgData name="CHRISTIAN MARESCALCO" userId="83dbff2c-528b-45f9-8ce3-1e4529a29ffa" providerId="ADAL" clId="{146671F7-89BE-4910-A2DC-DC66CFDA45AD}" dt="2023-02-15T09:13:49.043" v="36398" actId="27803"/>
          <ac:spMkLst>
            <pc:docMk/>
            <pc:sldMk cId="2285129583" sldId="271"/>
            <ac:spMk id="751" creationId="{52A92760-1B2B-5CD1-DEC5-DE8FC34BFD27}"/>
          </ac:spMkLst>
        </pc:spChg>
        <pc:spChg chg="mod">
          <ac:chgData name="CHRISTIAN MARESCALCO" userId="83dbff2c-528b-45f9-8ce3-1e4529a29ffa" providerId="ADAL" clId="{146671F7-89BE-4910-A2DC-DC66CFDA45AD}" dt="2023-02-15T09:13:49.043" v="36398" actId="27803"/>
          <ac:spMkLst>
            <pc:docMk/>
            <pc:sldMk cId="2285129583" sldId="271"/>
            <ac:spMk id="752" creationId="{F4B51AB2-D9CE-86A8-108E-CCD73E700F22}"/>
          </ac:spMkLst>
        </pc:spChg>
        <pc:spChg chg="mod">
          <ac:chgData name="CHRISTIAN MARESCALCO" userId="83dbff2c-528b-45f9-8ce3-1e4529a29ffa" providerId="ADAL" clId="{146671F7-89BE-4910-A2DC-DC66CFDA45AD}" dt="2023-02-15T09:13:49.043" v="36398" actId="27803"/>
          <ac:spMkLst>
            <pc:docMk/>
            <pc:sldMk cId="2285129583" sldId="271"/>
            <ac:spMk id="753" creationId="{46599F25-1011-42E2-4BED-0C0B547DB37A}"/>
          </ac:spMkLst>
        </pc:spChg>
        <pc:spChg chg="mod">
          <ac:chgData name="CHRISTIAN MARESCALCO" userId="83dbff2c-528b-45f9-8ce3-1e4529a29ffa" providerId="ADAL" clId="{146671F7-89BE-4910-A2DC-DC66CFDA45AD}" dt="2023-02-15T09:13:49.043" v="36398" actId="27803"/>
          <ac:spMkLst>
            <pc:docMk/>
            <pc:sldMk cId="2285129583" sldId="271"/>
            <ac:spMk id="754" creationId="{B6869C59-65A2-8483-EA39-891AD39E90D6}"/>
          </ac:spMkLst>
        </pc:spChg>
        <pc:spChg chg="mod">
          <ac:chgData name="CHRISTIAN MARESCALCO" userId="83dbff2c-528b-45f9-8ce3-1e4529a29ffa" providerId="ADAL" clId="{146671F7-89BE-4910-A2DC-DC66CFDA45AD}" dt="2023-02-15T09:13:49.043" v="36398" actId="27803"/>
          <ac:spMkLst>
            <pc:docMk/>
            <pc:sldMk cId="2285129583" sldId="271"/>
            <ac:spMk id="755" creationId="{B717EF70-BD13-F1F4-747E-6F9130E53C0E}"/>
          </ac:spMkLst>
        </pc:spChg>
        <pc:spChg chg="mod">
          <ac:chgData name="CHRISTIAN MARESCALCO" userId="83dbff2c-528b-45f9-8ce3-1e4529a29ffa" providerId="ADAL" clId="{146671F7-89BE-4910-A2DC-DC66CFDA45AD}" dt="2023-02-15T09:13:49.043" v="36398" actId="27803"/>
          <ac:spMkLst>
            <pc:docMk/>
            <pc:sldMk cId="2285129583" sldId="271"/>
            <ac:spMk id="756" creationId="{BA958BA5-8701-2B39-94A2-D6F19B0569E0}"/>
          </ac:spMkLst>
        </pc:spChg>
        <pc:spChg chg="mod">
          <ac:chgData name="CHRISTIAN MARESCALCO" userId="83dbff2c-528b-45f9-8ce3-1e4529a29ffa" providerId="ADAL" clId="{146671F7-89BE-4910-A2DC-DC66CFDA45AD}" dt="2023-02-15T09:13:49.043" v="36398" actId="27803"/>
          <ac:spMkLst>
            <pc:docMk/>
            <pc:sldMk cId="2285129583" sldId="271"/>
            <ac:spMk id="757" creationId="{B3348945-8CE9-F149-3795-BD0B42CA1820}"/>
          </ac:spMkLst>
        </pc:spChg>
        <pc:spChg chg="mod">
          <ac:chgData name="CHRISTIAN MARESCALCO" userId="83dbff2c-528b-45f9-8ce3-1e4529a29ffa" providerId="ADAL" clId="{146671F7-89BE-4910-A2DC-DC66CFDA45AD}" dt="2023-02-15T09:13:49.043" v="36398" actId="27803"/>
          <ac:spMkLst>
            <pc:docMk/>
            <pc:sldMk cId="2285129583" sldId="271"/>
            <ac:spMk id="758" creationId="{C5C2C5AA-D559-CE4A-CA4F-EAF331469A17}"/>
          </ac:spMkLst>
        </pc:spChg>
        <pc:spChg chg="mod">
          <ac:chgData name="CHRISTIAN MARESCALCO" userId="83dbff2c-528b-45f9-8ce3-1e4529a29ffa" providerId="ADAL" clId="{146671F7-89BE-4910-A2DC-DC66CFDA45AD}" dt="2023-02-15T09:13:49.043" v="36398" actId="27803"/>
          <ac:spMkLst>
            <pc:docMk/>
            <pc:sldMk cId="2285129583" sldId="271"/>
            <ac:spMk id="759" creationId="{D6EC0218-DFDD-70E1-46DB-AF822200FA2D}"/>
          </ac:spMkLst>
        </pc:spChg>
        <pc:spChg chg="mod">
          <ac:chgData name="CHRISTIAN MARESCALCO" userId="83dbff2c-528b-45f9-8ce3-1e4529a29ffa" providerId="ADAL" clId="{146671F7-89BE-4910-A2DC-DC66CFDA45AD}" dt="2023-02-15T09:13:49.043" v="36398" actId="27803"/>
          <ac:spMkLst>
            <pc:docMk/>
            <pc:sldMk cId="2285129583" sldId="271"/>
            <ac:spMk id="760" creationId="{8B06B153-2C3F-A073-2011-B03776839722}"/>
          </ac:spMkLst>
        </pc:spChg>
        <pc:spChg chg="mod">
          <ac:chgData name="CHRISTIAN MARESCALCO" userId="83dbff2c-528b-45f9-8ce3-1e4529a29ffa" providerId="ADAL" clId="{146671F7-89BE-4910-A2DC-DC66CFDA45AD}" dt="2023-02-15T09:13:49.043" v="36398" actId="27803"/>
          <ac:spMkLst>
            <pc:docMk/>
            <pc:sldMk cId="2285129583" sldId="271"/>
            <ac:spMk id="761" creationId="{F4D4DE91-CEFA-615B-5DF7-47179845A387}"/>
          </ac:spMkLst>
        </pc:spChg>
        <pc:spChg chg="mod">
          <ac:chgData name="CHRISTIAN MARESCALCO" userId="83dbff2c-528b-45f9-8ce3-1e4529a29ffa" providerId="ADAL" clId="{146671F7-89BE-4910-A2DC-DC66CFDA45AD}" dt="2023-02-15T09:13:49.043" v="36398" actId="27803"/>
          <ac:spMkLst>
            <pc:docMk/>
            <pc:sldMk cId="2285129583" sldId="271"/>
            <ac:spMk id="762" creationId="{D1E004FF-4392-A22E-2DE9-D7BC1C8878F6}"/>
          </ac:spMkLst>
        </pc:spChg>
        <pc:spChg chg="mod">
          <ac:chgData name="CHRISTIAN MARESCALCO" userId="83dbff2c-528b-45f9-8ce3-1e4529a29ffa" providerId="ADAL" clId="{146671F7-89BE-4910-A2DC-DC66CFDA45AD}" dt="2023-02-15T09:13:49.043" v="36398" actId="27803"/>
          <ac:spMkLst>
            <pc:docMk/>
            <pc:sldMk cId="2285129583" sldId="271"/>
            <ac:spMk id="763" creationId="{78EC3200-E92F-263F-F40A-16A4D69465EC}"/>
          </ac:spMkLst>
        </pc:spChg>
        <pc:spChg chg="mod">
          <ac:chgData name="CHRISTIAN MARESCALCO" userId="83dbff2c-528b-45f9-8ce3-1e4529a29ffa" providerId="ADAL" clId="{146671F7-89BE-4910-A2DC-DC66CFDA45AD}" dt="2023-02-15T09:13:49.043" v="36398" actId="27803"/>
          <ac:spMkLst>
            <pc:docMk/>
            <pc:sldMk cId="2285129583" sldId="271"/>
            <ac:spMk id="764" creationId="{0862EAEB-2816-85A6-C4EF-7C6A21DF377C}"/>
          </ac:spMkLst>
        </pc:spChg>
        <pc:spChg chg="mod">
          <ac:chgData name="CHRISTIAN MARESCALCO" userId="83dbff2c-528b-45f9-8ce3-1e4529a29ffa" providerId="ADAL" clId="{146671F7-89BE-4910-A2DC-DC66CFDA45AD}" dt="2023-02-15T09:13:49.043" v="36398" actId="27803"/>
          <ac:spMkLst>
            <pc:docMk/>
            <pc:sldMk cId="2285129583" sldId="271"/>
            <ac:spMk id="765" creationId="{E1563BDD-EDCE-E6BB-41E6-117947CFD5CF}"/>
          </ac:spMkLst>
        </pc:spChg>
        <pc:spChg chg="mod">
          <ac:chgData name="CHRISTIAN MARESCALCO" userId="83dbff2c-528b-45f9-8ce3-1e4529a29ffa" providerId="ADAL" clId="{146671F7-89BE-4910-A2DC-DC66CFDA45AD}" dt="2023-02-15T09:13:49.043" v="36398" actId="27803"/>
          <ac:spMkLst>
            <pc:docMk/>
            <pc:sldMk cId="2285129583" sldId="271"/>
            <ac:spMk id="766" creationId="{AE655C19-FDDB-D931-259E-1F9544A7AFDB}"/>
          </ac:spMkLst>
        </pc:spChg>
        <pc:spChg chg="mod">
          <ac:chgData name="CHRISTIAN MARESCALCO" userId="83dbff2c-528b-45f9-8ce3-1e4529a29ffa" providerId="ADAL" clId="{146671F7-89BE-4910-A2DC-DC66CFDA45AD}" dt="2023-02-15T09:13:49.043" v="36398" actId="27803"/>
          <ac:spMkLst>
            <pc:docMk/>
            <pc:sldMk cId="2285129583" sldId="271"/>
            <ac:spMk id="767" creationId="{D5A43E3B-B6D4-EDF2-88C0-A8540B9DFB92}"/>
          </ac:spMkLst>
        </pc:spChg>
        <pc:spChg chg="mod">
          <ac:chgData name="CHRISTIAN MARESCALCO" userId="83dbff2c-528b-45f9-8ce3-1e4529a29ffa" providerId="ADAL" clId="{146671F7-89BE-4910-A2DC-DC66CFDA45AD}" dt="2023-02-15T09:13:49.043" v="36398" actId="27803"/>
          <ac:spMkLst>
            <pc:docMk/>
            <pc:sldMk cId="2285129583" sldId="271"/>
            <ac:spMk id="768" creationId="{6733254B-A5BD-45A3-6DA7-4133CF9A0479}"/>
          </ac:spMkLst>
        </pc:spChg>
        <pc:spChg chg="mod">
          <ac:chgData name="CHRISTIAN MARESCALCO" userId="83dbff2c-528b-45f9-8ce3-1e4529a29ffa" providerId="ADAL" clId="{146671F7-89BE-4910-A2DC-DC66CFDA45AD}" dt="2023-02-15T09:13:49.043" v="36398" actId="27803"/>
          <ac:spMkLst>
            <pc:docMk/>
            <pc:sldMk cId="2285129583" sldId="271"/>
            <ac:spMk id="769" creationId="{F5581865-C3AB-325F-3C88-3C75C9699B16}"/>
          </ac:spMkLst>
        </pc:spChg>
        <pc:spChg chg="mod">
          <ac:chgData name="CHRISTIAN MARESCALCO" userId="83dbff2c-528b-45f9-8ce3-1e4529a29ffa" providerId="ADAL" clId="{146671F7-89BE-4910-A2DC-DC66CFDA45AD}" dt="2023-02-15T09:13:49.043" v="36398" actId="27803"/>
          <ac:spMkLst>
            <pc:docMk/>
            <pc:sldMk cId="2285129583" sldId="271"/>
            <ac:spMk id="770" creationId="{B1CDA123-4446-FAC2-A49E-E3F672CC5DAF}"/>
          </ac:spMkLst>
        </pc:spChg>
        <pc:spChg chg="mod">
          <ac:chgData name="CHRISTIAN MARESCALCO" userId="83dbff2c-528b-45f9-8ce3-1e4529a29ffa" providerId="ADAL" clId="{146671F7-89BE-4910-A2DC-DC66CFDA45AD}" dt="2023-02-15T09:13:49.043" v="36398" actId="27803"/>
          <ac:spMkLst>
            <pc:docMk/>
            <pc:sldMk cId="2285129583" sldId="271"/>
            <ac:spMk id="771" creationId="{4D475C8E-A409-F877-5CDC-000EECAE4A75}"/>
          </ac:spMkLst>
        </pc:spChg>
        <pc:spChg chg="mod">
          <ac:chgData name="CHRISTIAN MARESCALCO" userId="83dbff2c-528b-45f9-8ce3-1e4529a29ffa" providerId="ADAL" clId="{146671F7-89BE-4910-A2DC-DC66CFDA45AD}" dt="2023-02-15T09:13:49.043" v="36398" actId="27803"/>
          <ac:spMkLst>
            <pc:docMk/>
            <pc:sldMk cId="2285129583" sldId="271"/>
            <ac:spMk id="772" creationId="{13E40C5F-998A-7EF5-4299-6FFBA55A55CB}"/>
          </ac:spMkLst>
        </pc:spChg>
        <pc:spChg chg="mod">
          <ac:chgData name="CHRISTIAN MARESCALCO" userId="83dbff2c-528b-45f9-8ce3-1e4529a29ffa" providerId="ADAL" clId="{146671F7-89BE-4910-A2DC-DC66CFDA45AD}" dt="2023-02-15T09:13:49.043" v="36398" actId="27803"/>
          <ac:spMkLst>
            <pc:docMk/>
            <pc:sldMk cId="2285129583" sldId="271"/>
            <ac:spMk id="773" creationId="{960CBD42-305A-EAC6-9690-CA56B3520EF1}"/>
          </ac:spMkLst>
        </pc:spChg>
        <pc:spChg chg="mod">
          <ac:chgData name="CHRISTIAN MARESCALCO" userId="83dbff2c-528b-45f9-8ce3-1e4529a29ffa" providerId="ADAL" clId="{146671F7-89BE-4910-A2DC-DC66CFDA45AD}" dt="2023-02-15T09:13:49.043" v="36398" actId="27803"/>
          <ac:spMkLst>
            <pc:docMk/>
            <pc:sldMk cId="2285129583" sldId="271"/>
            <ac:spMk id="774" creationId="{841F4CE0-1D95-935F-2012-A2A1D161BBD6}"/>
          </ac:spMkLst>
        </pc:spChg>
        <pc:spChg chg="mod">
          <ac:chgData name="CHRISTIAN MARESCALCO" userId="83dbff2c-528b-45f9-8ce3-1e4529a29ffa" providerId="ADAL" clId="{146671F7-89BE-4910-A2DC-DC66CFDA45AD}" dt="2023-02-15T09:13:49.043" v="36398" actId="27803"/>
          <ac:spMkLst>
            <pc:docMk/>
            <pc:sldMk cId="2285129583" sldId="271"/>
            <ac:spMk id="775" creationId="{48D662D5-7860-C078-0726-E713921910F1}"/>
          </ac:spMkLst>
        </pc:spChg>
        <pc:spChg chg="mod">
          <ac:chgData name="CHRISTIAN MARESCALCO" userId="83dbff2c-528b-45f9-8ce3-1e4529a29ffa" providerId="ADAL" clId="{146671F7-89BE-4910-A2DC-DC66CFDA45AD}" dt="2023-02-15T09:13:49.043" v="36398" actId="27803"/>
          <ac:spMkLst>
            <pc:docMk/>
            <pc:sldMk cId="2285129583" sldId="271"/>
            <ac:spMk id="776" creationId="{9ADC12E8-FB62-8593-EECF-DAC1D136AEDE}"/>
          </ac:spMkLst>
        </pc:spChg>
        <pc:spChg chg="mod">
          <ac:chgData name="CHRISTIAN MARESCALCO" userId="83dbff2c-528b-45f9-8ce3-1e4529a29ffa" providerId="ADAL" clId="{146671F7-89BE-4910-A2DC-DC66CFDA45AD}" dt="2023-02-15T09:13:49.043" v="36398" actId="27803"/>
          <ac:spMkLst>
            <pc:docMk/>
            <pc:sldMk cId="2285129583" sldId="271"/>
            <ac:spMk id="778" creationId="{413F6FF7-DFE5-1BB8-17CD-CC884A84AE2B}"/>
          </ac:spMkLst>
        </pc:spChg>
        <pc:grpChg chg="mod">
          <ac:chgData name="CHRISTIAN MARESCALCO" userId="83dbff2c-528b-45f9-8ce3-1e4529a29ffa" providerId="ADAL" clId="{146671F7-89BE-4910-A2DC-DC66CFDA45AD}" dt="2023-02-15T09:14:02.181" v="36400" actId="1076"/>
          <ac:grpSpMkLst>
            <pc:docMk/>
            <pc:sldMk cId="2285129583" sldId="271"/>
            <ac:grpSpMk id="3" creationId="{4F4149A4-0D77-1DD1-9E7F-49294642BE82}"/>
          </ac:grpSpMkLst>
        </pc:grpChg>
        <pc:grpChg chg="mod">
          <ac:chgData name="CHRISTIAN MARESCALCO" userId="83dbff2c-528b-45f9-8ce3-1e4529a29ffa" providerId="ADAL" clId="{146671F7-89BE-4910-A2DC-DC66CFDA45AD}" dt="2023-02-15T09:13:49.043" v="36398" actId="27803"/>
          <ac:grpSpMkLst>
            <pc:docMk/>
            <pc:sldMk cId="2285129583" sldId="271"/>
            <ac:grpSpMk id="5" creationId="{0314E624-E990-9653-8967-75C92C46B231}"/>
          </ac:grpSpMkLst>
        </pc:grpChg>
        <pc:grpChg chg="mod">
          <ac:chgData name="CHRISTIAN MARESCALCO" userId="83dbff2c-528b-45f9-8ce3-1e4529a29ffa" providerId="ADAL" clId="{146671F7-89BE-4910-A2DC-DC66CFDA45AD}" dt="2023-02-15T09:13:49.043" v="36398" actId="27803"/>
          <ac:grpSpMkLst>
            <pc:docMk/>
            <pc:sldMk cId="2285129583" sldId="271"/>
            <ac:grpSpMk id="11" creationId="{41C184ED-8F03-ED76-A872-9B6D569A9EEF}"/>
          </ac:grpSpMkLst>
        </pc:grpChg>
        <pc:grpChg chg="mod">
          <ac:chgData name="CHRISTIAN MARESCALCO" userId="83dbff2c-528b-45f9-8ce3-1e4529a29ffa" providerId="ADAL" clId="{146671F7-89BE-4910-A2DC-DC66CFDA45AD}" dt="2023-02-15T09:13:49.043" v="36398" actId="27803"/>
          <ac:grpSpMkLst>
            <pc:docMk/>
            <pc:sldMk cId="2285129583" sldId="271"/>
            <ac:grpSpMk id="16" creationId="{895D8EB8-8C11-DCDF-8D3F-BA7BE75B66D8}"/>
          </ac:grpSpMkLst>
        </pc:grpChg>
        <pc:grpChg chg="mod">
          <ac:chgData name="CHRISTIAN MARESCALCO" userId="83dbff2c-528b-45f9-8ce3-1e4529a29ffa" providerId="ADAL" clId="{146671F7-89BE-4910-A2DC-DC66CFDA45AD}" dt="2023-02-15T09:13:49.043" v="36398" actId="27803"/>
          <ac:grpSpMkLst>
            <pc:docMk/>
            <pc:sldMk cId="2285129583" sldId="271"/>
            <ac:grpSpMk id="21" creationId="{F644378E-56E3-B44F-909E-C1D5F454E377}"/>
          </ac:grpSpMkLst>
        </pc:grpChg>
        <pc:grpChg chg="mod">
          <ac:chgData name="CHRISTIAN MARESCALCO" userId="83dbff2c-528b-45f9-8ce3-1e4529a29ffa" providerId="ADAL" clId="{146671F7-89BE-4910-A2DC-DC66CFDA45AD}" dt="2023-02-15T09:13:49.043" v="36398" actId="27803"/>
          <ac:grpSpMkLst>
            <pc:docMk/>
            <pc:sldMk cId="2285129583" sldId="271"/>
            <ac:grpSpMk id="27" creationId="{EDD88378-62C1-6FE4-A7D0-8598D61B2605}"/>
          </ac:grpSpMkLst>
        </pc:grpChg>
        <pc:grpChg chg="mod">
          <ac:chgData name="CHRISTIAN MARESCALCO" userId="83dbff2c-528b-45f9-8ce3-1e4529a29ffa" providerId="ADAL" clId="{146671F7-89BE-4910-A2DC-DC66CFDA45AD}" dt="2023-02-15T09:13:49.043" v="36398" actId="27803"/>
          <ac:grpSpMkLst>
            <pc:docMk/>
            <pc:sldMk cId="2285129583" sldId="271"/>
            <ac:grpSpMk id="33" creationId="{63B77A70-5098-8E00-39FF-4CB72CFFE372}"/>
          </ac:grpSpMkLst>
        </pc:grpChg>
        <pc:grpChg chg="mod">
          <ac:chgData name="CHRISTIAN MARESCALCO" userId="83dbff2c-528b-45f9-8ce3-1e4529a29ffa" providerId="ADAL" clId="{146671F7-89BE-4910-A2DC-DC66CFDA45AD}" dt="2023-02-15T09:13:49.043" v="36398" actId="27803"/>
          <ac:grpSpMkLst>
            <pc:docMk/>
            <pc:sldMk cId="2285129583" sldId="271"/>
            <ac:grpSpMk id="38" creationId="{3AE47200-D5EA-9738-DB72-1716F89A810A}"/>
          </ac:grpSpMkLst>
        </pc:grpChg>
        <pc:grpChg chg="mod">
          <ac:chgData name="CHRISTIAN MARESCALCO" userId="83dbff2c-528b-45f9-8ce3-1e4529a29ffa" providerId="ADAL" clId="{146671F7-89BE-4910-A2DC-DC66CFDA45AD}" dt="2023-02-15T09:13:49.043" v="36398" actId="27803"/>
          <ac:grpSpMkLst>
            <pc:docMk/>
            <pc:sldMk cId="2285129583" sldId="271"/>
            <ac:grpSpMk id="44" creationId="{9543762A-A975-A8D6-9B1B-656389BDFCC4}"/>
          </ac:grpSpMkLst>
        </pc:grpChg>
        <pc:grpChg chg="mod">
          <ac:chgData name="CHRISTIAN MARESCALCO" userId="83dbff2c-528b-45f9-8ce3-1e4529a29ffa" providerId="ADAL" clId="{146671F7-89BE-4910-A2DC-DC66CFDA45AD}" dt="2023-02-15T09:13:49.043" v="36398" actId="27803"/>
          <ac:grpSpMkLst>
            <pc:docMk/>
            <pc:sldMk cId="2285129583" sldId="271"/>
            <ac:grpSpMk id="50" creationId="{CF4F0A5E-C27A-C51E-0BC0-32E3F349B0D0}"/>
          </ac:grpSpMkLst>
        </pc:grpChg>
        <pc:grpChg chg="mod">
          <ac:chgData name="CHRISTIAN MARESCALCO" userId="83dbff2c-528b-45f9-8ce3-1e4529a29ffa" providerId="ADAL" clId="{146671F7-89BE-4910-A2DC-DC66CFDA45AD}" dt="2023-02-15T09:13:49.043" v="36398" actId="27803"/>
          <ac:grpSpMkLst>
            <pc:docMk/>
            <pc:sldMk cId="2285129583" sldId="271"/>
            <ac:grpSpMk id="56" creationId="{A2B2A112-2066-F924-73B8-804FB2797B2C}"/>
          </ac:grpSpMkLst>
        </pc:grpChg>
        <pc:grpChg chg="mod">
          <ac:chgData name="CHRISTIAN MARESCALCO" userId="83dbff2c-528b-45f9-8ce3-1e4529a29ffa" providerId="ADAL" clId="{146671F7-89BE-4910-A2DC-DC66CFDA45AD}" dt="2023-02-15T09:13:49.043" v="36398" actId="27803"/>
          <ac:grpSpMkLst>
            <pc:docMk/>
            <pc:sldMk cId="2285129583" sldId="271"/>
            <ac:grpSpMk id="61" creationId="{2925FE60-62A9-336A-71A4-DE722B1E8AC2}"/>
          </ac:grpSpMkLst>
        </pc:grpChg>
        <pc:grpChg chg="mod">
          <ac:chgData name="CHRISTIAN MARESCALCO" userId="83dbff2c-528b-45f9-8ce3-1e4529a29ffa" providerId="ADAL" clId="{146671F7-89BE-4910-A2DC-DC66CFDA45AD}" dt="2023-02-15T09:13:49.043" v="36398" actId="27803"/>
          <ac:grpSpMkLst>
            <pc:docMk/>
            <pc:sldMk cId="2285129583" sldId="271"/>
            <ac:grpSpMk id="67" creationId="{FEBB0D62-B392-C489-11D9-A432AA11EFE2}"/>
          </ac:grpSpMkLst>
        </pc:grpChg>
        <pc:grpChg chg="mod">
          <ac:chgData name="CHRISTIAN MARESCALCO" userId="83dbff2c-528b-45f9-8ce3-1e4529a29ffa" providerId="ADAL" clId="{146671F7-89BE-4910-A2DC-DC66CFDA45AD}" dt="2023-02-15T09:13:49.043" v="36398" actId="27803"/>
          <ac:grpSpMkLst>
            <pc:docMk/>
            <pc:sldMk cId="2285129583" sldId="271"/>
            <ac:grpSpMk id="72" creationId="{183774B7-0B14-AC44-0BCB-0FFF8250623A}"/>
          </ac:grpSpMkLst>
        </pc:grpChg>
        <pc:grpChg chg="mod">
          <ac:chgData name="CHRISTIAN MARESCALCO" userId="83dbff2c-528b-45f9-8ce3-1e4529a29ffa" providerId="ADAL" clId="{146671F7-89BE-4910-A2DC-DC66CFDA45AD}" dt="2023-02-15T09:13:49.043" v="36398" actId="27803"/>
          <ac:grpSpMkLst>
            <pc:docMk/>
            <pc:sldMk cId="2285129583" sldId="271"/>
            <ac:grpSpMk id="78" creationId="{8000AA04-675C-4130-25A0-3C6402210016}"/>
          </ac:grpSpMkLst>
        </pc:grpChg>
        <pc:grpChg chg="mod">
          <ac:chgData name="CHRISTIAN MARESCALCO" userId="83dbff2c-528b-45f9-8ce3-1e4529a29ffa" providerId="ADAL" clId="{146671F7-89BE-4910-A2DC-DC66CFDA45AD}" dt="2023-02-15T09:13:49.043" v="36398" actId="27803"/>
          <ac:grpSpMkLst>
            <pc:docMk/>
            <pc:sldMk cId="2285129583" sldId="271"/>
            <ac:grpSpMk id="84" creationId="{386884CF-E20A-3E0F-7721-EC76A5A1A484}"/>
          </ac:grpSpMkLst>
        </pc:grpChg>
        <pc:grpChg chg="mod">
          <ac:chgData name="CHRISTIAN MARESCALCO" userId="83dbff2c-528b-45f9-8ce3-1e4529a29ffa" providerId="ADAL" clId="{146671F7-89BE-4910-A2DC-DC66CFDA45AD}" dt="2023-02-15T09:13:49.043" v="36398" actId="27803"/>
          <ac:grpSpMkLst>
            <pc:docMk/>
            <pc:sldMk cId="2285129583" sldId="271"/>
            <ac:grpSpMk id="90" creationId="{26B97379-258F-40A0-364C-C6E3D89A13AC}"/>
          </ac:grpSpMkLst>
        </pc:grpChg>
        <pc:grpChg chg="mod">
          <ac:chgData name="CHRISTIAN MARESCALCO" userId="83dbff2c-528b-45f9-8ce3-1e4529a29ffa" providerId="ADAL" clId="{146671F7-89BE-4910-A2DC-DC66CFDA45AD}" dt="2023-02-15T09:13:49.043" v="36398" actId="27803"/>
          <ac:grpSpMkLst>
            <pc:docMk/>
            <pc:sldMk cId="2285129583" sldId="271"/>
            <ac:grpSpMk id="96" creationId="{25C9FDBB-CD88-6C69-4EE5-1D7A2D69EF8A}"/>
          </ac:grpSpMkLst>
        </pc:grpChg>
        <pc:grpChg chg="mod">
          <ac:chgData name="CHRISTIAN MARESCALCO" userId="83dbff2c-528b-45f9-8ce3-1e4529a29ffa" providerId="ADAL" clId="{146671F7-89BE-4910-A2DC-DC66CFDA45AD}" dt="2023-02-15T09:13:49.043" v="36398" actId="27803"/>
          <ac:grpSpMkLst>
            <pc:docMk/>
            <pc:sldMk cId="2285129583" sldId="271"/>
            <ac:grpSpMk id="101" creationId="{05DC566C-CEC7-C93B-241B-DE993148E687}"/>
          </ac:grpSpMkLst>
        </pc:grpChg>
        <pc:grpChg chg="mod">
          <ac:chgData name="CHRISTIAN MARESCALCO" userId="83dbff2c-528b-45f9-8ce3-1e4529a29ffa" providerId="ADAL" clId="{146671F7-89BE-4910-A2DC-DC66CFDA45AD}" dt="2023-02-15T09:13:49.043" v="36398" actId="27803"/>
          <ac:grpSpMkLst>
            <pc:docMk/>
            <pc:sldMk cId="2285129583" sldId="271"/>
            <ac:grpSpMk id="107" creationId="{3F304935-1771-1F6C-88C0-30A7ADB00158}"/>
          </ac:grpSpMkLst>
        </pc:grpChg>
        <pc:grpChg chg="mod">
          <ac:chgData name="CHRISTIAN MARESCALCO" userId="83dbff2c-528b-45f9-8ce3-1e4529a29ffa" providerId="ADAL" clId="{146671F7-89BE-4910-A2DC-DC66CFDA45AD}" dt="2023-02-15T09:13:49.043" v="36398" actId="27803"/>
          <ac:grpSpMkLst>
            <pc:docMk/>
            <pc:sldMk cId="2285129583" sldId="271"/>
            <ac:grpSpMk id="113" creationId="{9691D232-DA9A-A94F-849B-107A25EB4874}"/>
          </ac:grpSpMkLst>
        </pc:grpChg>
        <pc:grpChg chg="mod">
          <ac:chgData name="CHRISTIAN MARESCALCO" userId="83dbff2c-528b-45f9-8ce3-1e4529a29ffa" providerId="ADAL" clId="{146671F7-89BE-4910-A2DC-DC66CFDA45AD}" dt="2023-02-15T09:13:49.043" v="36398" actId="27803"/>
          <ac:grpSpMkLst>
            <pc:docMk/>
            <pc:sldMk cId="2285129583" sldId="271"/>
            <ac:grpSpMk id="118" creationId="{3BBE09DE-F54A-B00B-DB20-183186819E25}"/>
          </ac:grpSpMkLst>
        </pc:grpChg>
        <pc:grpChg chg="mod">
          <ac:chgData name="CHRISTIAN MARESCALCO" userId="83dbff2c-528b-45f9-8ce3-1e4529a29ffa" providerId="ADAL" clId="{146671F7-89BE-4910-A2DC-DC66CFDA45AD}" dt="2023-02-15T09:13:49.043" v="36398" actId="27803"/>
          <ac:grpSpMkLst>
            <pc:docMk/>
            <pc:sldMk cId="2285129583" sldId="271"/>
            <ac:grpSpMk id="124" creationId="{ADB0B646-2C01-83BE-7648-506CF32EE9E6}"/>
          </ac:grpSpMkLst>
        </pc:grpChg>
        <pc:grpChg chg="mod">
          <ac:chgData name="CHRISTIAN MARESCALCO" userId="83dbff2c-528b-45f9-8ce3-1e4529a29ffa" providerId="ADAL" clId="{146671F7-89BE-4910-A2DC-DC66CFDA45AD}" dt="2023-02-15T09:13:49.043" v="36398" actId="27803"/>
          <ac:grpSpMkLst>
            <pc:docMk/>
            <pc:sldMk cId="2285129583" sldId="271"/>
            <ac:grpSpMk id="130" creationId="{F3BC2DF7-3F6E-13A8-D042-AF1D43AA280E}"/>
          </ac:grpSpMkLst>
        </pc:grpChg>
        <pc:grpChg chg="mod">
          <ac:chgData name="CHRISTIAN MARESCALCO" userId="83dbff2c-528b-45f9-8ce3-1e4529a29ffa" providerId="ADAL" clId="{146671F7-89BE-4910-A2DC-DC66CFDA45AD}" dt="2023-02-15T09:13:49.043" v="36398" actId="27803"/>
          <ac:grpSpMkLst>
            <pc:docMk/>
            <pc:sldMk cId="2285129583" sldId="271"/>
            <ac:grpSpMk id="136" creationId="{9900219A-BC15-F0F2-1F9E-5FC53B7479EF}"/>
          </ac:grpSpMkLst>
        </pc:grpChg>
        <pc:grpChg chg="mod">
          <ac:chgData name="CHRISTIAN MARESCALCO" userId="83dbff2c-528b-45f9-8ce3-1e4529a29ffa" providerId="ADAL" clId="{146671F7-89BE-4910-A2DC-DC66CFDA45AD}" dt="2023-02-15T09:13:49.043" v="36398" actId="27803"/>
          <ac:grpSpMkLst>
            <pc:docMk/>
            <pc:sldMk cId="2285129583" sldId="271"/>
            <ac:grpSpMk id="141" creationId="{BF6923F0-2236-B832-0EB8-FC260C45BC50}"/>
          </ac:grpSpMkLst>
        </pc:grpChg>
        <pc:grpChg chg="mod">
          <ac:chgData name="CHRISTIAN MARESCALCO" userId="83dbff2c-528b-45f9-8ce3-1e4529a29ffa" providerId="ADAL" clId="{146671F7-89BE-4910-A2DC-DC66CFDA45AD}" dt="2023-02-15T09:13:49.043" v="36398" actId="27803"/>
          <ac:grpSpMkLst>
            <pc:docMk/>
            <pc:sldMk cId="2285129583" sldId="271"/>
            <ac:grpSpMk id="146" creationId="{5BEA39C0-19F8-E8C0-FB3D-3E1517CF73D1}"/>
          </ac:grpSpMkLst>
        </pc:grpChg>
        <pc:grpChg chg="mod">
          <ac:chgData name="CHRISTIAN MARESCALCO" userId="83dbff2c-528b-45f9-8ce3-1e4529a29ffa" providerId="ADAL" clId="{146671F7-89BE-4910-A2DC-DC66CFDA45AD}" dt="2023-02-15T09:13:49.043" v="36398" actId="27803"/>
          <ac:grpSpMkLst>
            <pc:docMk/>
            <pc:sldMk cId="2285129583" sldId="271"/>
            <ac:grpSpMk id="152" creationId="{45DD7AA9-6271-DE8A-71D2-F6B10655B118}"/>
          </ac:grpSpMkLst>
        </pc:grpChg>
        <pc:grpChg chg="mod">
          <ac:chgData name="CHRISTIAN MARESCALCO" userId="83dbff2c-528b-45f9-8ce3-1e4529a29ffa" providerId="ADAL" clId="{146671F7-89BE-4910-A2DC-DC66CFDA45AD}" dt="2023-02-15T09:13:49.043" v="36398" actId="27803"/>
          <ac:grpSpMkLst>
            <pc:docMk/>
            <pc:sldMk cId="2285129583" sldId="271"/>
            <ac:grpSpMk id="158" creationId="{9408B751-18D4-01B8-5669-8B7B004C6200}"/>
          </ac:grpSpMkLst>
        </pc:grpChg>
        <pc:grpChg chg="mod">
          <ac:chgData name="CHRISTIAN MARESCALCO" userId="83dbff2c-528b-45f9-8ce3-1e4529a29ffa" providerId="ADAL" clId="{146671F7-89BE-4910-A2DC-DC66CFDA45AD}" dt="2023-02-15T09:13:49.043" v="36398" actId="27803"/>
          <ac:grpSpMkLst>
            <pc:docMk/>
            <pc:sldMk cId="2285129583" sldId="271"/>
            <ac:grpSpMk id="163" creationId="{7EFB53E0-F0EE-807E-4537-B66977A29353}"/>
          </ac:grpSpMkLst>
        </pc:grpChg>
        <pc:grpChg chg="mod">
          <ac:chgData name="CHRISTIAN MARESCALCO" userId="83dbff2c-528b-45f9-8ce3-1e4529a29ffa" providerId="ADAL" clId="{146671F7-89BE-4910-A2DC-DC66CFDA45AD}" dt="2023-02-15T09:13:49.043" v="36398" actId="27803"/>
          <ac:grpSpMkLst>
            <pc:docMk/>
            <pc:sldMk cId="2285129583" sldId="271"/>
            <ac:grpSpMk id="169" creationId="{1D7A5585-8BCD-3C20-D0B2-3E43D16C118D}"/>
          </ac:grpSpMkLst>
        </pc:grpChg>
        <pc:grpChg chg="mod">
          <ac:chgData name="CHRISTIAN MARESCALCO" userId="83dbff2c-528b-45f9-8ce3-1e4529a29ffa" providerId="ADAL" clId="{146671F7-89BE-4910-A2DC-DC66CFDA45AD}" dt="2023-02-15T09:13:49.043" v="36398" actId="27803"/>
          <ac:grpSpMkLst>
            <pc:docMk/>
            <pc:sldMk cId="2285129583" sldId="271"/>
            <ac:grpSpMk id="175" creationId="{0FEC24F2-F620-6ACB-D753-0EB64F5772AF}"/>
          </ac:grpSpMkLst>
        </pc:grpChg>
        <pc:grpChg chg="mod">
          <ac:chgData name="CHRISTIAN MARESCALCO" userId="83dbff2c-528b-45f9-8ce3-1e4529a29ffa" providerId="ADAL" clId="{146671F7-89BE-4910-A2DC-DC66CFDA45AD}" dt="2023-02-15T09:13:49.043" v="36398" actId="27803"/>
          <ac:grpSpMkLst>
            <pc:docMk/>
            <pc:sldMk cId="2285129583" sldId="271"/>
            <ac:grpSpMk id="181" creationId="{E6D13F8A-16DD-7EFE-4562-47075F09456C}"/>
          </ac:grpSpMkLst>
        </pc:grpChg>
        <pc:grpChg chg="mod">
          <ac:chgData name="CHRISTIAN MARESCALCO" userId="83dbff2c-528b-45f9-8ce3-1e4529a29ffa" providerId="ADAL" clId="{146671F7-89BE-4910-A2DC-DC66CFDA45AD}" dt="2023-02-15T09:13:49.043" v="36398" actId="27803"/>
          <ac:grpSpMkLst>
            <pc:docMk/>
            <pc:sldMk cId="2285129583" sldId="271"/>
            <ac:grpSpMk id="186" creationId="{A405C624-8A6A-FEA2-F045-819B80F78593}"/>
          </ac:grpSpMkLst>
        </pc:grpChg>
        <pc:grpChg chg="mod">
          <ac:chgData name="CHRISTIAN MARESCALCO" userId="83dbff2c-528b-45f9-8ce3-1e4529a29ffa" providerId="ADAL" clId="{146671F7-89BE-4910-A2DC-DC66CFDA45AD}" dt="2023-02-15T09:13:49.043" v="36398" actId="27803"/>
          <ac:grpSpMkLst>
            <pc:docMk/>
            <pc:sldMk cId="2285129583" sldId="271"/>
            <ac:grpSpMk id="192" creationId="{014093F4-312E-5A70-F2F1-5169B50B629A}"/>
          </ac:grpSpMkLst>
        </pc:grpChg>
        <pc:grpChg chg="mod">
          <ac:chgData name="CHRISTIAN MARESCALCO" userId="83dbff2c-528b-45f9-8ce3-1e4529a29ffa" providerId="ADAL" clId="{146671F7-89BE-4910-A2DC-DC66CFDA45AD}" dt="2023-02-15T09:13:49.043" v="36398" actId="27803"/>
          <ac:grpSpMkLst>
            <pc:docMk/>
            <pc:sldMk cId="2285129583" sldId="271"/>
            <ac:grpSpMk id="197" creationId="{83F9F479-71DE-4E05-FBDC-FDEF44CB4673}"/>
          </ac:grpSpMkLst>
        </pc:grpChg>
        <pc:grpChg chg="mod">
          <ac:chgData name="CHRISTIAN MARESCALCO" userId="83dbff2c-528b-45f9-8ce3-1e4529a29ffa" providerId="ADAL" clId="{146671F7-89BE-4910-A2DC-DC66CFDA45AD}" dt="2023-02-15T09:13:49.043" v="36398" actId="27803"/>
          <ac:grpSpMkLst>
            <pc:docMk/>
            <pc:sldMk cId="2285129583" sldId="271"/>
            <ac:grpSpMk id="203" creationId="{4308A1E4-F7FF-7CB8-E97C-06D23A261CAF}"/>
          </ac:grpSpMkLst>
        </pc:grpChg>
        <pc:grpChg chg="mod">
          <ac:chgData name="CHRISTIAN MARESCALCO" userId="83dbff2c-528b-45f9-8ce3-1e4529a29ffa" providerId="ADAL" clId="{146671F7-89BE-4910-A2DC-DC66CFDA45AD}" dt="2023-02-15T09:13:49.043" v="36398" actId="27803"/>
          <ac:grpSpMkLst>
            <pc:docMk/>
            <pc:sldMk cId="2285129583" sldId="271"/>
            <ac:grpSpMk id="208" creationId="{1D75B299-77C7-2949-867A-A41284990145}"/>
          </ac:grpSpMkLst>
        </pc:grpChg>
        <pc:grpChg chg="mod">
          <ac:chgData name="CHRISTIAN MARESCALCO" userId="83dbff2c-528b-45f9-8ce3-1e4529a29ffa" providerId="ADAL" clId="{146671F7-89BE-4910-A2DC-DC66CFDA45AD}" dt="2023-02-15T09:13:49.043" v="36398" actId="27803"/>
          <ac:grpSpMkLst>
            <pc:docMk/>
            <pc:sldMk cId="2285129583" sldId="271"/>
            <ac:grpSpMk id="214" creationId="{C45059CF-65BB-DB3D-3BCB-1FCE843DC067}"/>
          </ac:grpSpMkLst>
        </pc:grpChg>
        <pc:grpChg chg="mod">
          <ac:chgData name="CHRISTIAN MARESCALCO" userId="83dbff2c-528b-45f9-8ce3-1e4529a29ffa" providerId="ADAL" clId="{146671F7-89BE-4910-A2DC-DC66CFDA45AD}" dt="2023-02-15T09:13:49.043" v="36398" actId="27803"/>
          <ac:grpSpMkLst>
            <pc:docMk/>
            <pc:sldMk cId="2285129583" sldId="271"/>
            <ac:grpSpMk id="220" creationId="{CD4E6B21-C2D8-809F-9E78-E6D1C6881DD5}"/>
          </ac:grpSpMkLst>
        </pc:grpChg>
        <pc:grpChg chg="mod">
          <ac:chgData name="CHRISTIAN MARESCALCO" userId="83dbff2c-528b-45f9-8ce3-1e4529a29ffa" providerId="ADAL" clId="{146671F7-89BE-4910-A2DC-DC66CFDA45AD}" dt="2023-02-15T09:13:49.043" v="36398" actId="27803"/>
          <ac:grpSpMkLst>
            <pc:docMk/>
            <pc:sldMk cId="2285129583" sldId="271"/>
            <ac:grpSpMk id="226" creationId="{CB9D475D-D5E6-4B3D-2AC2-A7D9898796A9}"/>
          </ac:grpSpMkLst>
        </pc:grpChg>
        <pc:grpChg chg="mod">
          <ac:chgData name="CHRISTIAN MARESCALCO" userId="83dbff2c-528b-45f9-8ce3-1e4529a29ffa" providerId="ADAL" clId="{146671F7-89BE-4910-A2DC-DC66CFDA45AD}" dt="2023-02-15T09:13:49.043" v="36398" actId="27803"/>
          <ac:grpSpMkLst>
            <pc:docMk/>
            <pc:sldMk cId="2285129583" sldId="271"/>
            <ac:grpSpMk id="231" creationId="{77F4AF11-712A-A94E-9360-48A67E8789F9}"/>
          </ac:grpSpMkLst>
        </pc:grpChg>
        <pc:grpChg chg="mod">
          <ac:chgData name="CHRISTIAN MARESCALCO" userId="83dbff2c-528b-45f9-8ce3-1e4529a29ffa" providerId="ADAL" clId="{146671F7-89BE-4910-A2DC-DC66CFDA45AD}" dt="2023-02-15T09:13:49.043" v="36398" actId="27803"/>
          <ac:grpSpMkLst>
            <pc:docMk/>
            <pc:sldMk cId="2285129583" sldId="271"/>
            <ac:grpSpMk id="235" creationId="{02402907-2F6B-3812-3BC8-541B2CC0E936}"/>
          </ac:grpSpMkLst>
        </pc:grpChg>
        <pc:grpChg chg="mod">
          <ac:chgData name="CHRISTIAN MARESCALCO" userId="83dbff2c-528b-45f9-8ce3-1e4529a29ffa" providerId="ADAL" clId="{146671F7-89BE-4910-A2DC-DC66CFDA45AD}" dt="2023-02-15T09:13:49.043" v="36398" actId="27803"/>
          <ac:grpSpMkLst>
            <pc:docMk/>
            <pc:sldMk cId="2285129583" sldId="271"/>
            <ac:grpSpMk id="241" creationId="{CD8F97C5-E2A8-B175-92FD-DBFD3269D67C}"/>
          </ac:grpSpMkLst>
        </pc:grpChg>
        <pc:grpChg chg="mod">
          <ac:chgData name="CHRISTIAN MARESCALCO" userId="83dbff2c-528b-45f9-8ce3-1e4529a29ffa" providerId="ADAL" clId="{146671F7-89BE-4910-A2DC-DC66CFDA45AD}" dt="2023-02-15T09:13:49.043" v="36398" actId="27803"/>
          <ac:grpSpMkLst>
            <pc:docMk/>
            <pc:sldMk cId="2285129583" sldId="271"/>
            <ac:grpSpMk id="247" creationId="{6B2EE1B0-9F69-FF8F-74F4-A9313D751441}"/>
          </ac:grpSpMkLst>
        </pc:grpChg>
        <pc:grpChg chg="mod">
          <ac:chgData name="CHRISTIAN MARESCALCO" userId="83dbff2c-528b-45f9-8ce3-1e4529a29ffa" providerId="ADAL" clId="{146671F7-89BE-4910-A2DC-DC66CFDA45AD}" dt="2023-02-15T09:13:49.043" v="36398" actId="27803"/>
          <ac:grpSpMkLst>
            <pc:docMk/>
            <pc:sldMk cId="2285129583" sldId="271"/>
            <ac:grpSpMk id="253" creationId="{285B4B7B-F7CA-1B35-13E7-42F72A796075}"/>
          </ac:grpSpMkLst>
        </pc:grpChg>
        <pc:grpChg chg="mod">
          <ac:chgData name="CHRISTIAN MARESCALCO" userId="83dbff2c-528b-45f9-8ce3-1e4529a29ffa" providerId="ADAL" clId="{146671F7-89BE-4910-A2DC-DC66CFDA45AD}" dt="2023-02-15T09:13:49.043" v="36398" actId="27803"/>
          <ac:grpSpMkLst>
            <pc:docMk/>
            <pc:sldMk cId="2285129583" sldId="271"/>
            <ac:grpSpMk id="257" creationId="{7CF49AD3-3E8D-D1B9-0CB3-0892BF74D57B}"/>
          </ac:grpSpMkLst>
        </pc:grpChg>
        <pc:grpChg chg="mod">
          <ac:chgData name="CHRISTIAN MARESCALCO" userId="83dbff2c-528b-45f9-8ce3-1e4529a29ffa" providerId="ADAL" clId="{146671F7-89BE-4910-A2DC-DC66CFDA45AD}" dt="2023-02-15T09:13:49.043" v="36398" actId="27803"/>
          <ac:grpSpMkLst>
            <pc:docMk/>
            <pc:sldMk cId="2285129583" sldId="271"/>
            <ac:grpSpMk id="263" creationId="{47F14C75-D9D2-64F8-8C21-209468C31051}"/>
          </ac:grpSpMkLst>
        </pc:grpChg>
        <pc:grpChg chg="mod">
          <ac:chgData name="CHRISTIAN MARESCALCO" userId="83dbff2c-528b-45f9-8ce3-1e4529a29ffa" providerId="ADAL" clId="{146671F7-89BE-4910-A2DC-DC66CFDA45AD}" dt="2023-02-15T09:13:49.043" v="36398" actId="27803"/>
          <ac:grpSpMkLst>
            <pc:docMk/>
            <pc:sldMk cId="2285129583" sldId="271"/>
            <ac:grpSpMk id="268" creationId="{C2B2FF6D-0D04-36E0-E82C-10065D652BDD}"/>
          </ac:grpSpMkLst>
        </pc:grpChg>
        <pc:grpChg chg="mod">
          <ac:chgData name="CHRISTIAN MARESCALCO" userId="83dbff2c-528b-45f9-8ce3-1e4529a29ffa" providerId="ADAL" clId="{146671F7-89BE-4910-A2DC-DC66CFDA45AD}" dt="2023-02-15T09:13:49.043" v="36398" actId="27803"/>
          <ac:grpSpMkLst>
            <pc:docMk/>
            <pc:sldMk cId="2285129583" sldId="271"/>
            <ac:grpSpMk id="274" creationId="{A29D75B0-6A6F-2EAD-7F40-A15A6F3C53A1}"/>
          </ac:grpSpMkLst>
        </pc:grpChg>
        <pc:grpChg chg="mod">
          <ac:chgData name="CHRISTIAN MARESCALCO" userId="83dbff2c-528b-45f9-8ce3-1e4529a29ffa" providerId="ADAL" clId="{146671F7-89BE-4910-A2DC-DC66CFDA45AD}" dt="2023-02-15T09:13:49.043" v="36398" actId="27803"/>
          <ac:grpSpMkLst>
            <pc:docMk/>
            <pc:sldMk cId="2285129583" sldId="271"/>
            <ac:grpSpMk id="279" creationId="{21111729-6849-05BD-0EF5-D691A248480F}"/>
          </ac:grpSpMkLst>
        </pc:grpChg>
        <pc:grpChg chg="mod">
          <ac:chgData name="CHRISTIAN MARESCALCO" userId="83dbff2c-528b-45f9-8ce3-1e4529a29ffa" providerId="ADAL" clId="{146671F7-89BE-4910-A2DC-DC66CFDA45AD}" dt="2023-02-15T09:13:49.043" v="36398" actId="27803"/>
          <ac:grpSpMkLst>
            <pc:docMk/>
            <pc:sldMk cId="2285129583" sldId="271"/>
            <ac:grpSpMk id="284" creationId="{DF2C90D1-B9BF-DE49-7A57-276A71EBE207}"/>
          </ac:grpSpMkLst>
        </pc:grpChg>
        <pc:grpChg chg="mod">
          <ac:chgData name="CHRISTIAN MARESCALCO" userId="83dbff2c-528b-45f9-8ce3-1e4529a29ffa" providerId="ADAL" clId="{146671F7-89BE-4910-A2DC-DC66CFDA45AD}" dt="2023-02-15T09:13:49.043" v="36398" actId="27803"/>
          <ac:grpSpMkLst>
            <pc:docMk/>
            <pc:sldMk cId="2285129583" sldId="271"/>
            <ac:grpSpMk id="290" creationId="{0438304E-66AC-F1A9-A710-415330C8EF8B}"/>
          </ac:grpSpMkLst>
        </pc:grpChg>
        <pc:grpChg chg="mod">
          <ac:chgData name="CHRISTIAN MARESCALCO" userId="83dbff2c-528b-45f9-8ce3-1e4529a29ffa" providerId="ADAL" clId="{146671F7-89BE-4910-A2DC-DC66CFDA45AD}" dt="2023-02-15T09:13:49.043" v="36398" actId="27803"/>
          <ac:grpSpMkLst>
            <pc:docMk/>
            <pc:sldMk cId="2285129583" sldId="271"/>
            <ac:grpSpMk id="296" creationId="{7DAAA9FC-7509-27C0-30FF-3B05330124C4}"/>
          </ac:grpSpMkLst>
        </pc:grpChg>
        <pc:grpChg chg="mod">
          <ac:chgData name="CHRISTIAN MARESCALCO" userId="83dbff2c-528b-45f9-8ce3-1e4529a29ffa" providerId="ADAL" clId="{146671F7-89BE-4910-A2DC-DC66CFDA45AD}" dt="2023-02-15T09:13:49.043" v="36398" actId="27803"/>
          <ac:grpSpMkLst>
            <pc:docMk/>
            <pc:sldMk cId="2285129583" sldId="271"/>
            <ac:grpSpMk id="302" creationId="{CB711510-218A-8DB7-99DD-4DC26AD00654}"/>
          </ac:grpSpMkLst>
        </pc:grpChg>
        <pc:grpChg chg="mod">
          <ac:chgData name="CHRISTIAN MARESCALCO" userId="83dbff2c-528b-45f9-8ce3-1e4529a29ffa" providerId="ADAL" clId="{146671F7-89BE-4910-A2DC-DC66CFDA45AD}" dt="2023-02-15T09:13:49.043" v="36398" actId="27803"/>
          <ac:grpSpMkLst>
            <pc:docMk/>
            <pc:sldMk cId="2285129583" sldId="271"/>
            <ac:grpSpMk id="308" creationId="{0D1C5583-FD74-2D80-4331-994D848CFE4A}"/>
          </ac:grpSpMkLst>
        </pc:grpChg>
        <pc:grpChg chg="mod">
          <ac:chgData name="CHRISTIAN MARESCALCO" userId="83dbff2c-528b-45f9-8ce3-1e4529a29ffa" providerId="ADAL" clId="{146671F7-89BE-4910-A2DC-DC66CFDA45AD}" dt="2023-02-15T09:13:49.043" v="36398" actId="27803"/>
          <ac:grpSpMkLst>
            <pc:docMk/>
            <pc:sldMk cId="2285129583" sldId="271"/>
            <ac:grpSpMk id="314" creationId="{1B9C83BF-B57B-C436-4CB7-84F179B64E1B}"/>
          </ac:grpSpMkLst>
        </pc:grpChg>
        <pc:grpChg chg="mod">
          <ac:chgData name="CHRISTIAN MARESCALCO" userId="83dbff2c-528b-45f9-8ce3-1e4529a29ffa" providerId="ADAL" clId="{146671F7-89BE-4910-A2DC-DC66CFDA45AD}" dt="2023-02-15T09:13:49.043" v="36398" actId="27803"/>
          <ac:grpSpMkLst>
            <pc:docMk/>
            <pc:sldMk cId="2285129583" sldId="271"/>
            <ac:grpSpMk id="320" creationId="{A822640C-3F1D-7D23-D266-0420F8EECBB8}"/>
          </ac:grpSpMkLst>
        </pc:grpChg>
        <pc:grpChg chg="mod">
          <ac:chgData name="CHRISTIAN MARESCALCO" userId="83dbff2c-528b-45f9-8ce3-1e4529a29ffa" providerId="ADAL" clId="{146671F7-89BE-4910-A2DC-DC66CFDA45AD}" dt="2023-02-15T09:13:49.043" v="36398" actId="27803"/>
          <ac:grpSpMkLst>
            <pc:docMk/>
            <pc:sldMk cId="2285129583" sldId="271"/>
            <ac:grpSpMk id="326" creationId="{3A1B5134-1CFF-54CA-E62B-E7793D997B56}"/>
          </ac:grpSpMkLst>
        </pc:grpChg>
        <pc:grpChg chg="mod">
          <ac:chgData name="CHRISTIAN MARESCALCO" userId="83dbff2c-528b-45f9-8ce3-1e4529a29ffa" providerId="ADAL" clId="{146671F7-89BE-4910-A2DC-DC66CFDA45AD}" dt="2023-02-15T09:13:49.043" v="36398" actId="27803"/>
          <ac:grpSpMkLst>
            <pc:docMk/>
            <pc:sldMk cId="2285129583" sldId="271"/>
            <ac:grpSpMk id="331" creationId="{E5AE9A0C-B6C7-7D84-82B9-E5346A8CE981}"/>
          </ac:grpSpMkLst>
        </pc:grpChg>
        <pc:grpChg chg="mod">
          <ac:chgData name="CHRISTIAN MARESCALCO" userId="83dbff2c-528b-45f9-8ce3-1e4529a29ffa" providerId="ADAL" clId="{146671F7-89BE-4910-A2DC-DC66CFDA45AD}" dt="2023-02-15T09:13:49.043" v="36398" actId="27803"/>
          <ac:grpSpMkLst>
            <pc:docMk/>
            <pc:sldMk cId="2285129583" sldId="271"/>
            <ac:grpSpMk id="337" creationId="{99E42A63-D3DA-09CD-BF06-70404E2BF1BD}"/>
          </ac:grpSpMkLst>
        </pc:grpChg>
        <pc:grpChg chg="mod">
          <ac:chgData name="CHRISTIAN MARESCALCO" userId="83dbff2c-528b-45f9-8ce3-1e4529a29ffa" providerId="ADAL" clId="{146671F7-89BE-4910-A2DC-DC66CFDA45AD}" dt="2023-02-15T09:13:49.043" v="36398" actId="27803"/>
          <ac:grpSpMkLst>
            <pc:docMk/>
            <pc:sldMk cId="2285129583" sldId="271"/>
            <ac:grpSpMk id="342" creationId="{5E7125AB-C805-D82D-CA70-8BDACF4B2E33}"/>
          </ac:grpSpMkLst>
        </pc:grpChg>
        <pc:grpChg chg="mod">
          <ac:chgData name="CHRISTIAN MARESCALCO" userId="83dbff2c-528b-45f9-8ce3-1e4529a29ffa" providerId="ADAL" clId="{146671F7-89BE-4910-A2DC-DC66CFDA45AD}" dt="2023-02-15T09:13:49.043" v="36398" actId="27803"/>
          <ac:grpSpMkLst>
            <pc:docMk/>
            <pc:sldMk cId="2285129583" sldId="271"/>
            <ac:grpSpMk id="348" creationId="{1B375EDC-CD49-1276-43FC-50C34C8DFE3B}"/>
          </ac:grpSpMkLst>
        </pc:grpChg>
        <pc:grpChg chg="mod">
          <ac:chgData name="CHRISTIAN MARESCALCO" userId="83dbff2c-528b-45f9-8ce3-1e4529a29ffa" providerId="ADAL" clId="{146671F7-89BE-4910-A2DC-DC66CFDA45AD}" dt="2023-02-15T09:13:49.043" v="36398" actId="27803"/>
          <ac:grpSpMkLst>
            <pc:docMk/>
            <pc:sldMk cId="2285129583" sldId="271"/>
            <ac:grpSpMk id="353" creationId="{A850C563-B3D2-6094-797C-3D3AB4FE105D}"/>
          </ac:grpSpMkLst>
        </pc:grpChg>
        <pc:grpChg chg="mod">
          <ac:chgData name="CHRISTIAN MARESCALCO" userId="83dbff2c-528b-45f9-8ce3-1e4529a29ffa" providerId="ADAL" clId="{146671F7-89BE-4910-A2DC-DC66CFDA45AD}" dt="2023-02-15T09:13:49.043" v="36398" actId="27803"/>
          <ac:grpSpMkLst>
            <pc:docMk/>
            <pc:sldMk cId="2285129583" sldId="271"/>
            <ac:grpSpMk id="359" creationId="{76807924-C0C2-C3BE-AB96-19EBBB63557F}"/>
          </ac:grpSpMkLst>
        </pc:grpChg>
        <pc:grpChg chg="mod">
          <ac:chgData name="CHRISTIAN MARESCALCO" userId="83dbff2c-528b-45f9-8ce3-1e4529a29ffa" providerId="ADAL" clId="{146671F7-89BE-4910-A2DC-DC66CFDA45AD}" dt="2023-02-15T09:13:49.043" v="36398" actId="27803"/>
          <ac:grpSpMkLst>
            <pc:docMk/>
            <pc:sldMk cId="2285129583" sldId="271"/>
            <ac:grpSpMk id="364" creationId="{C0989CF8-AEE9-C108-C976-A7BA6917E93A}"/>
          </ac:grpSpMkLst>
        </pc:grpChg>
        <pc:grpChg chg="mod">
          <ac:chgData name="CHRISTIAN MARESCALCO" userId="83dbff2c-528b-45f9-8ce3-1e4529a29ffa" providerId="ADAL" clId="{146671F7-89BE-4910-A2DC-DC66CFDA45AD}" dt="2023-02-15T09:13:49.043" v="36398" actId="27803"/>
          <ac:grpSpMkLst>
            <pc:docMk/>
            <pc:sldMk cId="2285129583" sldId="271"/>
            <ac:grpSpMk id="370" creationId="{67C3B017-99F4-41D2-531C-B07728728D15}"/>
          </ac:grpSpMkLst>
        </pc:grpChg>
        <pc:grpChg chg="mod">
          <ac:chgData name="CHRISTIAN MARESCALCO" userId="83dbff2c-528b-45f9-8ce3-1e4529a29ffa" providerId="ADAL" clId="{146671F7-89BE-4910-A2DC-DC66CFDA45AD}" dt="2023-02-15T09:13:49.043" v="36398" actId="27803"/>
          <ac:grpSpMkLst>
            <pc:docMk/>
            <pc:sldMk cId="2285129583" sldId="271"/>
            <ac:grpSpMk id="376" creationId="{75A8E3DE-BFC2-6528-6528-573DD03D4C4D}"/>
          </ac:grpSpMkLst>
        </pc:grpChg>
        <pc:grpChg chg="mod">
          <ac:chgData name="CHRISTIAN MARESCALCO" userId="83dbff2c-528b-45f9-8ce3-1e4529a29ffa" providerId="ADAL" clId="{146671F7-89BE-4910-A2DC-DC66CFDA45AD}" dt="2023-02-15T09:13:49.043" v="36398" actId="27803"/>
          <ac:grpSpMkLst>
            <pc:docMk/>
            <pc:sldMk cId="2285129583" sldId="271"/>
            <ac:grpSpMk id="382" creationId="{4E3F0941-7EB2-F845-304D-BFB254EB9484}"/>
          </ac:grpSpMkLst>
        </pc:grpChg>
        <pc:grpChg chg="mod">
          <ac:chgData name="CHRISTIAN MARESCALCO" userId="83dbff2c-528b-45f9-8ce3-1e4529a29ffa" providerId="ADAL" clId="{146671F7-89BE-4910-A2DC-DC66CFDA45AD}" dt="2023-02-15T09:13:49.043" v="36398" actId="27803"/>
          <ac:grpSpMkLst>
            <pc:docMk/>
            <pc:sldMk cId="2285129583" sldId="271"/>
            <ac:grpSpMk id="388" creationId="{C1562FFE-1A34-93C0-5946-20B9F8EFA0A3}"/>
          </ac:grpSpMkLst>
        </pc:grpChg>
        <pc:grpChg chg="mod">
          <ac:chgData name="CHRISTIAN MARESCALCO" userId="83dbff2c-528b-45f9-8ce3-1e4529a29ffa" providerId="ADAL" clId="{146671F7-89BE-4910-A2DC-DC66CFDA45AD}" dt="2023-02-15T09:13:49.043" v="36398" actId="27803"/>
          <ac:grpSpMkLst>
            <pc:docMk/>
            <pc:sldMk cId="2285129583" sldId="271"/>
            <ac:grpSpMk id="394" creationId="{1FE0B348-9591-1F88-ACD9-D887865251CC}"/>
          </ac:grpSpMkLst>
        </pc:grpChg>
        <pc:grpChg chg="mod">
          <ac:chgData name="CHRISTIAN MARESCALCO" userId="83dbff2c-528b-45f9-8ce3-1e4529a29ffa" providerId="ADAL" clId="{146671F7-89BE-4910-A2DC-DC66CFDA45AD}" dt="2023-02-15T09:13:49.043" v="36398" actId="27803"/>
          <ac:grpSpMkLst>
            <pc:docMk/>
            <pc:sldMk cId="2285129583" sldId="271"/>
            <ac:grpSpMk id="399" creationId="{62143E87-EE4B-4B36-A6CE-4640D260F428}"/>
          </ac:grpSpMkLst>
        </pc:grpChg>
        <pc:grpChg chg="mod">
          <ac:chgData name="CHRISTIAN MARESCALCO" userId="83dbff2c-528b-45f9-8ce3-1e4529a29ffa" providerId="ADAL" clId="{146671F7-89BE-4910-A2DC-DC66CFDA45AD}" dt="2023-02-15T09:13:49.043" v="36398" actId="27803"/>
          <ac:grpSpMkLst>
            <pc:docMk/>
            <pc:sldMk cId="2285129583" sldId="271"/>
            <ac:grpSpMk id="405" creationId="{20600A1F-1B6B-7480-ACD4-706A71DD5FF8}"/>
          </ac:grpSpMkLst>
        </pc:grpChg>
        <pc:grpChg chg="mod">
          <ac:chgData name="CHRISTIAN MARESCALCO" userId="83dbff2c-528b-45f9-8ce3-1e4529a29ffa" providerId="ADAL" clId="{146671F7-89BE-4910-A2DC-DC66CFDA45AD}" dt="2023-02-15T09:13:49.043" v="36398" actId="27803"/>
          <ac:grpSpMkLst>
            <pc:docMk/>
            <pc:sldMk cId="2285129583" sldId="271"/>
            <ac:grpSpMk id="411" creationId="{6CCF86D2-CE93-C3AC-8933-152598146137}"/>
          </ac:grpSpMkLst>
        </pc:grpChg>
        <pc:grpChg chg="mod">
          <ac:chgData name="CHRISTIAN MARESCALCO" userId="83dbff2c-528b-45f9-8ce3-1e4529a29ffa" providerId="ADAL" clId="{146671F7-89BE-4910-A2DC-DC66CFDA45AD}" dt="2023-02-15T09:13:49.043" v="36398" actId="27803"/>
          <ac:grpSpMkLst>
            <pc:docMk/>
            <pc:sldMk cId="2285129583" sldId="271"/>
            <ac:grpSpMk id="417" creationId="{D7368371-E4BB-E8F6-2BBB-14355CF888AD}"/>
          </ac:grpSpMkLst>
        </pc:grpChg>
        <pc:grpChg chg="mod">
          <ac:chgData name="CHRISTIAN MARESCALCO" userId="83dbff2c-528b-45f9-8ce3-1e4529a29ffa" providerId="ADAL" clId="{146671F7-89BE-4910-A2DC-DC66CFDA45AD}" dt="2023-02-15T09:13:49.043" v="36398" actId="27803"/>
          <ac:grpSpMkLst>
            <pc:docMk/>
            <pc:sldMk cId="2285129583" sldId="271"/>
            <ac:grpSpMk id="423" creationId="{2E9822A1-A470-C993-B2C4-E598AA0CC934}"/>
          </ac:grpSpMkLst>
        </pc:grpChg>
        <pc:grpChg chg="mod">
          <ac:chgData name="CHRISTIAN MARESCALCO" userId="83dbff2c-528b-45f9-8ce3-1e4529a29ffa" providerId="ADAL" clId="{146671F7-89BE-4910-A2DC-DC66CFDA45AD}" dt="2023-02-15T09:13:49.043" v="36398" actId="27803"/>
          <ac:grpSpMkLst>
            <pc:docMk/>
            <pc:sldMk cId="2285129583" sldId="271"/>
            <ac:grpSpMk id="429" creationId="{511D4E4A-EA6A-9C72-D2F4-E492B2792B58}"/>
          </ac:grpSpMkLst>
        </pc:grpChg>
        <pc:grpChg chg="mod">
          <ac:chgData name="CHRISTIAN MARESCALCO" userId="83dbff2c-528b-45f9-8ce3-1e4529a29ffa" providerId="ADAL" clId="{146671F7-89BE-4910-A2DC-DC66CFDA45AD}" dt="2023-02-15T09:13:49.043" v="36398" actId="27803"/>
          <ac:grpSpMkLst>
            <pc:docMk/>
            <pc:sldMk cId="2285129583" sldId="271"/>
            <ac:grpSpMk id="434" creationId="{0CD94535-952D-0C38-E47E-7B20F267A4E5}"/>
          </ac:grpSpMkLst>
        </pc:grpChg>
        <pc:grpChg chg="mod">
          <ac:chgData name="CHRISTIAN MARESCALCO" userId="83dbff2c-528b-45f9-8ce3-1e4529a29ffa" providerId="ADAL" clId="{146671F7-89BE-4910-A2DC-DC66CFDA45AD}" dt="2023-02-15T09:13:49.043" v="36398" actId="27803"/>
          <ac:grpSpMkLst>
            <pc:docMk/>
            <pc:sldMk cId="2285129583" sldId="271"/>
            <ac:grpSpMk id="439" creationId="{8FE545D5-B334-950B-BE1F-AD63917E38FC}"/>
          </ac:grpSpMkLst>
        </pc:grpChg>
        <pc:grpChg chg="mod">
          <ac:chgData name="CHRISTIAN MARESCALCO" userId="83dbff2c-528b-45f9-8ce3-1e4529a29ffa" providerId="ADAL" clId="{146671F7-89BE-4910-A2DC-DC66CFDA45AD}" dt="2023-02-15T09:13:49.043" v="36398" actId="27803"/>
          <ac:grpSpMkLst>
            <pc:docMk/>
            <pc:sldMk cId="2285129583" sldId="271"/>
            <ac:grpSpMk id="443" creationId="{945EAEB3-A5EE-2574-EF8C-D2E213D82A63}"/>
          </ac:grpSpMkLst>
        </pc:grpChg>
        <pc:grpChg chg="mod">
          <ac:chgData name="CHRISTIAN MARESCALCO" userId="83dbff2c-528b-45f9-8ce3-1e4529a29ffa" providerId="ADAL" clId="{146671F7-89BE-4910-A2DC-DC66CFDA45AD}" dt="2023-02-15T09:13:49.043" v="36398" actId="27803"/>
          <ac:grpSpMkLst>
            <pc:docMk/>
            <pc:sldMk cId="2285129583" sldId="271"/>
            <ac:grpSpMk id="447" creationId="{C3EE29F7-BEDA-56CD-0CD6-36526B769589}"/>
          </ac:grpSpMkLst>
        </pc:grpChg>
        <pc:grpChg chg="mod">
          <ac:chgData name="CHRISTIAN MARESCALCO" userId="83dbff2c-528b-45f9-8ce3-1e4529a29ffa" providerId="ADAL" clId="{146671F7-89BE-4910-A2DC-DC66CFDA45AD}" dt="2023-02-15T09:13:49.043" v="36398" actId="27803"/>
          <ac:grpSpMkLst>
            <pc:docMk/>
            <pc:sldMk cId="2285129583" sldId="271"/>
            <ac:grpSpMk id="451" creationId="{7C57D8EB-69B3-B248-9B3F-5FB770030CC8}"/>
          </ac:grpSpMkLst>
        </pc:grpChg>
        <pc:grpChg chg="mod">
          <ac:chgData name="CHRISTIAN MARESCALCO" userId="83dbff2c-528b-45f9-8ce3-1e4529a29ffa" providerId="ADAL" clId="{146671F7-89BE-4910-A2DC-DC66CFDA45AD}" dt="2023-02-15T09:13:49.043" v="36398" actId="27803"/>
          <ac:grpSpMkLst>
            <pc:docMk/>
            <pc:sldMk cId="2285129583" sldId="271"/>
            <ac:grpSpMk id="455" creationId="{BF1A312A-B13B-F06F-1F95-4084D6923A29}"/>
          </ac:grpSpMkLst>
        </pc:grpChg>
        <pc:grpChg chg="mod">
          <ac:chgData name="CHRISTIAN MARESCALCO" userId="83dbff2c-528b-45f9-8ce3-1e4529a29ffa" providerId="ADAL" clId="{146671F7-89BE-4910-A2DC-DC66CFDA45AD}" dt="2023-02-15T09:13:49.043" v="36398" actId="27803"/>
          <ac:grpSpMkLst>
            <pc:docMk/>
            <pc:sldMk cId="2285129583" sldId="271"/>
            <ac:grpSpMk id="459" creationId="{A9655880-996A-0988-6F10-79F7D501B9DF}"/>
          </ac:grpSpMkLst>
        </pc:grpChg>
        <pc:grpChg chg="mod">
          <ac:chgData name="CHRISTIAN MARESCALCO" userId="83dbff2c-528b-45f9-8ce3-1e4529a29ffa" providerId="ADAL" clId="{146671F7-89BE-4910-A2DC-DC66CFDA45AD}" dt="2023-02-15T09:13:49.043" v="36398" actId="27803"/>
          <ac:grpSpMkLst>
            <pc:docMk/>
            <pc:sldMk cId="2285129583" sldId="271"/>
            <ac:grpSpMk id="463" creationId="{4895E28A-CE6D-1455-FF31-5C3B27FB2BC0}"/>
          </ac:grpSpMkLst>
        </pc:grpChg>
        <pc:grpChg chg="mod">
          <ac:chgData name="CHRISTIAN MARESCALCO" userId="83dbff2c-528b-45f9-8ce3-1e4529a29ffa" providerId="ADAL" clId="{146671F7-89BE-4910-A2DC-DC66CFDA45AD}" dt="2023-02-15T09:13:49.043" v="36398" actId="27803"/>
          <ac:grpSpMkLst>
            <pc:docMk/>
            <pc:sldMk cId="2285129583" sldId="271"/>
            <ac:grpSpMk id="467" creationId="{39F91357-EF22-C082-3455-93D646E77B14}"/>
          </ac:grpSpMkLst>
        </pc:grpChg>
        <pc:grpChg chg="mod">
          <ac:chgData name="CHRISTIAN MARESCALCO" userId="83dbff2c-528b-45f9-8ce3-1e4529a29ffa" providerId="ADAL" clId="{146671F7-89BE-4910-A2DC-DC66CFDA45AD}" dt="2023-02-15T09:13:49.043" v="36398" actId="27803"/>
          <ac:grpSpMkLst>
            <pc:docMk/>
            <pc:sldMk cId="2285129583" sldId="271"/>
            <ac:grpSpMk id="471" creationId="{64589E1E-EBB7-245C-7159-ED4E3E8242E0}"/>
          </ac:grpSpMkLst>
        </pc:grpChg>
        <pc:grpChg chg="mod">
          <ac:chgData name="CHRISTIAN MARESCALCO" userId="83dbff2c-528b-45f9-8ce3-1e4529a29ffa" providerId="ADAL" clId="{146671F7-89BE-4910-A2DC-DC66CFDA45AD}" dt="2023-02-15T09:13:49.043" v="36398" actId="27803"/>
          <ac:grpSpMkLst>
            <pc:docMk/>
            <pc:sldMk cId="2285129583" sldId="271"/>
            <ac:grpSpMk id="476" creationId="{77F5787C-3A8F-9369-334B-FA7742FCD1EE}"/>
          </ac:grpSpMkLst>
        </pc:grpChg>
        <pc:grpChg chg="mod">
          <ac:chgData name="CHRISTIAN MARESCALCO" userId="83dbff2c-528b-45f9-8ce3-1e4529a29ffa" providerId="ADAL" clId="{146671F7-89BE-4910-A2DC-DC66CFDA45AD}" dt="2023-02-15T09:13:49.043" v="36398" actId="27803"/>
          <ac:grpSpMkLst>
            <pc:docMk/>
            <pc:sldMk cId="2285129583" sldId="271"/>
            <ac:grpSpMk id="480" creationId="{DE954863-B79B-63F6-3E2B-DAFA6DCF50EE}"/>
          </ac:grpSpMkLst>
        </pc:grpChg>
        <pc:grpChg chg="mod">
          <ac:chgData name="CHRISTIAN MARESCALCO" userId="83dbff2c-528b-45f9-8ce3-1e4529a29ffa" providerId="ADAL" clId="{146671F7-89BE-4910-A2DC-DC66CFDA45AD}" dt="2023-02-15T09:13:49.043" v="36398" actId="27803"/>
          <ac:grpSpMkLst>
            <pc:docMk/>
            <pc:sldMk cId="2285129583" sldId="271"/>
            <ac:grpSpMk id="484" creationId="{FF9543F5-B2DB-A2BF-B4F0-574915CEFA87}"/>
          </ac:grpSpMkLst>
        </pc:grpChg>
        <pc:grpChg chg="mod">
          <ac:chgData name="CHRISTIAN MARESCALCO" userId="83dbff2c-528b-45f9-8ce3-1e4529a29ffa" providerId="ADAL" clId="{146671F7-89BE-4910-A2DC-DC66CFDA45AD}" dt="2023-02-15T09:13:49.043" v="36398" actId="27803"/>
          <ac:grpSpMkLst>
            <pc:docMk/>
            <pc:sldMk cId="2285129583" sldId="271"/>
            <ac:grpSpMk id="488" creationId="{843515E8-8906-B71C-B405-7AAA2AE696BB}"/>
          </ac:grpSpMkLst>
        </pc:grpChg>
        <pc:grpChg chg="mod">
          <ac:chgData name="CHRISTIAN MARESCALCO" userId="83dbff2c-528b-45f9-8ce3-1e4529a29ffa" providerId="ADAL" clId="{146671F7-89BE-4910-A2DC-DC66CFDA45AD}" dt="2023-02-15T09:13:49.043" v="36398" actId="27803"/>
          <ac:grpSpMkLst>
            <pc:docMk/>
            <pc:sldMk cId="2285129583" sldId="271"/>
            <ac:grpSpMk id="492" creationId="{00002172-CD63-2389-E3EA-56F8BD8FD92E}"/>
          </ac:grpSpMkLst>
        </pc:grpChg>
        <pc:grpChg chg="mod">
          <ac:chgData name="CHRISTIAN MARESCALCO" userId="83dbff2c-528b-45f9-8ce3-1e4529a29ffa" providerId="ADAL" clId="{146671F7-89BE-4910-A2DC-DC66CFDA45AD}" dt="2023-02-15T09:13:49.043" v="36398" actId="27803"/>
          <ac:grpSpMkLst>
            <pc:docMk/>
            <pc:sldMk cId="2285129583" sldId="271"/>
            <ac:grpSpMk id="496" creationId="{1D50B155-220B-149A-1DB5-B1DE11C62C5F}"/>
          </ac:grpSpMkLst>
        </pc:grpChg>
        <pc:grpChg chg="mod">
          <ac:chgData name="CHRISTIAN MARESCALCO" userId="83dbff2c-528b-45f9-8ce3-1e4529a29ffa" providerId="ADAL" clId="{146671F7-89BE-4910-A2DC-DC66CFDA45AD}" dt="2023-02-15T09:13:49.043" v="36398" actId="27803"/>
          <ac:grpSpMkLst>
            <pc:docMk/>
            <pc:sldMk cId="2285129583" sldId="271"/>
            <ac:grpSpMk id="500" creationId="{E6A62E0B-4D07-FCED-7CEA-5AD092793E76}"/>
          </ac:grpSpMkLst>
        </pc:grpChg>
        <pc:grpChg chg="mod">
          <ac:chgData name="CHRISTIAN MARESCALCO" userId="83dbff2c-528b-45f9-8ce3-1e4529a29ffa" providerId="ADAL" clId="{146671F7-89BE-4910-A2DC-DC66CFDA45AD}" dt="2023-02-15T09:13:49.043" v="36398" actId="27803"/>
          <ac:grpSpMkLst>
            <pc:docMk/>
            <pc:sldMk cId="2285129583" sldId="271"/>
            <ac:grpSpMk id="504" creationId="{CED1D07A-7DC7-30A4-8DA2-EFBDB91B6F39}"/>
          </ac:grpSpMkLst>
        </pc:grpChg>
        <pc:grpChg chg="mod">
          <ac:chgData name="CHRISTIAN MARESCALCO" userId="83dbff2c-528b-45f9-8ce3-1e4529a29ffa" providerId="ADAL" clId="{146671F7-89BE-4910-A2DC-DC66CFDA45AD}" dt="2023-02-15T09:13:49.043" v="36398" actId="27803"/>
          <ac:grpSpMkLst>
            <pc:docMk/>
            <pc:sldMk cId="2285129583" sldId="271"/>
            <ac:grpSpMk id="508" creationId="{ED123CE8-573F-CC21-CE5A-8814CA06AB00}"/>
          </ac:grpSpMkLst>
        </pc:grpChg>
        <pc:grpChg chg="mod">
          <ac:chgData name="CHRISTIAN MARESCALCO" userId="83dbff2c-528b-45f9-8ce3-1e4529a29ffa" providerId="ADAL" clId="{146671F7-89BE-4910-A2DC-DC66CFDA45AD}" dt="2023-02-15T09:13:49.043" v="36398" actId="27803"/>
          <ac:grpSpMkLst>
            <pc:docMk/>
            <pc:sldMk cId="2285129583" sldId="271"/>
            <ac:grpSpMk id="512" creationId="{FB43EE51-D99B-DEA3-8074-963DCC4C6678}"/>
          </ac:grpSpMkLst>
        </pc:grpChg>
        <pc:grpChg chg="mod">
          <ac:chgData name="CHRISTIAN MARESCALCO" userId="83dbff2c-528b-45f9-8ce3-1e4529a29ffa" providerId="ADAL" clId="{146671F7-89BE-4910-A2DC-DC66CFDA45AD}" dt="2023-02-15T09:13:49.043" v="36398" actId="27803"/>
          <ac:grpSpMkLst>
            <pc:docMk/>
            <pc:sldMk cId="2285129583" sldId="271"/>
            <ac:grpSpMk id="516" creationId="{DBD1D844-17D6-0C8E-89B4-45C414B44B96}"/>
          </ac:grpSpMkLst>
        </pc:grpChg>
        <pc:grpChg chg="mod">
          <ac:chgData name="CHRISTIAN MARESCALCO" userId="83dbff2c-528b-45f9-8ce3-1e4529a29ffa" providerId="ADAL" clId="{146671F7-89BE-4910-A2DC-DC66CFDA45AD}" dt="2023-02-15T09:13:49.043" v="36398" actId="27803"/>
          <ac:grpSpMkLst>
            <pc:docMk/>
            <pc:sldMk cId="2285129583" sldId="271"/>
            <ac:grpSpMk id="520" creationId="{D8D78091-DE80-0F97-2D21-C25D580A0844}"/>
          </ac:grpSpMkLst>
        </pc:grpChg>
        <pc:grpChg chg="mod">
          <ac:chgData name="CHRISTIAN MARESCALCO" userId="83dbff2c-528b-45f9-8ce3-1e4529a29ffa" providerId="ADAL" clId="{146671F7-89BE-4910-A2DC-DC66CFDA45AD}" dt="2023-02-15T09:13:49.043" v="36398" actId="27803"/>
          <ac:grpSpMkLst>
            <pc:docMk/>
            <pc:sldMk cId="2285129583" sldId="271"/>
            <ac:grpSpMk id="524" creationId="{59813B76-4577-33D0-A4AD-BD80B23C7E24}"/>
          </ac:grpSpMkLst>
        </pc:grpChg>
        <pc:grpChg chg="mod">
          <ac:chgData name="CHRISTIAN MARESCALCO" userId="83dbff2c-528b-45f9-8ce3-1e4529a29ffa" providerId="ADAL" clId="{146671F7-89BE-4910-A2DC-DC66CFDA45AD}" dt="2023-02-15T09:13:49.043" v="36398" actId="27803"/>
          <ac:grpSpMkLst>
            <pc:docMk/>
            <pc:sldMk cId="2285129583" sldId="271"/>
            <ac:grpSpMk id="528" creationId="{08862503-6ACE-D148-CE69-A3245FF883AF}"/>
          </ac:grpSpMkLst>
        </pc:grpChg>
        <pc:grpChg chg="mod">
          <ac:chgData name="CHRISTIAN MARESCALCO" userId="83dbff2c-528b-45f9-8ce3-1e4529a29ffa" providerId="ADAL" clId="{146671F7-89BE-4910-A2DC-DC66CFDA45AD}" dt="2023-02-15T09:13:49.043" v="36398" actId="27803"/>
          <ac:grpSpMkLst>
            <pc:docMk/>
            <pc:sldMk cId="2285129583" sldId="271"/>
            <ac:grpSpMk id="532" creationId="{ABDE9879-F639-982C-667C-A70BB829BCDD}"/>
          </ac:grpSpMkLst>
        </pc:grpChg>
        <pc:grpChg chg="mod">
          <ac:chgData name="CHRISTIAN MARESCALCO" userId="83dbff2c-528b-45f9-8ce3-1e4529a29ffa" providerId="ADAL" clId="{146671F7-89BE-4910-A2DC-DC66CFDA45AD}" dt="2023-02-15T09:13:49.043" v="36398" actId="27803"/>
          <ac:grpSpMkLst>
            <pc:docMk/>
            <pc:sldMk cId="2285129583" sldId="271"/>
            <ac:grpSpMk id="536" creationId="{8048EB32-1EAE-99FF-12A7-3D5A6E1EE69F}"/>
          </ac:grpSpMkLst>
        </pc:grpChg>
        <pc:grpChg chg="mod">
          <ac:chgData name="CHRISTIAN MARESCALCO" userId="83dbff2c-528b-45f9-8ce3-1e4529a29ffa" providerId="ADAL" clId="{146671F7-89BE-4910-A2DC-DC66CFDA45AD}" dt="2023-02-15T09:13:49.043" v="36398" actId="27803"/>
          <ac:grpSpMkLst>
            <pc:docMk/>
            <pc:sldMk cId="2285129583" sldId="271"/>
            <ac:grpSpMk id="541" creationId="{2342261F-2926-2A67-0577-0FAB38E50048}"/>
          </ac:grpSpMkLst>
        </pc:grpChg>
        <pc:grpChg chg="mod">
          <ac:chgData name="CHRISTIAN MARESCALCO" userId="83dbff2c-528b-45f9-8ce3-1e4529a29ffa" providerId="ADAL" clId="{146671F7-89BE-4910-A2DC-DC66CFDA45AD}" dt="2023-02-15T09:13:49.043" v="36398" actId="27803"/>
          <ac:grpSpMkLst>
            <pc:docMk/>
            <pc:sldMk cId="2285129583" sldId="271"/>
            <ac:grpSpMk id="545" creationId="{5BF9F68C-4A36-D634-E4D0-630DEE0B19B5}"/>
          </ac:grpSpMkLst>
        </pc:grpChg>
        <pc:grpChg chg="mod">
          <ac:chgData name="CHRISTIAN MARESCALCO" userId="83dbff2c-528b-45f9-8ce3-1e4529a29ffa" providerId="ADAL" clId="{146671F7-89BE-4910-A2DC-DC66CFDA45AD}" dt="2023-02-15T09:13:49.043" v="36398" actId="27803"/>
          <ac:grpSpMkLst>
            <pc:docMk/>
            <pc:sldMk cId="2285129583" sldId="271"/>
            <ac:grpSpMk id="549" creationId="{29D862DB-1A9A-E22F-70CF-8BEED4206FE2}"/>
          </ac:grpSpMkLst>
        </pc:grpChg>
        <pc:grpChg chg="mod">
          <ac:chgData name="CHRISTIAN MARESCALCO" userId="83dbff2c-528b-45f9-8ce3-1e4529a29ffa" providerId="ADAL" clId="{146671F7-89BE-4910-A2DC-DC66CFDA45AD}" dt="2023-02-15T09:13:49.043" v="36398" actId="27803"/>
          <ac:grpSpMkLst>
            <pc:docMk/>
            <pc:sldMk cId="2285129583" sldId="271"/>
            <ac:grpSpMk id="553" creationId="{CE3B98DE-3709-2D1D-4D88-F46332E530B0}"/>
          </ac:grpSpMkLst>
        </pc:grpChg>
        <pc:grpChg chg="mod">
          <ac:chgData name="CHRISTIAN MARESCALCO" userId="83dbff2c-528b-45f9-8ce3-1e4529a29ffa" providerId="ADAL" clId="{146671F7-89BE-4910-A2DC-DC66CFDA45AD}" dt="2023-02-15T09:13:49.043" v="36398" actId="27803"/>
          <ac:grpSpMkLst>
            <pc:docMk/>
            <pc:sldMk cId="2285129583" sldId="271"/>
            <ac:grpSpMk id="557" creationId="{E0CF7913-9E58-3644-1A40-DBF408F678C7}"/>
          </ac:grpSpMkLst>
        </pc:grpChg>
        <pc:grpChg chg="mod">
          <ac:chgData name="CHRISTIAN MARESCALCO" userId="83dbff2c-528b-45f9-8ce3-1e4529a29ffa" providerId="ADAL" clId="{146671F7-89BE-4910-A2DC-DC66CFDA45AD}" dt="2023-02-15T09:13:49.043" v="36398" actId="27803"/>
          <ac:grpSpMkLst>
            <pc:docMk/>
            <pc:sldMk cId="2285129583" sldId="271"/>
            <ac:grpSpMk id="561" creationId="{A94BB6F3-37DC-C0B8-2D05-79070575DBE6}"/>
          </ac:grpSpMkLst>
        </pc:grpChg>
        <pc:grpChg chg="mod">
          <ac:chgData name="CHRISTIAN MARESCALCO" userId="83dbff2c-528b-45f9-8ce3-1e4529a29ffa" providerId="ADAL" clId="{146671F7-89BE-4910-A2DC-DC66CFDA45AD}" dt="2023-02-15T09:13:49.043" v="36398" actId="27803"/>
          <ac:grpSpMkLst>
            <pc:docMk/>
            <pc:sldMk cId="2285129583" sldId="271"/>
            <ac:grpSpMk id="565" creationId="{B16CC2A9-AC25-6508-6BCA-86DD4709A540}"/>
          </ac:grpSpMkLst>
        </pc:grpChg>
        <pc:grpChg chg="mod">
          <ac:chgData name="CHRISTIAN MARESCALCO" userId="83dbff2c-528b-45f9-8ce3-1e4529a29ffa" providerId="ADAL" clId="{146671F7-89BE-4910-A2DC-DC66CFDA45AD}" dt="2023-02-15T09:13:49.043" v="36398" actId="27803"/>
          <ac:grpSpMkLst>
            <pc:docMk/>
            <pc:sldMk cId="2285129583" sldId="271"/>
            <ac:grpSpMk id="570" creationId="{31E2704C-EC6B-15E2-DE61-F6759EC05C43}"/>
          </ac:grpSpMkLst>
        </pc:grpChg>
        <pc:grpChg chg="mod">
          <ac:chgData name="CHRISTIAN MARESCALCO" userId="83dbff2c-528b-45f9-8ce3-1e4529a29ffa" providerId="ADAL" clId="{146671F7-89BE-4910-A2DC-DC66CFDA45AD}" dt="2023-02-15T09:13:49.043" v="36398" actId="27803"/>
          <ac:grpSpMkLst>
            <pc:docMk/>
            <pc:sldMk cId="2285129583" sldId="271"/>
            <ac:grpSpMk id="574" creationId="{90A81473-E67F-9161-8AB0-3872EFA2D09F}"/>
          </ac:grpSpMkLst>
        </pc:grpChg>
        <pc:grpChg chg="mod">
          <ac:chgData name="CHRISTIAN MARESCALCO" userId="83dbff2c-528b-45f9-8ce3-1e4529a29ffa" providerId="ADAL" clId="{146671F7-89BE-4910-A2DC-DC66CFDA45AD}" dt="2023-02-15T09:13:49.043" v="36398" actId="27803"/>
          <ac:grpSpMkLst>
            <pc:docMk/>
            <pc:sldMk cId="2285129583" sldId="271"/>
            <ac:grpSpMk id="578" creationId="{FA311117-8A03-C14D-FDCD-A35E2DBE2437}"/>
          </ac:grpSpMkLst>
        </pc:grpChg>
        <pc:grpChg chg="mod">
          <ac:chgData name="CHRISTIAN MARESCALCO" userId="83dbff2c-528b-45f9-8ce3-1e4529a29ffa" providerId="ADAL" clId="{146671F7-89BE-4910-A2DC-DC66CFDA45AD}" dt="2023-02-15T09:13:49.043" v="36398" actId="27803"/>
          <ac:grpSpMkLst>
            <pc:docMk/>
            <pc:sldMk cId="2285129583" sldId="271"/>
            <ac:grpSpMk id="582" creationId="{B2B33568-4F36-AFDB-7FB3-BF7F748B8D2D}"/>
          </ac:grpSpMkLst>
        </pc:grpChg>
        <pc:grpChg chg="mod">
          <ac:chgData name="CHRISTIAN MARESCALCO" userId="83dbff2c-528b-45f9-8ce3-1e4529a29ffa" providerId="ADAL" clId="{146671F7-89BE-4910-A2DC-DC66CFDA45AD}" dt="2023-02-15T09:13:49.043" v="36398" actId="27803"/>
          <ac:grpSpMkLst>
            <pc:docMk/>
            <pc:sldMk cId="2285129583" sldId="271"/>
            <ac:grpSpMk id="586" creationId="{F8C2DC2E-D345-0098-9886-85685830FBF6}"/>
          </ac:grpSpMkLst>
        </pc:grpChg>
        <pc:grpChg chg="mod">
          <ac:chgData name="CHRISTIAN MARESCALCO" userId="83dbff2c-528b-45f9-8ce3-1e4529a29ffa" providerId="ADAL" clId="{146671F7-89BE-4910-A2DC-DC66CFDA45AD}" dt="2023-02-15T09:13:49.043" v="36398" actId="27803"/>
          <ac:grpSpMkLst>
            <pc:docMk/>
            <pc:sldMk cId="2285129583" sldId="271"/>
            <ac:grpSpMk id="590" creationId="{9600E121-91E4-1B8B-2824-070EF4CCD4FE}"/>
          </ac:grpSpMkLst>
        </pc:grpChg>
        <pc:grpChg chg="mod">
          <ac:chgData name="CHRISTIAN MARESCALCO" userId="83dbff2c-528b-45f9-8ce3-1e4529a29ffa" providerId="ADAL" clId="{146671F7-89BE-4910-A2DC-DC66CFDA45AD}" dt="2023-02-15T09:13:49.043" v="36398" actId="27803"/>
          <ac:grpSpMkLst>
            <pc:docMk/>
            <pc:sldMk cId="2285129583" sldId="271"/>
            <ac:grpSpMk id="594" creationId="{2EE01EC7-BD9F-8F22-1B20-AC26D60A5789}"/>
          </ac:grpSpMkLst>
        </pc:grpChg>
        <pc:grpChg chg="mod">
          <ac:chgData name="CHRISTIAN MARESCALCO" userId="83dbff2c-528b-45f9-8ce3-1e4529a29ffa" providerId="ADAL" clId="{146671F7-89BE-4910-A2DC-DC66CFDA45AD}" dt="2023-02-15T09:13:49.043" v="36398" actId="27803"/>
          <ac:grpSpMkLst>
            <pc:docMk/>
            <pc:sldMk cId="2285129583" sldId="271"/>
            <ac:grpSpMk id="598" creationId="{A38BE200-487A-2A4D-CA0C-CE76779111C2}"/>
          </ac:grpSpMkLst>
        </pc:grpChg>
        <pc:grpChg chg="mod">
          <ac:chgData name="CHRISTIAN MARESCALCO" userId="83dbff2c-528b-45f9-8ce3-1e4529a29ffa" providerId="ADAL" clId="{146671F7-89BE-4910-A2DC-DC66CFDA45AD}" dt="2023-02-15T09:13:49.043" v="36398" actId="27803"/>
          <ac:grpSpMkLst>
            <pc:docMk/>
            <pc:sldMk cId="2285129583" sldId="271"/>
            <ac:grpSpMk id="602" creationId="{E78D011E-87F2-7E0E-F347-4665C9B45D8D}"/>
          </ac:grpSpMkLst>
        </pc:grpChg>
        <pc:grpChg chg="mod">
          <ac:chgData name="CHRISTIAN MARESCALCO" userId="83dbff2c-528b-45f9-8ce3-1e4529a29ffa" providerId="ADAL" clId="{146671F7-89BE-4910-A2DC-DC66CFDA45AD}" dt="2023-02-15T09:13:49.043" v="36398" actId="27803"/>
          <ac:grpSpMkLst>
            <pc:docMk/>
            <pc:sldMk cId="2285129583" sldId="271"/>
            <ac:grpSpMk id="608" creationId="{1E859932-7F8A-30BF-F273-2C3A922C045B}"/>
          </ac:grpSpMkLst>
        </pc:grpChg>
        <pc:grpChg chg="mod">
          <ac:chgData name="CHRISTIAN MARESCALCO" userId="83dbff2c-528b-45f9-8ce3-1e4529a29ffa" providerId="ADAL" clId="{146671F7-89BE-4910-A2DC-DC66CFDA45AD}" dt="2023-02-15T09:13:49.043" v="36398" actId="27803"/>
          <ac:grpSpMkLst>
            <pc:docMk/>
            <pc:sldMk cId="2285129583" sldId="271"/>
            <ac:grpSpMk id="613" creationId="{AE5C89B5-1B00-36DD-8DA2-B530B3F6A740}"/>
          </ac:grpSpMkLst>
        </pc:grpChg>
        <pc:grpChg chg="mod">
          <ac:chgData name="CHRISTIAN MARESCALCO" userId="83dbff2c-528b-45f9-8ce3-1e4529a29ffa" providerId="ADAL" clId="{146671F7-89BE-4910-A2DC-DC66CFDA45AD}" dt="2023-02-15T09:13:49.043" v="36398" actId="27803"/>
          <ac:grpSpMkLst>
            <pc:docMk/>
            <pc:sldMk cId="2285129583" sldId="271"/>
            <ac:grpSpMk id="618" creationId="{38B661E6-0EC9-5A3E-A760-01558DF694F0}"/>
          </ac:grpSpMkLst>
        </pc:grpChg>
        <pc:grpChg chg="mod">
          <ac:chgData name="CHRISTIAN MARESCALCO" userId="83dbff2c-528b-45f9-8ce3-1e4529a29ffa" providerId="ADAL" clId="{146671F7-89BE-4910-A2DC-DC66CFDA45AD}" dt="2023-02-15T09:13:49.043" v="36398" actId="27803"/>
          <ac:grpSpMkLst>
            <pc:docMk/>
            <pc:sldMk cId="2285129583" sldId="271"/>
            <ac:grpSpMk id="622" creationId="{3D6DD1D3-86E1-32BC-C399-8F779650CA55}"/>
          </ac:grpSpMkLst>
        </pc:grpChg>
        <pc:grpChg chg="mod">
          <ac:chgData name="CHRISTIAN MARESCALCO" userId="83dbff2c-528b-45f9-8ce3-1e4529a29ffa" providerId="ADAL" clId="{146671F7-89BE-4910-A2DC-DC66CFDA45AD}" dt="2023-02-15T09:13:49.043" v="36398" actId="27803"/>
          <ac:grpSpMkLst>
            <pc:docMk/>
            <pc:sldMk cId="2285129583" sldId="271"/>
            <ac:grpSpMk id="626" creationId="{C0604283-5B57-B9AA-2713-63C134DCD865}"/>
          </ac:grpSpMkLst>
        </pc:grpChg>
        <pc:grpChg chg="mod">
          <ac:chgData name="CHRISTIAN MARESCALCO" userId="83dbff2c-528b-45f9-8ce3-1e4529a29ffa" providerId="ADAL" clId="{146671F7-89BE-4910-A2DC-DC66CFDA45AD}" dt="2023-02-15T09:13:49.043" v="36398" actId="27803"/>
          <ac:grpSpMkLst>
            <pc:docMk/>
            <pc:sldMk cId="2285129583" sldId="271"/>
            <ac:grpSpMk id="630" creationId="{E4EA6ECE-D9D0-737D-6C7A-399C2F6C9435}"/>
          </ac:grpSpMkLst>
        </pc:grpChg>
        <pc:grpChg chg="mod">
          <ac:chgData name="CHRISTIAN MARESCALCO" userId="83dbff2c-528b-45f9-8ce3-1e4529a29ffa" providerId="ADAL" clId="{146671F7-89BE-4910-A2DC-DC66CFDA45AD}" dt="2023-02-15T09:13:49.043" v="36398" actId="27803"/>
          <ac:grpSpMkLst>
            <pc:docMk/>
            <pc:sldMk cId="2285129583" sldId="271"/>
            <ac:grpSpMk id="634" creationId="{325CF7BD-0A00-4163-9606-B3CF8E20CF54}"/>
          </ac:grpSpMkLst>
        </pc:grpChg>
        <pc:grpChg chg="mod">
          <ac:chgData name="CHRISTIAN MARESCALCO" userId="83dbff2c-528b-45f9-8ce3-1e4529a29ffa" providerId="ADAL" clId="{146671F7-89BE-4910-A2DC-DC66CFDA45AD}" dt="2023-02-15T09:13:49.043" v="36398" actId="27803"/>
          <ac:grpSpMkLst>
            <pc:docMk/>
            <pc:sldMk cId="2285129583" sldId="271"/>
            <ac:grpSpMk id="638" creationId="{7A458C49-F6BC-D714-44CE-81424911DADC}"/>
          </ac:grpSpMkLst>
        </pc:grpChg>
        <pc:grpChg chg="mod">
          <ac:chgData name="CHRISTIAN MARESCALCO" userId="83dbff2c-528b-45f9-8ce3-1e4529a29ffa" providerId="ADAL" clId="{146671F7-89BE-4910-A2DC-DC66CFDA45AD}" dt="2023-02-15T09:13:49.043" v="36398" actId="27803"/>
          <ac:grpSpMkLst>
            <pc:docMk/>
            <pc:sldMk cId="2285129583" sldId="271"/>
            <ac:grpSpMk id="642" creationId="{B5A7BD33-5C89-9D0F-3BA2-89AAE9489A83}"/>
          </ac:grpSpMkLst>
        </pc:grpChg>
        <pc:grpChg chg="mod">
          <ac:chgData name="CHRISTIAN MARESCALCO" userId="83dbff2c-528b-45f9-8ce3-1e4529a29ffa" providerId="ADAL" clId="{146671F7-89BE-4910-A2DC-DC66CFDA45AD}" dt="2023-02-15T09:13:49.043" v="36398" actId="27803"/>
          <ac:grpSpMkLst>
            <pc:docMk/>
            <pc:sldMk cId="2285129583" sldId="271"/>
            <ac:grpSpMk id="646" creationId="{13A05CFD-1303-3DEF-77F2-5240BF2D88F8}"/>
          </ac:grpSpMkLst>
        </pc:grpChg>
        <pc:grpChg chg="mod">
          <ac:chgData name="CHRISTIAN MARESCALCO" userId="83dbff2c-528b-45f9-8ce3-1e4529a29ffa" providerId="ADAL" clId="{146671F7-89BE-4910-A2DC-DC66CFDA45AD}" dt="2023-02-15T09:13:49.043" v="36398" actId="27803"/>
          <ac:grpSpMkLst>
            <pc:docMk/>
            <pc:sldMk cId="2285129583" sldId="271"/>
            <ac:grpSpMk id="650" creationId="{6360235F-2804-6B82-1C4E-5E141C25A23D}"/>
          </ac:grpSpMkLst>
        </pc:grpChg>
        <pc:grpChg chg="mod">
          <ac:chgData name="CHRISTIAN MARESCALCO" userId="83dbff2c-528b-45f9-8ce3-1e4529a29ffa" providerId="ADAL" clId="{146671F7-89BE-4910-A2DC-DC66CFDA45AD}" dt="2023-02-15T09:13:49.043" v="36398" actId="27803"/>
          <ac:grpSpMkLst>
            <pc:docMk/>
            <pc:sldMk cId="2285129583" sldId="271"/>
            <ac:grpSpMk id="656" creationId="{DA303BCD-70AB-93FA-631A-8FF95CFB028A}"/>
          </ac:grpSpMkLst>
        </pc:grpChg>
        <pc:grpChg chg="mod">
          <ac:chgData name="CHRISTIAN MARESCALCO" userId="83dbff2c-528b-45f9-8ce3-1e4529a29ffa" providerId="ADAL" clId="{146671F7-89BE-4910-A2DC-DC66CFDA45AD}" dt="2023-02-15T09:13:49.043" v="36398" actId="27803"/>
          <ac:grpSpMkLst>
            <pc:docMk/>
            <pc:sldMk cId="2285129583" sldId="271"/>
            <ac:grpSpMk id="660" creationId="{8CE9383B-7214-9AD6-6B3A-44403FA68CED}"/>
          </ac:grpSpMkLst>
        </pc:grpChg>
        <pc:grpChg chg="mod">
          <ac:chgData name="CHRISTIAN MARESCALCO" userId="83dbff2c-528b-45f9-8ce3-1e4529a29ffa" providerId="ADAL" clId="{146671F7-89BE-4910-A2DC-DC66CFDA45AD}" dt="2023-02-15T09:13:49.043" v="36398" actId="27803"/>
          <ac:grpSpMkLst>
            <pc:docMk/>
            <pc:sldMk cId="2285129583" sldId="271"/>
            <ac:grpSpMk id="664" creationId="{B48B76BA-4B61-D86A-E762-6F0B668F4EA6}"/>
          </ac:grpSpMkLst>
        </pc:grpChg>
        <pc:grpChg chg="mod">
          <ac:chgData name="CHRISTIAN MARESCALCO" userId="83dbff2c-528b-45f9-8ce3-1e4529a29ffa" providerId="ADAL" clId="{146671F7-89BE-4910-A2DC-DC66CFDA45AD}" dt="2023-02-15T09:13:49.043" v="36398" actId="27803"/>
          <ac:grpSpMkLst>
            <pc:docMk/>
            <pc:sldMk cId="2285129583" sldId="271"/>
            <ac:grpSpMk id="668" creationId="{91188835-289F-ED58-29E5-F93B023322E4}"/>
          </ac:grpSpMkLst>
        </pc:grpChg>
        <pc:grpChg chg="mod">
          <ac:chgData name="CHRISTIAN MARESCALCO" userId="83dbff2c-528b-45f9-8ce3-1e4529a29ffa" providerId="ADAL" clId="{146671F7-89BE-4910-A2DC-DC66CFDA45AD}" dt="2023-02-15T09:13:49.043" v="36398" actId="27803"/>
          <ac:grpSpMkLst>
            <pc:docMk/>
            <pc:sldMk cId="2285129583" sldId="271"/>
            <ac:grpSpMk id="674" creationId="{5DEE80C3-A7CA-E629-97FB-A43552958A59}"/>
          </ac:grpSpMkLst>
        </pc:grpChg>
        <pc:grpChg chg="mod">
          <ac:chgData name="CHRISTIAN MARESCALCO" userId="83dbff2c-528b-45f9-8ce3-1e4529a29ffa" providerId="ADAL" clId="{146671F7-89BE-4910-A2DC-DC66CFDA45AD}" dt="2023-02-15T09:13:49.043" v="36398" actId="27803"/>
          <ac:grpSpMkLst>
            <pc:docMk/>
            <pc:sldMk cId="2285129583" sldId="271"/>
            <ac:grpSpMk id="679" creationId="{22A586C3-E0B3-5E5D-5993-363177F99DAE}"/>
          </ac:grpSpMkLst>
        </pc:grpChg>
        <pc:grpChg chg="mod">
          <ac:chgData name="CHRISTIAN MARESCALCO" userId="83dbff2c-528b-45f9-8ce3-1e4529a29ffa" providerId="ADAL" clId="{146671F7-89BE-4910-A2DC-DC66CFDA45AD}" dt="2023-02-15T09:13:49.043" v="36398" actId="27803"/>
          <ac:grpSpMkLst>
            <pc:docMk/>
            <pc:sldMk cId="2285129583" sldId="271"/>
            <ac:grpSpMk id="683" creationId="{2EBE1DBE-FF11-F7A4-9CD5-E45FAA40F806}"/>
          </ac:grpSpMkLst>
        </pc:grpChg>
        <pc:grpChg chg="mod">
          <ac:chgData name="CHRISTIAN MARESCALCO" userId="83dbff2c-528b-45f9-8ce3-1e4529a29ffa" providerId="ADAL" clId="{146671F7-89BE-4910-A2DC-DC66CFDA45AD}" dt="2023-02-15T09:13:49.043" v="36398" actId="27803"/>
          <ac:grpSpMkLst>
            <pc:docMk/>
            <pc:sldMk cId="2285129583" sldId="271"/>
            <ac:grpSpMk id="687" creationId="{AE0AAACF-E5D2-E95B-E6A0-68039F69EA2F}"/>
          </ac:grpSpMkLst>
        </pc:grpChg>
        <pc:grpChg chg="mod">
          <ac:chgData name="CHRISTIAN MARESCALCO" userId="83dbff2c-528b-45f9-8ce3-1e4529a29ffa" providerId="ADAL" clId="{146671F7-89BE-4910-A2DC-DC66CFDA45AD}" dt="2023-02-15T09:13:49.043" v="36398" actId="27803"/>
          <ac:grpSpMkLst>
            <pc:docMk/>
            <pc:sldMk cId="2285129583" sldId="271"/>
            <ac:grpSpMk id="691" creationId="{0171D4CD-18C6-3B8B-9A30-5D45933E2691}"/>
          </ac:grpSpMkLst>
        </pc:grpChg>
        <pc:grpChg chg="mod">
          <ac:chgData name="CHRISTIAN MARESCALCO" userId="83dbff2c-528b-45f9-8ce3-1e4529a29ffa" providerId="ADAL" clId="{146671F7-89BE-4910-A2DC-DC66CFDA45AD}" dt="2023-02-15T09:13:49.043" v="36398" actId="27803"/>
          <ac:grpSpMkLst>
            <pc:docMk/>
            <pc:sldMk cId="2285129583" sldId="271"/>
            <ac:grpSpMk id="695" creationId="{DC77B15C-9121-8094-B0A6-97B5BC2DFBBE}"/>
          </ac:grpSpMkLst>
        </pc:grpChg>
        <pc:grpChg chg="mod">
          <ac:chgData name="CHRISTIAN MARESCALCO" userId="83dbff2c-528b-45f9-8ce3-1e4529a29ffa" providerId="ADAL" clId="{146671F7-89BE-4910-A2DC-DC66CFDA45AD}" dt="2023-02-15T09:13:49.043" v="36398" actId="27803"/>
          <ac:grpSpMkLst>
            <pc:docMk/>
            <pc:sldMk cId="2285129583" sldId="271"/>
            <ac:grpSpMk id="699" creationId="{75D9E7E2-2683-53F0-F522-E7806A361CD5}"/>
          </ac:grpSpMkLst>
        </pc:grpChg>
        <pc:grpChg chg="mod">
          <ac:chgData name="CHRISTIAN MARESCALCO" userId="83dbff2c-528b-45f9-8ce3-1e4529a29ffa" providerId="ADAL" clId="{146671F7-89BE-4910-A2DC-DC66CFDA45AD}" dt="2023-02-15T09:13:49.043" v="36398" actId="27803"/>
          <ac:grpSpMkLst>
            <pc:docMk/>
            <pc:sldMk cId="2285129583" sldId="271"/>
            <ac:grpSpMk id="703" creationId="{FC949701-AA1A-A5AE-73C2-4BEBF3F26D55}"/>
          </ac:grpSpMkLst>
        </pc:grpChg>
        <pc:grpChg chg="mod">
          <ac:chgData name="CHRISTIAN MARESCALCO" userId="83dbff2c-528b-45f9-8ce3-1e4529a29ffa" providerId="ADAL" clId="{146671F7-89BE-4910-A2DC-DC66CFDA45AD}" dt="2023-02-15T09:13:49.043" v="36398" actId="27803"/>
          <ac:grpSpMkLst>
            <pc:docMk/>
            <pc:sldMk cId="2285129583" sldId="271"/>
            <ac:grpSpMk id="707" creationId="{D4B044D3-B5A9-C2CC-BF05-A7153AF7D3C5}"/>
          </ac:grpSpMkLst>
        </pc:grpChg>
        <pc:grpChg chg="mod">
          <ac:chgData name="CHRISTIAN MARESCALCO" userId="83dbff2c-528b-45f9-8ce3-1e4529a29ffa" providerId="ADAL" clId="{146671F7-89BE-4910-A2DC-DC66CFDA45AD}" dt="2023-02-15T09:13:49.043" v="36398" actId="27803"/>
          <ac:grpSpMkLst>
            <pc:docMk/>
            <pc:sldMk cId="2285129583" sldId="271"/>
            <ac:grpSpMk id="777" creationId="{7DDD7F9F-3C29-9AF4-0F30-FB77AA21F087}"/>
          </ac:grpSpMkLst>
        </pc:grpChg>
        <pc:picChg chg="add del mod">
          <ac:chgData name="CHRISTIAN MARESCALCO" userId="83dbff2c-528b-45f9-8ce3-1e4529a29ffa" providerId="ADAL" clId="{146671F7-89BE-4910-A2DC-DC66CFDA45AD}" dt="2023-02-21T19:16:55.463" v="69701" actId="21"/>
          <ac:picMkLst>
            <pc:docMk/>
            <pc:sldMk cId="2285129583" sldId="271"/>
            <ac:picMk id="2" creationId="{DF9F1336-06F8-6D1E-4462-7E4077C0998C}"/>
          </ac:picMkLst>
        </pc:picChg>
        <pc:picChg chg="add mod">
          <ac:chgData name="CHRISTIAN MARESCALCO" userId="83dbff2c-528b-45f9-8ce3-1e4529a29ffa" providerId="ADAL" clId="{146671F7-89BE-4910-A2DC-DC66CFDA45AD}" dt="2023-02-21T19:17:36.555" v="69707" actId="1076"/>
          <ac:picMkLst>
            <pc:docMk/>
            <pc:sldMk cId="2285129583" sldId="271"/>
            <ac:picMk id="4" creationId="{6C4F844A-986E-ADE3-A269-6DBA2CB829A6}"/>
          </ac:picMkLst>
        </pc:picChg>
        <pc:picChg chg="mod">
          <ac:chgData name="CHRISTIAN MARESCALCO" userId="83dbff2c-528b-45f9-8ce3-1e4529a29ffa" providerId="ADAL" clId="{146671F7-89BE-4910-A2DC-DC66CFDA45AD}" dt="2023-02-15T09:13:49.043" v="36398" actId="27803"/>
          <ac:picMkLst>
            <pc:docMk/>
            <pc:sldMk cId="2285129583" sldId="271"/>
            <ac:picMk id="779" creationId="{27D72377-8EB4-789B-3141-18623290FAF8}"/>
          </ac:picMkLst>
        </pc:picChg>
      </pc:sldChg>
      <pc:sldChg chg="modSp new mod ord">
        <pc:chgData name="CHRISTIAN MARESCALCO" userId="83dbff2c-528b-45f9-8ce3-1e4529a29ffa" providerId="ADAL" clId="{146671F7-89BE-4910-A2DC-DC66CFDA45AD}" dt="2023-02-21T11:13:17.344" v="69434"/>
        <pc:sldMkLst>
          <pc:docMk/>
          <pc:sldMk cId="2844677892" sldId="272"/>
        </pc:sldMkLst>
        <pc:spChg chg="mod">
          <ac:chgData name="CHRISTIAN MARESCALCO" userId="83dbff2c-528b-45f9-8ce3-1e4529a29ffa" providerId="ADAL" clId="{146671F7-89BE-4910-A2DC-DC66CFDA45AD}" dt="2023-02-11T16:14:18.287" v="6726"/>
          <ac:spMkLst>
            <pc:docMk/>
            <pc:sldMk cId="2844677892" sldId="272"/>
            <ac:spMk id="2" creationId="{ADA7658B-65A0-74F9-4006-B01521BB2C44}"/>
          </ac:spMkLst>
        </pc:spChg>
        <pc:spChg chg="mod">
          <ac:chgData name="CHRISTIAN MARESCALCO" userId="83dbff2c-528b-45f9-8ce3-1e4529a29ffa" providerId="ADAL" clId="{146671F7-89BE-4910-A2DC-DC66CFDA45AD}" dt="2023-02-20T20:23:20.431" v="67620" actId="207"/>
          <ac:spMkLst>
            <pc:docMk/>
            <pc:sldMk cId="2844677892" sldId="272"/>
            <ac:spMk id="3" creationId="{D7F67A8D-A265-8710-00AA-11C17E455BD2}"/>
          </ac:spMkLst>
        </pc:spChg>
      </pc:sldChg>
      <pc:sldChg chg="addSp delSp modSp add mod setBg delDesignElem">
        <pc:chgData name="CHRISTIAN MARESCALCO" userId="83dbff2c-528b-45f9-8ce3-1e4529a29ffa" providerId="ADAL" clId="{146671F7-89BE-4910-A2DC-DC66CFDA45AD}" dt="2023-02-11T16:14:18.287" v="6726"/>
        <pc:sldMkLst>
          <pc:docMk/>
          <pc:sldMk cId="4252539838" sldId="273"/>
        </pc:sldMkLst>
        <pc:spChg chg="mod">
          <ac:chgData name="CHRISTIAN MARESCALCO" userId="83dbff2c-528b-45f9-8ce3-1e4529a29ffa" providerId="ADAL" clId="{146671F7-89BE-4910-A2DC-DC66CFDA45AD}" dt="2023-02-10T11:13:23.224" v="2110" actId="26606"/>
          <ac:spMkLst>
            <pc:docMk/>
            <pc:sldMk cId="4252539838" sldId="273"/>
            <ac:spMk id="2" creationId="{372866A8-F93F-A1ED-BBC3-51E965D0BA0B}"/>
          </ac:spMkLst>
        </pc:spChg>
        <pc:spChg chg="add del mod">
          <ac:chgData name="CHRISTIAN MARESCALCO" userId="83dbff2c-528b-45f9-8ce3-1e4529a29ffa" providerId="ADAL" clId="{146671F7-89BE-4910-A2DC-DC66CFDA45AD}" dt="2023-02-10T11:11:15.718" v="2090" actId="26606"/>
          <ac:spMkLst>
            <pc:docMk/>
            <pc:sldMk cId="4252539838" sldId="273"/>
            <ac:spMk id="3" creationId="{89B9F228-F103-F816-6912-0DD61A89BB25}"/>
          </ac:spMkLst>
        </pc:spChg>
        <pc:spChg chg="del">
          <ac:chgData name="CHRISTIAN MARESCALCO" userId="83dbff2c-528b-45f9-8ce3-1e4529a29ffa" providerId="ADAL" clId="{146671F7-89BE-4910-A2DC-DC66CFDA45AD}" dt="2023-02-10T11:10:27.897" v="2079"/>
          <ac:spMkLst>
            <pc:docMk/>
            <pc:sldMk cId="4252539838" sldId="273"/>
            <ac:spMk id="8" creationId="{5DB23C2B-2054-4D8B-9E98-9190F8E05EAD}"/>
          </ac:spMkLst>
        </pc:spChg>
        <pc:spChg chg="add del">
          <ac:chgData name="CHRISTIAN MARESCALCO" userId="83dbff2c-528b-45f9-8ce3-1e4529a29ffa" providerId="ADAL" clId="{146671F7-89BE-4910-A2DC-DC66CFDA45AD}" dt="2023-02-10T11:11:14.188" v="2087" actId="26606"/>
          <ac:spMkLst>
            <pc:docMk/>
            <pc:sldMk cId="4252539838" sldId="273"/>
            <ac:spMk id="9" creationId="{80516254-1D9F-4F3A-9870-3A3280BE2BFE}"/>
          </ac:spMkLst>
        </pc:spChg>
        <pc:spChg chg="del">
          <ac:chgData name="CHRISTIAN MARESCALCO" userId="83dbff2c-528b-45f9-8ce3-1e4529a29ffa" providerId="ADAL" clId="{146671F7-89BE-4910-A2DC-DC66CFDA45AD}" dt="2023-02-10T11:10:27.897" v="2079"/>
          <ac:spMkLst>
            <pc:docMk/>
            <pc:sldMk cId="4252539838" sldId="273"/>
            <ac:spMk id="10" creationId="{8797B5BC-9873-45F9-97D6-298FB5AF08FF}"/>
          </ac:spMkLst>
        </pc:spChg>
        <pc:spChg chg="add del">
          <ac:chgData name="CHRISTIAN MARESCALCO" userId="83dbff2c-528b-45f9-8ce3-1e4529a29ffa" providerId="ADAL" clId="{146671F7-89BE-4910-A2DC-DC66CFDA45AD}" dt="2023-02-10T11:11:14.188" v="2087" actId="26606"/>
          <ac:spMkLst>
            <pc:docMk/>
            <pc:sldMk cId="4252539838" sldId="273"/>
            <ac:spMk id="11" creationId="{FC14672B-27A5-4CDA-ABAF-5E4CF4B41C23}"/>
          </ac:spMkLst>
        </pc:spChg>
        <pc:spChg chg="del">
          <ac:chgData name="CHRISTIAN MARESCALCO" userId="83dbff2c-528b-45f9-8ce3-1e4529a29ffa" providerId="ADAL" clId="{146671F7-89BE-4910-A2DC-DC66CFDA45AD}" dt="2023-02-10T11:10:27.897" v="2079"/>
          <ac:spMkLst>
            <pc:docMk/>
            <pc:sldMk cId="4252539838" sldId="273"/>
            <ac:spMk id="12" creationId="{665C2FCD-09A4-4B4B-AA73-F330DFE91799}"/>
          </ac:spMkLst>
        </pc:spChg>
        <pc:spChg chg="add del">
          <ac:chgData name="CHRISTIAN MARESCALCO" userId="83dbff2c-528b-45f9-8ce3-1e4529a29ffa" providerId="ADAL" clId="{146671F7-89BE-4910-A2DC-DC66CFDA45AD}" dt="2023-02-10T11:11:14.188" v="2087" actId="26606"/>
          <ac:spMkLst>
            <pc:docMk/>
            <pc:sldMk cId="4252539838" sldId="273"/>
            <ac:spMk id="14" creationId="{9A206779-5C74-4555-94BC-5845C92EC3A8}"/>
          </ac:spMkLst>
        </pc:spChg>
        <pc:spChg chg="add del">
          <ac:chgData name="CHRISTIAN MARESCALCO" userId="83dbff2c-528b-45f9-8ce3-1e4529a29ffa" providerId="ADAL" clId="{146671F7-89BE-4910-A2DC-DC66CFDA45AD}" dt="2023-02-10T11:11:14.188" v="2087" actId="26606"/>
          <ac:spMkLst>
            <pc:docMk/>
            <pc:sldMk cId="4252539838" sldId="273"/>
            <ac:spMk id="15" creationId="{89B9F228-F103-F816-6912-0DD61A89BB25}"/>
          </ac:spMkLst>
        </pc:spChg>
        <pc:spChg chg="add del">
          <ac:chgData name="CHRISTIAN MARESCALCO" userId="83dbff2c-528b-45f9-8ce3-1e4529a29ffa" providerId="ADAL" clId="{146671F7-89BE-4910-A2DC-DC66CFDA45AD}" dt="2023-02-10T11:11:15.713" v="2089" actId="26606"/>
          <ac:spMkLst>
            <pc:docMk/>
            <pc:sldMk cId="4252539838" sldId="273"/>
            <ac:spMk id="17" creationId="{886D4068-D045-48B0-9A00-198F2FE4B57C}"/>
          </ac:spMkLst>
        </pc:spChg>
        <pc:spChg chg="add del">
          <ac:chgData name="CHRISTIAN MARESCALCO" userId="83dbff2c-528b-45f9-8ce3-1e4529a29ffa" providerId="ADAL" clId="{146671F7-89BE-4910-A2DC-DC66CFDA45AD}" dt="2023-02-10T11:11:15.713" v="2089" actId="26606"/>
          <ac:spMkLst>
            <pc:docMk/>
            <pc:sldMk cId="4252539838" sldId="273"/>
            <ac:spMk id="19" creationId="{12664C4B-AAE2-4AA0-8918-134E8086F37E}"/>
          </ac:spMkLst>
        </pc:spChg>
        <pc:spChg chg="add del">
          <ac:chgData name="CHRISTIAN MARESCALCO" userId="83dbff2c-528b-45f9-8ce3-1e4529a29ffa" providerId="ADAL" clId="{146671F7-89BE-4910-A2DC-DC66CFDA45AD}" dt="2023-02-10T11:11:15.713" v="2089" actId="26606"/>
          <ac:spMkLst>
            <pc:docMk/>
            <pc:sldMk cId="4252539838" sldId="273"/>
            <ac:spMk id="20" creationId="{89B9F228-F103-F816-6912-0DD61A89BB25}"/>
          </ac:spMkLst>
        </pc:spChg>
        <pc:spChg chg="add del">
          <ac:chgData name="CHRISTIAN MARESCALCO" userId="83dbff2c-528b-45f9-8ce3-1e4529a29ffa" providerId="ADAL" clId="{146671F7-89BE-4910-A2DC-DC66CFDA45AD}" dt="2023-02-10T11:11:15.713" v="2089" actId="26606"/>
          <ac:spMkLst>
            <pc:docMk/>
            <pc:sldMk cId="4252539838" sldId="273"/>
            <ac:spMk id="21" creationId="{616F9FD8-4CFE-4C77-8F29-5D801C57E2AB}"/>
          </ac:spMkLst>
        </pc:spChg>
        <pc:spChg chg="add del">
          <ac:chgData name="CHRISTIAN MARESCALCO" userId="83dbff2c-528b-45f9-8ce3-1e4529a29ffa" providerId="ADAL" clId="{146671F7-89BE-4910-A2DC-DC66CFDA45AD}" dt="2023-02-10T11:11:25.073" v="2092" actId="26606"/>
          <ac:spMkLst>
            <pc:docMk/>
            <pc:sldMk cId="4252539838" sldId="273"/>
            <ac:spMk id="23" creationId="{5DB23C2B-2054-4D8B-9E98-9190F8E05EAD}"/>
          </ac:spMkLst>
        </pc:spChg>
        <pc:spChg chg="add del">
          <ac:chgData name="CHRISTIAN MARESCALCO" userId="83dbff2c-528b-45f9-8ce3-1e4529a29ffa" providerId="ADAL" clId="{146671F7-89BE-4910-A2DC-DC66CFDA45AD}" dt="2023-02-10T11:11:25.073" v="2092" actId="26606"/>
          <ac:spMkLst>
            <pc:docMk/>
            <pc:sldMk cId="4252539838" sldId="273"/>
            <ac:spMk id="24" creationId="{8797B5BC-9873-45F9-97D6-298FB5AF08FF}"/>
          </ac:spMkLst>
        </pc:spChg>
        <pc:spChg chg="add del mod">
          <ac:chgData name="CHRISTIAN MARESCALCO" userId="83dbff2c-528b-45f9-8ce3-1e4529a29ffa" providerId="ADAL" clId="{146671F7-89BE-4910-A2DC-DC66CFDA45AD}" dt="2023-02-10T11:13:26.423" v="2111" actId="21"/>
          <ac:spMkLst>
            <pc:docMk/>
            <pc:sldMk cId="4252539838" sldId="273"/>
            <ac:spMk id="25" creationId="{89B9F228-F103-F816-6912-0DD61A89BB25}"/>
          </ac:spMkLst>
        </pc:spChg>
        <pc:spChg chg="add del">
          <ac:chgData name="CHRISTIAN MARESCALCO" userId="83dbff2c-528b-45f9-8ce3-1e4529a29ffa" providerId="ADAL" clId="{146671F7-89BE-4910-A2DC-DC66CFDA45AD}" dt="2023-02-10T11:11:25.073" v="2092" actId="26606"/>
          <ac:spMkLst>
            <pc:docMk/>
            <pc:sldMk cId="4252539838" sldId="273"/>
            <ac:spMk id="26" creationId="{665C2FCD-09A4-4B4B-AA73-F330DFE91799}"/>
          </ac:spMkLst>
        </pc:spChg>
        <pc:spChg chg="add del">
          <ac:chgData name="CHRISTIAN MARESCALCO" userId="83dbff2c-528b-45f9-8ce3-1e4529a29ffa" providerId="ADAL" clId="{146671F7-89BE-4910-A2DC-DC66CFDA45AD}" dt="2023-02-10T11:13:23.224" v="2110" actId="26606"/>
          <ac:spMkLst>
            <pc:docMk/>
            <pc:sldMk cId="4252539838" sldId="273"/>
            <ac:spMk id="31" creationId="{29DC5A77-10C9-4ECF-B7EB-8D917F36A9EE}"/>
          </ac:spMkLst>
        </pc:spChg>
        <pc:spChg chg="add del">
          <ac:chgData name="CHRISTIAN MARESCALCO" userId="83dbff2c-528b-45f9-8ce3-1e4529a29ffa" providerId="ADAL" clId="{146671F7-89BE-4910-A2DC-DC66CFDA45AD}" dt="2023-02-10T11:13:23.224" v="2110" actId="26606"/>
          <ac:spMkLst>
            <pc:docMk/>
            <pc:sldMk cId="4252539838" sldId="273"/>
            <ac:spMk id="33" creationId="{2FFE28B5-FB16-49A9-B851-3C35FAC0CACB}"/>
          </ac:spMkLst>
        </pc:spChg>
        <pc:spChg chg="add del">
          <ac:chgData name="CHRISTIAN MARESCALCO" userId="83dbff2c-528b-45f9-8ce3-1e4529a29ffa" providerId="ADAL" clId="{146671F7-89BE-4910-A2DC-DC66CFDA45AD}" dt="2023-02-10T11:13:23.224" v="2110" actId="26606"/>
          <ac:spMkLst>
            <pc:docMk/>
            <pc:sldMk cId="4252539838" sldId="273"/>
            <ac:spMk id="35" creationId="{01014442-855A-4E0F-8D09-C314661A48B9}"/>
          </ac:spMkLst>
        </pc:spChg>
        <pc:spChg chg="add del">
          <ac:chgData name="CHRISTIAN MARESCALCO" userId="83dbff2c-528b-45f9-8ce3-1e4529a29ffa" providerId="ADAL" clId="{146671F7-89BE-4910-A2DC-DC66CFDA45AD}" dt="2023-02-10T11:13:23.224" v="2110" actId="26606"/>
          <ac:spMkLst>
            <pc:docMk/>
            <pc:sldMk cId="4252539838" sldId="273"/>
            <ac:spMk id="37" creationId="{9B1ABF09-86CF-414E-88A5-2B84CC7232A9}"/>
          </ac:spMkLst>
        </pc:spChg>
        <pc:spChg chg="add del">
          <ac:chgData name="CHRISTIAN MARESCALCO" userId="83dbff2c-528b-45f9-8ce3-1e4529a29ffa" providerId="ADAL" clId="{146671F7-89BE-4910-A2DC-DC66CFDA45AD}" dt="2023-02-10T11:13:23.224" v="2110" actId="26606"/>
          <ac:spMkLst>
            <pc:docMk/>
            <pc:sldMk cId="4252539838" sldId="273"/>
            <ac:spMk id="39" creationId="{3FE91770-CDBB-4D24-94E5-AD484F36CE87}"/>
          </ac:spMkLst>
        </pc:spChg>
        <pc:spChg chg="add del">
          <ac:chgData name="CHRISTIAN MARESCALCO" userId="83dbff2c-528b-45f9-8ce3-1e4529a29ffa" providerId="ADAL" clId="{146671F7-89BE-4910-A2DC-DC66CFDA45AD}" dt="2023-02-10T11:13:23.218" v="2109" actId="26606"/>
          <ac:spMkLst>
            <pc:docMk/>
            <pc:sldMk cId="4252539838" sldId="273"/>
            <ac:spMk id="44" creationId="{29DC5A77-10C9-4ECF-B7EB-8D917F36A9EE}"/>
          </ac:spMkLst>
        </pc:spChg>
        <pc:spChg chg="add del">
          <ac:chgData name="CHRISTIAN MARESCALCO" userId="83dbff2c-528b-45f9-8ce3-1e4529a29ffa" providerId="ADAL" clId="{146671F7-89BE-4910-A2DC-DC66CFDA45AD}" dt="2023-02-10T11:13:23.218" v="2109" actId="26606"/>
          <ac:spMkLst>
            <pc:docMk/>
            <pc:sldMk cId="4252539838" sldId="273"/>
            <ac:spMk id="46" creationId="{2FFE28B5-FB16-49A9-B851-3C35FAC0CACB}"/>
          </ac:spMkLst>
        </pc:spChg>
        <pc:spChg chg="add del">
          <ac:chgData name="CHRISTIAN MARESCALCO" userId="83dbff2c-528b-45f9-8ce3-1e4529a29ffa" providerId="ADAL" clId="{146671F7-89BE-4910-A2DC-DC66CFDA45AD}" dt="2023-02-10T11:13:23.218" v="2109" actId="26606"/>
          <ac:spMkLst>
            <pc:docMk/>
            <pc:sldMk cId="4252539838" sldId="273"/>
            <ac:spMk id="48" creationId="{01014442-855A-4E0F-8D09-C314661A48B9}"/>
          </ac:spMkLst>
        </pc:spChg>
        <pc:spChg chg="add del">
          <ac:chgData name="CHRISTIAN MARESCALCO" userId="83dbff2c-528b-45f9-8ce3-1e4529a29ffa" providerId="ADAL" clId="{146671F7-89BE-4910-A2DC-DC66CFDA45AD}" dt="2023-02-10T11:13:23.218" v="2109" actId="26606"/>
          <ac:spMkLst>
            <pc:docMk/>
            <pc:sldMk cId="4252539838" sldId="273"/>
            <ac:spMk id="50" creationId="{9B1ABF09-86CF-414E-88A5-2B84CC7232A9}"/>
          </ac:spMkLst>
        </pc:spChg>
        <pc:spChg chg="add del">
          <ac:chgData name="CHRISTIAN MARESCALCO" userId="83dbff2c-528b-45f9-8ce3-1e4529a29ffa" providerId="ADAL" clId="{146671F7-89BE-4910-A2DC-DC66CFDA45AD}" dt="2023-02-10T11:13:23.218" v="2109" actId="26606"/>
          <ac:spMkLst>
            <pc:docMk/>
            <pc:sldMk cId="4252539838" sldId="273"/>
            <ac:spMk id="52" creationId="{3FE91770-CDBB-4D24-94E5-AD484F36CE87}"/>
          </ac:spMkLst>
        </pc:spChg>
        <pc:spChg chg="add del">
          <ac:chgData name="CHRISTIAN MARESCALCO" userId="83dbff2c-528b-45f9-8ce3-1e4529a29ffa" providerId="ADAL" clId="{146671F7-89BE-4910-A2DC-DC66CFDA45AD}" dt="2023-02-11T16:14:18.287" v="6726"/>
          <ac:spMkLst>
            <pc:docMk/>
            <pc:sldMk cId="4252539838" sldId="273"/>
            <ac:spMk id="54" creationId="{5DB23C2B-2054-4D8B-9E98-9190F8E05EAD}"/>
          </ac:spMkLst>
        </pc:spChg>
        <pc:spChg chg="add del">
          <ac:chgData name="CHRISTIAN MARESCALCO" userId="83dbff2c-528b-45f9-8ce3-1e4529a29ffa" providerId="ADAL" clId="{146671F7-89BE-4910-A2DC-DC66CFDA45AD}" dt="2023-02-11T16:14:18.287" v="6726"/>
          <ac:spMkLst>
            <pc:docMk/>
            <pc:sldMk cId="4252539838" sldId="273"/>
            <ac:spMk id="55" creationId="{8797B5BC-9873-45F9-97D6-298FB5AF08FF}"/>
          </ac:spMkLst>
        </pc:spChg>
        <pc:spChg chg="add del">
          <ac:chgData name="CHRISTIAN MARESCALCO" userId="83dbff2c-528b-45f9-8ce3-1e4529a29ffa" providerId="ADAL" clId="{146671F7-89BE-4910-A2DC-DC66CFDA45AD}" dt="2023-02-11T16:14:18.287" v="6726"/>
          <ac:spMkLst>
            <pc:docMk/>
            <pc:sldMk cId="4252539838" sldId="273"/>
            <ac:spMk id="56" creationId="{665C2FCD-09A4-4B4B-AA73-F330DFE91799}"/>
          </ac:spMkLst>
        </pc:spChg>
        <pc:graphicFrameChg chg="add del">
          <ac:chgData name="CHRISTIAN MARESCALCO" userId="83dbff2c-528b-45f9-8ce3-1e4529a29ffa" providerId="ADAL" clId="{146671F7-89BE-4910-A2DC-DC66CFDA45AD}" dt="2023-02-10T11:11:11.937" v="2085" actId="26606"/>
          <ac:graphicFrameMkLst>
            <pc:docMk/>
            <pc:sldMk cId="4252539838" sldId="273"/>
            <ac:graphicFrameMk id="6" creationId="{8C5888D2-7973-E4DD-D7E8-0E92C1B7B9FC}"/>
          </ac:graphicFrameMkLst>
        </pc:graphicFrameChg>
        <pc:picChg chg="del">
          <ac:chgData name="CHRISTIAN MARESCALCO" userId="83dbff2c-528b-45f9-8ce3-1e4529a29ffa" providerId="ADAL" clId="{146671F7-89BE-4910-A2DC-DC66CFDA45AD}" dt="2023-02-10T11:10:37.641" v="2080" actId="21"/>
          <ac:picMkLst>
            <pc:docMk/>
            <pc:sldMk cId="4252539838" sldId="273"/>
            <ac:picMk id="4" creationId="{032E4843-5FFB-0B70-DAA1-90A6A22C092E}"/>
          </ac:picMkLst>
        </pc:picChg>
        <pc:picChg chg="del">
          <ac:chgData name="CHRISTIAN MARESCALCO" userId="83dbff2c-528b-45f9-8ce3-1e4529a29ffa" providerId="ADAL" clId="{146671F7-89BE-4910-A2DC-DC66CFDA45AD}" dt="2023-02-10T11:10:48.583" v="2081" actId="21"/>
          <ac:picMkLst>
            <pc:docMk/>
            <pc:sldMk cId="4252539838" sldId="273"/>
            <ac:picMk id="5" creationId="{4BCA9004-B6F9-1CE7-52BB-F40CCD8B5A76}"/>
          </ac:picMkLst>
        </pc:picChg>
        <pc:picChg chg="add del mod">
          <ac:chgData name="CHRISTIAN MARESCALCO" userId="83dbff2c-528b-45f9-8ce3-1e4529a29ffa" providerId="ADAL" clId="{146671F7-89BE-4910-A2DC-DC66CFDA45AD}" dt="2023-02-10T11:24:46" v="2251" actId="21"/>
          <ac:picMkLst>
            <pc:docMk/>
            <pc:sldMk cId="4252539838" sldId="273"/>
            <ac:picMk id="16" creationId="{6809D5BF-C2C6-7ABC-1574-CFFB9DD65C7F}"/>
          </ac:picMkLst>
        </pc:picChg>
        <pc:picChg chg="add del">
          <ac:chgData name="CHRISTIAN MARESCALCO" userId="83dbff2c-528b-45f9-8ce3-1e4529a29ffa" providerId="ADAL" clId="{146671F7-89BE-4910-A2DC-DC66CFDA45AD}" dt="2023-02-10T11:11:15.713" v="2089" actId="26606"/>
          <ac:picMkLst>
            <pc:docMk/>
            <pc:sldMk cId="4252539838" sldId="273"/>
            <ac:picMk id="18" creationId="{E75AB6AA-B7B5-9FEB-82A7-BCF7EAF4743A}"/>
          </ac:picMkLst>
        </pc:picChg>
        <pc:cxnChg chg="del">
          <ac:chgData name="CHRISTIAN MARESCALCO" userId="83dbff2c-528b-45f9-8ce3-1e4529a29ffa" providerId="ADAL" clId="{146671F7-89BE-4910-A2DC-DC66CFDA45AD}" dt="2023-02-10T11:10:51.131" v="2082" actId="21"/>
          <ac:cxnSpMkLst>
            <pc:docMk/>
            <pc:sldMk cId="4252539838" sldId="273"/>
            <ac:cxnSpMk id="7" creationId="{3364E7B5-2610-6FF5-4176-A342673A08F0}"/>
          </ac:cxnSpMkLst>
        </pc:cxnChg>
        <pc:cxnChg chg="add del">
          <ac:chgData name="CHRISTIAN MARESCALCO" userId="83dbff2c-528b-45f9-8ce3-1e4529a29ffa" providerId="ADAL" clId="{146671F7-89BE-4910-A2DC-DC66CFDA45AD}" dt="2023-02-10T11:11:14.188" v="2087" actId="26606"/>
          <ac:cxnSpMkLst>
            <pc:docMk/>
            <pc:sldMk cId="4252539838" sldId="273"/>
            <ac:cxnSpMk id="13" creationId="{8D89589C-2C90-4407-A995-05EC3DD7AB14}"/>
          </ac:cxnSpMkLst>
        </pc:cxnChg>
        <pc:cxnChg chg="add del mod">
          <ac:chgData name="CHRISTIAN MARESCALCO" userId="83dbff2c-528b-45f9-8ce3-1e4529a29ffa" providerId="ADAL" clId="{146671F7-89BE-4910-A2DC-DC66CFDA45AD}" dt="2023-02-10T11:24:46" v="2251" actId="21"/>
          <ac:cxnSpMkLst>
            <pc:docMk/>
            <pc:sldMk cId="4252539838" sldId="273"/>
            <ac:cxnSpMk id="22" creationId="{3BCD818E-372E-30CA-ACF5-75B4F335BABB}"/>
          </ac:cxnSpMkLst>
        </pc:cxnChg>
        <pc:cxnChg chg="add del mod">
          <ac:chgData name="CHRISTIAN MARESCALCO" userId="83dbff2c-528b-45f9-8ce3-1e4529a29ffa" providerId="ADAL" clId="{146671F7-89BE-4910-A2DC-DC66CFDA45AD}" dt="2023-02-10T11:24:46" v="2251" actId="21"/>
          <ac:cxnSpMkLst>
            <pc:docMk/>
            <pc:sldMk cId="4252539838" sldId="273"/>
            <ac:cxnSpMk id="27" creationId="{7BE87EA3-FC64-0F1B-90C4-473138B246A8}"/>
          </ac:cxnSpMkLst>
        </pc:cxnChg>
        <pc:cxnChg chg="add del mod">
          <ac:chgData name="CHRISTIAN MARESCALCO" userId="83dbff2c-528b-45f9-8ce3-1e4529a29ffa" providerId="ADAL" clId="{146671F7-89BE-4910-A2DC-DC66CFDA45AD}" dt="2023-02-10T11:24:46" v="2251" actId="21"/>
          <ac:cxnSpMkLst>
            <pc:docMk/>
            <pc:sldMk cId="4252539838" sldId="273"/>
            <ac:cxnSpMk id="28" creationId="{7C06505A-E857-665B-B200-7607B50F13E5}"/>
          </ac:cxnSpMkLst>
        </pc:cxnChg>
      </pc:sldChg>
      <pc:sldChg chg="addSp delSp modSp add mod setBg delDesignElem">
        <pc:chgData name="CHRISTIAN MARESCALCO" userId="83dbff2c-528b-45f9-8ce3-1e4529a29ffa" providerId="ADAL" clId="{146671F7-89BE-4910-A2DC-DC66CFDA45AD}" dt="2023-02-20T18:10:57.309" v="66678" actId="20577"/>
        <pc:sldMkLst>
          <pc:docMk/>
          <pc:sldMk cId="2679788972" sldId="274"/>
        </pc:sldMkLst>
        <pc:spChg chg="add del mod">
          <ac:chgData name="CHRISTIAN MARESCALCO" userId="83dbff2c-528b-45f9-8ce3-1e4529a29ffa" providerId="ADAL" clId="{146671F7-89BE-4910-A2DC-DC66CFDA45AD}" dt="2023-02-11T16:21:58.708" v="6765" actId="26606"/>
          <ac:spMkLst>
            <pc:docMk/>
            <pc:sldMk cId="2679788972" sldId="274"/>
            <ac:spMk id="2" creationId="{440B115A-3D39-016F-36B5-EAB1C3509022}"/>
          </ac:spMkLst>
        </pc:spChg>
        <pc:spChg chg="add del mod">
          <ac:chgData name="CHRISTIAN MARESCALCO" userId="83dbff2c-528b-45f9-8ce3-1e4529a29ffa" providerId="ADAL" clId="{146671F7-89BE-4910-A2DC-DC66CFDA45AD}" dt="2023-02-20T18:10:57.309" v="66678" actId="20577"/>
          <ac:spMkLst>
            <pc:docMk/>
            <pc:sldMk cId="2679788972" sldId="274"/>
            <ac:spMk id="3" creationId="{61D68D4C-D337-CBB7-2810-4ED4BE2A3577}"/>
          </ac:spMkLst>
        </pc:spChg>
        <pc:spChg chg="add del">
          <ac:chgData name="CHRISTIAN MARESCALCO" userId="83dbff2c-528b-45f9-8ce3-1e4529a29ffa" providerId="ADAL" clId="{146671F7-89BE-4910-A2DC-DC66CFDA45AD}" dt="2023-02-11T16:14:18.287" v="6726"/>
          <ac:spMkLst>
            <pc:docMk/>
            <pc:sldMk cId="2679788972" sldId="274"/>
            <ac:spMk id="5" creationId="{43162304-DA60-4C31-9E2B-E22F8DA75FF5}"/>
          </ac:spMkLst>
        </pc:spChg>
        <pc:spChg chg="add del">
          <ac:chgData name="CHRISTIAN MARESCALCO" userId="83dbff2c-528b-45f9-8ce3-1e4529a29ffa" providerId="ADAL" clId="{146671F7-89BE-4910-A2DC-DC66CFDA45AD}" dt="2023-02-11T16:14:18.287" v="6726"/>
          <ac:spMkLst>
            <pc:docMk/>
            <pc:sldMk cId="2679788972" sldId="274"/>
            <ac:spMk id="6" creationId="{C4AE1EFF-264A-4A42-BEA1-0E875F40D74F}"/>
          </ac:spMkLst>
        </pc:spChg>
        <pc:spChg chg="add del">
          <ac:chgData name="CHRISTIAN MARESCALCO" userId="83dbff2c-528b-45f9-8ce3-1e4529a29ffa" providerId="ADAL" clId="{146671F7-89BE-4910-A2DC-DC66CFDA45AD}" dt="2023-02-11T16:14:18.287" v="6726"/>
          <ac:spMkLst>
            <pc:docMk/>
            <pc:sldMk cId="2679788972" sldId="274"/>
            <ac:spMk id="7" creationId="{29DC5A77-10C9-4ECF-B7EB-8D917F36A9EE}"/>
          </ac:spMkLst>
        </pc:spChg>
        <pc:spChg chg="del">
          <ac:chgData name="CHRISTIAN MARESCALCO" userId="83dbff2c-528b-45f9-8ce3-1e4529a29ffa" providerId="ADAL" clId="{146671F7-89BE-4910-A2DC-DC66CFDA45AD}" dt="2023-02-10T11:13:34.634" v="2113"/>
          <ac:spMkLst>
            <pc:docMk/>
            <pc:sldMk cId="2679788972" sldId="274"/>
            <ac:spMk id="8" creationId="{43162304-DA60-4C31-9E2B-E22F8DA75FF5}"/>
          </ac:spMkLst>
        </pc:spChg>
        <pc:spChg chg="add del">
          <ac:chgData name="CHRISTIAN MARESCALCO" userId="83dbff2c-528b-45f9-8ce3-1e4529a29ffa" providerId="ADAL" clId="{146671F7-89BE-4910-A2DC-DC66CFDA45AD}" dt="2023-02-11T16:14:18.287" v="6726"/>
          <ac:spMkLst>
            <pc:docMk/>
            <pc:sldMk cId="2679788972" sldId="274"/>
            <ac:spMk id="9" creationId="{2FFE28B5-FB16-49A9-B851-3C35FAC0CACB}"/>
          </ac:spMkLst>
        </pc:spChg>
        <pc:spChg chg="del">
          <ac:chgData name="CHRISTIAN MARESCALCO" userId="83dbff2c-528b-45f9-8ce3-1e4529a29ffa" providerId="ADAL" clId="{146671F7-89BE-4910-A2DC-DC66CFDA45AD}" dt="2023-02-10T11:13:34.634" v="2113"/>
          <ac:spMkLst>
            <pc:docMk/>
            <pc:sldMk cId="2679788972" sldId="274"/>
            <ac:spMk id="10" creationId="{C4AE1EFF-264A-4A42-BEA1-0E875F40D74F}"/>
          </ac:spMkLst>
        </pc:spChg>
        <pc:spChg chg="add del">
          <ac:chgData name="CHRISTIAN MARESCALCO" userId="83dbff2c-528b-45f9-8ce3-1e4529a29ffa" providerId="ADAL" clId="{146671F7-89BE-4910-A2DC-DC66CFDA45AD}" dt="2023-02-11T16:14:18.287" v="6726"/>
          <ac:spMkLst>
            <pc:docMk/>
            <pc:sldMk cId="2679788972" sldId="274"/>
            <ac:spMk id="11" creationId="{01014442-855A-4E0F-8D09-C314661A48B9}"/>
          </ac:spMkLst>
        </pc:spChg>
        <pc:spChg chg="del">
          <ac:chgData name="CHRISTIAN MARESCALCO" userId="83dbff2c-528b-45f9-8ce3-1e4529a29ffa" providerId="ADAL" clId="{146671F7-89BE-4910-A2DC-DC66CFDA45AD}" dt="2023-02-10T11:13:34.634" v="2113"/>
          <ac:spMkLst>
            <pc:docMk/>
            <pc:sldMk cId="2679788972" sldId="274"/>
            <ac:spMk id="12" creationId="{29DC5A77-10C9-4ECF-B7EB-8D917F36A9EE}"/>
          </ac:spMkLst>
        </pc:spChg>
        <pc:spChg chg="add del mod">
          <ac:chgData name="CHRISTIAN MARESCALCO" userId="83dbff2c-528b-45f9-8ce3-1e4529a29ffa" providerId="ADAL" clId="{146671F7-89BE-4910-A2DC-DC66CFDA45AD}" dt="2023-02-10T11:14:07.941" v="2123" actId="21"/>
          <ac:spMkLst>
            <pc:docMk/>
            <pc:sldMk cId="2679788972" sldId="274"/>
            <ac:spMk id="13" creationId="{8E733C9D-3E21-69BB-3792-8AB0BA287A83}"/>
          </ac:spMkLst>
        </pc:spChg>
        <pc:spChg chg="del">
          <ac:chgData name="CHRISTIAN MARESCALCO" userId="83dbff2c-528b-45f9-8ce3-1e4529a29ffa" providerId="ADAL" clId="{146671F7-89BE-4910-A2DC-DC66CFDA45AD}" dt="2023-02-10T11:13:34.634" v="2113"/>
          <ac:spMkLst>
            <pc:docMk/>
            <pc:sldMk cId="2679788972" sldId="274"/>
            <ac:spMk id="14" creationId="{2FFE28B5-FB16-49A9-B851-3C35FAC0CACB}"/>
          </ac:spMkLst>
        </pc:spChg>
        <pc:spChg chg="del">
          <ac:chgData name="CHRISTIAN MARESCALCO" userId="83dbff2c-528b-45f9-8ce3-1e4529a29ffa" providerId="ADAL" clId="{146671F7-89BE-4910-A2DC-DC66CFDA45AD}" dt="2023-02-10T11:13:34.634" v="2113"/>
          <ac:spMkLst>
            <pc:docMk/>
            <pc:sldMk cId="2679788972" sldId="274"/>
            <ac:spMk id="15" creationId="{9B1ABF09-86CF-414E-88A5-2B84CC7232A9}"/>
          </ac:spMkLst>
        </pc:spChg>
        <pc:spChg chg="del">
          <ac:chgData name="CHRISTIAN MARESCALCO" userId="83dbff2c-528b-45f9-8ce3-1e4529a29ffa" providerId="ADAL" clId="{146671F7-89BE-4910-A2DC-DC66CFDA45AD}" dt="2023-02-10T11:13:34.634" v="2113"/>
          <ac:spMkLst>
            <pc:docMk/>
            <pc:sldMk cId="2679788972" sldId="274"/>
            <ac:spMk id="16" creationId="{01014442-855A-4E0F-8D09-C314661A48B9}"/>
          </ac:spMkLst>
        </pc:spChg>
        <pc:spChg chg="del">
          <ac:chgData name="CHRISTIAN MARESCALCO" userId="83dbff2c-528b-45f9-8ce3-1e4529a29ffa" providerId="ADAL" clId="{146671F7-89BE-4910-A2DC-DC66CFDA45AD}" dt="2023-02-10T11:13:34.634" v="2113"/>
          <ac:spMkLst>
            <pc:docMk/>
            <pc:sldMk cId="2679788972" sldId="274"/>
            <ac:spMk id="17" creationId="{3FE91770-CDBB-4D24-94E5-AD484F36CE87}"/>
          </ac:spMkLst>
        </pc:spChg>
        <pc:spChg chg="add del">
          <ac:chgData name="CHRISTIAN MARESCALCO" userId="83dbff2c-528b-45f9-8ce3-1e4529a29ffa" providerId="ADAL" clId="{146671F7-89BE-4910-A2DC-DC66CFDA45AD}" dt="2023-02-11T16:14:18.287" v="6726"/>
          <ac:spMkLst>
            <pc:docMk/>
            <pc:sldMk cId="2679788972" sldId="274"/>
            <ac:spMk id="18" creationId="{9B1ABF09-86CF-414E-88A5-2B84CC7232A9}"/>
          </ac:spMkLst>
        </pc:spChg>
        <pc:spChg chg="add del">
          <ac:chgData name="CHRISTIAN MARESCALCO" userId="83dbff2c-528b-45f9-8ce3-1e4529a29ffa" providerId="ADAL" clId="{146671F7-89BE-4910-A2DC-DC66CFDA45AD}" dt="2023-02-11T16:14:18.287" v="6726"/>
          <ac:spMkLst>
            <pc:docMk/>
            <pc:sldMk cId="2679788972" sldId="274"/>
            <ac:spMk id="20" creationId="{3FE91770-CDBB-4D24-94E5-AD484F36CE87}"/>
          </ac:spMkLst>
        </pc:spChg>
        <pc:spChg chg="add del">
          <ac:chgData name="CHRISTIAN MARESCALCO" userId="83dbff2c-528b-45f9-8ce3-1e4529a29ffa" providerId="ADAL" clId="{146671F7-89BE-4910-A2DC-DC66CFDA45AD}" dt="2023-02-10T11:23:24.715" v="2241" actId="26606"/>
          <ac:spMkLst>
            <pc:docMk/>
            <pc:sldMk cId="2679788972" sldId="274"/>
            <ac:spMk id="31" creationId="{845DB188-4006-4207-A473-B4B569C5B5FE}"/>
          </ac:spMkLst>
        </pc:spChg>
        <pc:spChg chg="add del">
          <ac:chgData name="CHRISTIAN MARESCALCO" userId="83dbff2c-528b-45f9-8ce3-1e4529a29ffa" providerId="ADAL" clId="{146671F7-89BE-4910-A2DC-DC66CFDA45AD}" dt="2023-02-10T11:23:24.715" v="2241" actId="26606"/>
          <ac:spMkLst>
            <pc:docMk/>
            <pc:sldMk cId="2679788972" sldId="274"/>
            <ac:spMk id="32" creationId="{BAB4522D-D095-4687-BFB3-976E665AD4F6}"/>
          </ac:spMkLst>
        </pc:spChg>
        <pc:spChg chg="add">
          <ac:chgData name="CHRISTIAN MARESCALCO" userId="83dbff2c-528b-45f9-8ce3-1e4529a29ffa" providerId="ADAL" clId="{146671F7-89BE-4910-A2DC-DC66CFDA45AD}" dt="2023-02-11T16:21:58.708" v="6765" actId="26606"/>
          <ac:spMkLst>
            <pc:docMk/>
            <pc:sldMk cId="2679788972" sldId="274"/>
            <ac:spMk id="34" creationId="{43162304-DA60-4C31-9E2B-E22F8DA75FF5}"/>
          </ac:spMkLst>
        </pc:spChg>
        <pc:spChg chg="add">
          <ac:chgData name="CHRISTIAN MARESCALCO" userId="83dbff2c-528b-45f9-8ce3-1e4529a29ffa" providerId="ADAL" clId="{146671F7-89BE-4910-A2DC-DC66CFDA45AD}" dt="2023-02-11T16:21:58.708" v="6765" actId="26606"/>
          <ac:spMkLst>
            <pc:docMk/>
            <pc:sldMk cId="2679788972" sldId="274"/>
            <ac:spMk id="35" creationId="{C4AE1EFF-264A-4A42-BEA1-0E875F40D74F}"/>
          </ac:spMkLst>
        </pc:spChg>
        <pc:spChg chg="add">
          <ac:chgData name="CHRISTIAN MARESCALCO" userId="83dbff2c-528b-45f9-8ce3-1e4529a29ffa" providerId="ADAL" clId="{146671F7-89BE-4910-A2DC-DC66CFDA45AD}" dt="2023-02-11T16:21:58.708" v="6765" actId="26606"/>
          <ac:spMkLst>
            <pc:docMk/>
            <pc:sldMk cId="2679788972" sldId="274"/>
            <ac:spMk id="36" creationId="{29DC5A77-10C9-4ECF-B7EB-8D917F36A9EE}"/>
          </ac:spMkLst>
        </pc:spChg>
        <pc:spChg chg="add">
          <ac:chgData name="CHRISTIAN MARESCALCO" userId="83dbff2c-528b-45f9-8ce3-1e4529a29ffa" providerId="ADAL" clId="{146671F7-89BE-4910-A2DC-DC66CFDA45AD}" dt="2023-02-11T16:21:58.708" v="6765" actId="26606"/>
          <ac:spMkLst>
            <pc:docMk/>
            <pc:sldMk cId="2679788972" sldId="274"/>
            <ac:spMk id="37" creationId="{2FFE28B5-FB16-49A9-B851-3C35FAC0CACB}"/>
          </ac:spMkLst>
        </pc:spChg>
        <pc:spChg chg="add">
          <ac:chgData name="CHRISTIAN MARESCALCO" userId="83dbff2c-528b-45f9-8ce3-1e4529a29ffa" providerId="ADAL" clId="{146671F7-89BE-4910-A2DC-DC66CFDA45AD}" dt="2023-02-11T16:21:58.708" v="6765" actId="26606"/>
          <ac:spMkLst>
            <pc:docMk/>
            <pc:sldMk cId="2679788972" sldId="274"/>
            <ac:spMk id="38" creationId="{01014442-855A-4E0F-8D09-C314661A48B9}"/>
          </ac:spMkLst>
        </pc:spChg>
        <pc:spChg chg="add">
          <ac:chgData name="CHRISTIAN MARESCALCO" userId="83dbff2c-528b-45f9-8ce3-1e4529a29ffa" providerId="ADAL" clId="{146671F7-89BE-4910-A2DC-DC66CFDA45AD}" dt="2023-02-11T16:21:58.708" v="6765" actId="26606"/>
          <ac:spMkLst>
            <pc:docMk/>
            <pc:sldMk cId="2679788972" sldId="274"/>
            <ac:spMk id="39" creationId="{9B1ABF09-86CF-414E-88A5-2B84CC7232A9}"/>
          </ac:spMkLst>
        </pc:spChg>
        <pc:spChg chg="add">
          <ac:chgData name="CHRISTIAN MARESCALCO" userId="83dbff2c-528b-45f9-8ce3-1e4529a29ffa" providerId="ADAL" clId="{146671F7-89BE-4910-A2DC-DC66CFDA45AD}" dt="2023-02-11T16:21:58.708" v="6765" actId="26606"/>
          <ac:spMkLst>
            <pc:docMk/>
            <pc:sldMk cId="2679788972" sldId="274"/>
            <ac:spMk id="40" creationId="{3FE91770-CDBB-4D24-94E5-AD484F36CE87}"/>
          </ac:spMkLst>
        </pc:spChg>
        <pc:graphicFrameChg chg="add del mod">
          <ac:chgData name="CHRISTIAN MARESCALCO" userId="83dbff2c-528b-45f9-8ce3-1e4529a29ffa" providerId="ADAL" clId="{146671F7-89BE-4910-A2DC-DC66CFDA45AD}" dt="2023-02-10T11:23:24.715" v="2241" actId="26606"/>
          <ac:graphicFrameMkLst>
            <pc:docMk/>
            <pc:sldMk cId="2679788972" sldId="274"/>
            <ac:graphicFrameMk id="33" creationId="{FA6ECA29-543B-4246-85EF-41A3C26B8176}"/>
          </ac:graphicFrameMkLst>
        </pc:graphicFrameChg>
        <pc:picChg chg="del">
          <ac:chgData name="CHRISTIAN MARESCALCO" userId="83dbff2c-528b-45f9-8ce3-1e4529a29ffa" providerId="ADAL" clId="{146671F7-89BE-4910-A2DC-DC66CFDA45AD}" dt="2023-02-10T11:13:40.048" v="2114" actId="21"/>
          <ac:picMkLst>
            <pc:docMk/>
            <pc:sldMk cId="2679788972" sldId="274"/>
            <ac:picMk id="4" creationId="{7EDD3721-975C-7B8B-84C1-57EED33D93C0}"/>
          </ac:picMkLst>
        </pc:picChg>
        <pc:picChg chg="add del mod">
          <ac:chgData name="CHRISTIAN MARESCALCO" userId="83dbff2c-528b-45f9-8ce3-1e4529a29ffa" providerId="ADAL" clId="{146671F7-89BE-4910-A2DC-DC66CFDA45AD}" dt="2023-02-10T11:22:44.895" v="2227" actId="21"/>
          <ac:picMkLst>
            <pc:docMk/>
            <pc:sldMk cId="2679788972" sldId="274"/>
            <ac:picMk id="19" creationId="{998A43A0-B988-AEB2-A756-F63634C495AD}"/>
          </ac:picMkLst>
        </pc:picChg>
        <pc:picChg chg="add del mod">
          <ac:chgData name="CHRISTIAN MARESCALCO" userId="83dbff2c-528b-45f9-8ce3-1e4529a29ffa" providerId="ADAL" clId="{146671F7-89BE-4910-A2DC-DC66CFDA45AD}" dt="2023-02-10T11:17:29.771" v="2153" actId="21"/>
          <ac:picMkLst>
            <pc:docMk/>
            <pc:sldMk cId="2679788972" sldId="274"/>
            <ac:picMk id="21" creationId="{FC899E4A-B728-C22E-232A-E1137AE84597}"/>
          </ac:picMkLst>
        </pc:picChg>
        <pc:picChg chg="add del mod">
          <ac:chgData name="CHRISTIAN MARESCALCO" userId="83dbff2c-528b-45f9-8ce3-1e4529a29ffa" providerId="ADAL" clId="{146671F7-89BE-4910-A2DC-DC66CFDA45AD}" dt="2023-02-10T11:22:39.795" v="2226"/>
          <ac:picMkLst>
            <pc:docMk/>
            <pc:sldMk cId="2679788972" sldId="274"/>
            <ac:picMk id="24" creationId="{E7EE96C2-6DE6-57F0-0F35-AC2135356D32}"/>
          </ac:picMkLst>
        </pc:picChg>
        <pc:picChg chg="add del mod">
          <ac:chgData name="CHRISTIAN MARESCALCO" userId="83dbff2c-528b-45f9-8ce3-1e4529a29ffa" providerId="ADAL" clId="{146671F7-89BE-4910-A2DC-DC66CFDA45AD}" dt="2023-02-10T11:22:48.522" v="2229"/>
          <ac:picMkLst>
            <pc:docMk/>
            <pc:sldMk cId="2679788972" sldId="274"/>
            <ac:picMk id="27" creationId="{4CEF8349-C390-DA33-E619-B1E1C461CF21}"/>
          </ac:picMkLst>
        </pc:picChg>
        <pc:picChg chg="add del mod">
          <ac:chgData name="CHRISTIAN MARESCALCO" userId="83dbff2c-528b-45f9-8ce3-1e4529a29ffa" providerId="ADAL" clId="{146671F7-89BE-4910-A2DC-DC66CFDA45AD}" dt="2023-02-10T11:23:00.171" v="2235"/>
          <ac:picMkLst>
            <pc:docMk/>
            <pc:sldMk cId="2679788972" sldId="274"/>
            <ac:picMk id="28" creationId="{A81D826C-4978-7750-A440-96C7BBB690DF}"/>
          </ac:picMkLst>
        </pc:picChg>
        <pc:cxnChg chg="add del mod">
          <ac:chgData name="CHRISTIAN MARESCALCO" userId="83dbff2c-528b-45f9-8ce3-1e4529a29ffa" providerId="ADAL" clId="{146671F7-89BE-4910-A2DC-DC66CFDA45AD}" dt="2023-02-10T11:17:29.771" v="2153" actId="21"/>
          <ac:cxnSpMkLst>
            <pc:docMk/>
            <pc:sldMk cId="2679788972" sldId="274"/>
            <ac:cxnSpMk id="22" creationId="{55D9664F-F6C1-BDF7-FCC6-14E6228C1E46}"/>
          </ac:cxnSpMkLst>
        </pc:cxnChg>
        <pc:cxnChg chg="add del mod">
          <ac:chgData name="CHRISTIAN MARESCALCO" userId="83dbff2c-528b-45f9-8ce3-1e4529a29ffa" providerId="ADAL" clId="{146671F7-89BE-4910-A2DC-DC66CFDA45AD}" dt="2023-02-10T11:17:29.771" v="2153" actId="21"/>
          <ac:cxnSpMkLst>
            <pc:docMk/>
            <pc:sldMk cId="2679788972" sldId="274"/>
            <ac:cxnSpMk id="23" creationId="{72D5B3C3-FF3E-39CE-DD9B-BB14AC85A110}"/>
          </ac:cxnSpMkLst>
        </pc:cxnChg>
        <pc:cxnChg chg="add del mod">
          <ac:chgData name="CHRISTIAN MARESCALCO" userId="83dbff2c-528b-45f9-8ce3-1e4529a29ffa" providerId="ADAL" clId="{146671F7-89BE-4910-A2DC-DC66CFDA45AD}" dt="2023-02-10T11:22:39.795" v="2226"/>
          <ac:cxnSpMkLst>
            <pc:docMk/>
            <pc:sldMk cId="2679788972" sldId="274"/>
            <ac:cxnSpMk id="25" creationId="{2A0D1CBA-45F6-2A18-B27E-F4727820742A}"/>
          </ac:cxnSpMkLst>
        </pc:cxnChg>
        <pc:cxnChg chg="add del mod">
          <ac:chgData name="CHRISTIAN MARESCALCO" userId="83dbff2c-528b-45f9-8ce3-1e4529a29ffa" providerId="ADAL" clId="{146671F7-89BE-4910-A2DC-DC66CFDA45AD}" dt="2023-02-10T11:22:39.795" v="2226"/>
          <ac:cxnSpMkLst>
            <pc:docMk/>
            <pc:sldMk cId="2679788972" sldId="274"/>
            <ac:cxnSpMk id="26" creationId="{EF1AAF5C-F17A-53F2-8F7B-ADAA7A4452C5}"/>
          </ac:cxnSpMkLst>
        </pc:cxnChg>
        <pc:cxnChg chg="add del mod">
          <ac:chgData name="CHRISTIAN MARESCALCO" userId="83dbff2c-528b-45f9-8ce3-1e4529a29ffa" providerId="ADAL" clId="{146671F7-89BE-4910-A2DC-DC66CFDA45AD}" dt="2023-02-10T11:23:00.171" v="2235"/>
          <ac:cxnSpMkLst>
            <pc:docMk/>
            <pc:sldMk cId="2679788972" sldId="274"/>
            <ac:cxnSpMk id="29" creationId="{930B8EEA-B1CD-F219-A4D6-6703C39DD81C}"/>
          </ac:cxnSpMkLst>
        </pc:cxnChg>
        <pc:cxnChg chg="add del mod">
          <ac:chgData name="CHRISTIAN MARESCALCO" userId="83dbff2c-528b-45f9-8ce3-1e4529a29ffa" providerId="ADAL" clId="{146671F7-89BE-4910-A2DC-DC66CFDA45AD}" dt="2023-02-10T11:23:00.171" v="2235"/>
          <ac:cxnSpMkLst>
            <pc:docMk/>
            <pc:sldMk cId="2679788972" sldId="274"/>
            <ac:cxnSpMk id="30" creationId="{8D71F74E-09A7-E972-A7E2-D0E9AE19FBEF}"/>
          </ac:cxnSpMkLst>
        </pc:cxnChg>
      </pc:sldChg>
      <pc:sldChg chg="new del">
        <pc:chgData name="CHRISTIAN MARESCALCO" userId="83dbff2c-528b-45f9-8ce3-1e4529a29ffa" providerId="ADAL" clId="{146671F7-89BE-4910-A2DC-DC66CFDA45AD}" dt="2023-02-10T11:17:28.067" v="2152" actId="680"/>
        <pc:sldMkLst>
          <pc:docMk/>
          <pc:sldMk cId="196968731" sldId="275"/>
        </pc:sldMkLst>
      </pc:sldChg>
      <pc:sldChg chg="addSp delSp modSp new mod ord">
        <pc:chgData name="CHRISTIAN MARESCALCO" userId="83dbff2c-528b-45f9-8ce3-1e4529a29ffa" providerId="ADAL" clId="{146671F7-89BE-4910-A2DC-DC66CFDA45AD}" dt="2023-02-20T18:12:37.843" v="66686" actId="14100"/>
        <pc:sldMkLst>
          <pc:docMk/>
          <pc:sldMk cId="1488248593" sldId="275"/>
        </pc:sldMkLst>
        <pc:spChg chg="add del mod">
          <ac:chgData name="CHRISTIAN MARESCALCO" userId="83dbff2c-528b-45f9-8ce3-1e4529a29ffa" providerId="ADAL" clId="{146671F7-89BE-4910-A2DC-DC66CFDA45AD}" dt="2023-02-10T11:24:19.759" v="2248" actId="22"/>
          <ac:spMkLst>
            <pc:docMk/>
            <pc:sldMk cId="1488248593" sldId="275"/>
            <ac:spMk id="13" creationId="{4DCA4E5D-3980-9D1B-F428-A43B04685985}"/>
          </ac:spMkLst>
        </pc:spChg>
        <pc:picChg chg="add del mod">
          <ac:chgData name="CHRISTIAN MARESCALCO" userId="83dbff2c-528b-45f9-8ce3-1e4529a29ffa" providerId="ADAL" clId="{146671F7-89BE-4910-A2DC-DC66CFDA45AD}" dt="2023-02-20T18:12:31.281" v="66684" actId="14100"/>
          <ac:picMkLst>
            <pc:docMk/>
            <pc:sldMk cId="1488248593" sldId="275"/>
            <ac:picMk id="2" creationId="{0C3D909F-79B4-A809-127D-AFBFFD3CB91D}"/>
          </ac:picMkLst>
        </pc:picChg>
        <pc:picChg chg="add del mod">
          <ac:chgData name="CHRISTIAN MARESCALCO" userId="83dbff2c-528b-45f9-8ce3-1e4529a29ffa" providerId="ADAL" clId="{146671F7-89BE-4910-A2DC-DC66CFDA45AD}" dt="2023-02-10T11:23:54.470" v="2242" actId="21"/>
          <ac:picMkLst>
            <pc:docMk/>
            <pc:sldMk cId="1488248593" sldId="275"/>
            <ac:picMk id="7" creationId="{4F85FF8C-CCEE-5B51-E9DB-B413E0C5E098}"/>
          </ac:picMkLst>
        </pc:picChg>
        <pc:picChg chg="add mod">
          <ac:chgData name="CHRISTIAN MARESCALCO" userId="83dbff2c-528b-45f9-8ce3-1e4529a29ffa" providerId="ADAL" clId="{146671F7-89BE-4910-A2DC-DC66CFDA45AD}" dt="2023-02-10T11:24:51.842" v="2253" actId="1076"/>
          <ac:picMkLst>
            <pc:docMk/>
            <pc:sldMk cId="1488248593" sldId="275"/>
            <ac:picMk id="14" creationId="{D8C4AC2B-8EFC-EF09-B8AD-A810B4A79C80}"/>
          </ac:picMkLst>
        </pc:picChg>
        <pc:cxnChg chg="add del mod">
          <ac:chgData name="CHRISTIAN MARESCALCO" userId="83dbff2c-528b-45f9-8ce3-1e4529a29ffa" providerId="ADAL" clId="{146671F7-89BE-4910-A2DC-DC66CFDA45AD}" dt="2023-02-20T18:12:35.124" v="66685" actId="14100"/>
          <ac:cxnSpMkLst>
            <pc:docMk/>
            <pc:sldMk cId="1488248593" sldId="275"/>
            <ac:cxnSpMk id="3" creationId="{02368BD7-B315-A4F6-1D70-6C9FA1F74AFA}"/>
          </ac:cxnSpMkLst>
        </pc:cxnChg>
        <pc:cxnChg chg="add del mod">
          <ac:chgData name="CHRISTIAN MARESCALCO" userId="83dbff2c-528b-45f9-8ce3-1e4529a29ffa" providerId="ADAL" clId="{146671F7-89BE-4910-A2DC-DC66CFDA45AD}" dt="2023-02-20T18:12:37.843" v="66686" actId="14100"/>
          <ac:cxnSpMkLst>
            <pc:docMk/>
            <pc:sldMk cId="1488248593" sldId="275"/>
            <ac:cxnSpMk id="4" creationId="{76A0E8D1-6691-3132-2716-424EDB2CECA9}"/>
          </ac:cxnSpMkLst>
        </pc:cxnChg>
        <pc:cxnChg chg="add del mod">
          <ac:chgData name="CHRISTIAN MARESCALCO" userId="83dbff2c-528b-45f9-8ce3-1e4529a29ffa" providerId="ADAL" clId="{146671F7-89BE-4910-A2DC-DC66CFDA45AD}" dt="2023-02-10T11:23:54.470" v="2242" actId="21"/>
          <ac:cxnSpMkLst>
            <pc:docMk/>
            <pc:sldMk cId="1488248593" sldId="275"/>
            <ac:cxnSpMk id="8" creationId="{372F2B14-D842-25BD-AB15-2D468C32230E}"/>
          </ac:cxnSpMkLst>
        </pc:cxnChg>
        <pc:cxnChg chg="add del mod">
          <ac:chgData name="CHRISTIAN MARESCALCO" userId="83dbff2c-528b-45f9-8ce3-1e4529a29ffa" providerId="ADAL" clId="{146671F7-89BE-4910-A2DC-DC66CFDA45AD}" dt="2023-02-10T11:23:54.470" v="2242" actId="21"/>
          <ac:cxnSpMkLst>
            <pc:docMk/>
            <pc:sldMk cId="1488248593" sldId="275"/>
            <ac:cxnSpMk id="10" creationId="{66EE5467-614E-5B57-3921-EF8F506EC241}"/>
          </ac:cxnSpMkLst>
        </pc:cxnChg>
        <pc:cxnChg chg="add del mod">
          <ac:chgData name="CHRISTIAN MARESCALCO" userId="83dbff2c-528b-45f9-8ce3-1e4529a29ffa" providerId="ADAL" clId="{146671F7-89BE-4910-A2DC-DC66CFDA45AD}" dt="2023-02-10T11:23:54.470" v="2242" actId="21"/>
          <ac:cxnSpMkLst>
            <pc:docMk/>
            <pc:sldMk cId="1488248593" sldId="275"/>
            <ac:cxnSpMk id="11" creationId="{1AC5C958-EA02-6E93-103D-693C9C3526A2}"/>
          </ac:cxnSpMkLst>
        </pc:cxnChg>
        <pc:cxnChg chg="add mod">
          <ac:chgData name="CHRISTIAN MARESCALCO" userId="83dbff2c-528b-45f9-8ce3-1e4529a29ffa" providerId="ADAL" clId="{146671F7-89BE-4910-A2DC-DC66CFDA45AD}" dt="2023-02-10T11:24:51.842" v="2253" actId="1076"/>
          <ac:cxnSpMkLst>
            <pc:docMk/>
            <pc:sldMk cId="1488248593" sldId="275"/>
            <ac:cxnSpMk id="15" creationId="{ED5C91FD-89EA-BED4-1FFE-92EA304E443D}"/>
          </ac:cxnSpMkLst>
        </pc:cxnChg>
        <pc:cxnChg chg="add mod">
          <ac:chgData name="CHRISTIAN MARESCALCO" userId="83dbff2c-528b-45f9-8ce3-1e4529a29ffa" providerId="ADAL" clId="{146671F7-89BE-4910-A2DC-DC66CFDA45AD}" dt="2023-02-10T11:24:51.842" v="2253" actId="1076"/>
          <ac:cxnSpMkLst>
            <pc:docMk/>
            <pc:sldMk cId="1488248593" sldId="275"/>
            <ac:cxnSpMk id="16" creationId="{0CEC4845-3D78-D145-D652-8B9D6CA31FAA}"/>
          </ac:cxnSpMkLst>
        </pc:cxnChg>
        <pc:cxnChg chg="add mod">
          <ac:chgData name="CHRISTIAN MARESCALCO" userId="83dbff2c-528b-45f9-8ce3-1e4529a29ffa" providerId="ADAL" clId="{146671F7-89BE-4910-A2DC-DC66CFDA45AD}" dt="2023-02-10T11:24:51.842" v="2253" actId="1076"/>
          <ac:cxnSpMkLst>
            <pc:docMk/>
            <pc:sldMk cId="1488248593" sldId="275"/>
            <ac:cxnSpMk id="17" creationId="{DC816676-F08B-27C5-59C6-C8252051FF49}"/>
          </ac:cxnSpMkLst>
        </pc:cxnChg>
      </pc:sldChg>
      <pc:sldChg chg="addSp delSp modSp add mod ord setBg delDesignElem">
        <pc:chgData name="CHRISTIAN MARESCALCO" userId="83dbff2c-528b-45f9-8ce3-1e4529a29ffa" providerId="ADAL" clId="{146671F7-89BE-4910-A2DC-DC66CFDA45AD}" dt="2023-02-19T16:21:51.959" v="63860"/>
        <pc:sldMkLst>
          <pc:docMk/>
          <pc:sldMk cId="1850604308" sldId="276"/>
        </pc:sldMkLst>
        <pc:spChg chg="add del mod">
          <ac:chgData name="CHRISTIAN MARESCALCO" userId="83dbff2c-528b-45f9-8ce3-1e4529a29ffa" providerId="ADAL" clId="{146671F7-89BE-4910-A2DC-DC66CFDA45AD}" dt="2023-02-11T16:21:38.550" v="6763" actId="26606"/>
          <ac:spMkLst>
            <pc:docMk/>
            <pc:sldMk cId="1850604308" sldId="276"/>
            <ac:spMk id="2" creationId="{440B115A-3D39-016F-36B5-EAB1C3509022}"/>
          </ac:spMkLst>
        </pc:spChg>
        <pc:spChg chg="mod">
          <ac:chgData name="CHRISTIAN MARESCALCO" userId="83dbff2c-528b-45f9-8ce3-1e4529a29ffa" providerId="ADAL" clId="{146671F7-89BE-4910-A2DC-DC66CFDA45AD}" dt="2023-02-11T16:21:38.550" v="6763" actId="26606"/>
          <ac:spMkLst>
            <pc:docMk/>
            <pc:sldMk cId="1850604308" sldId="276"/>
            <ac:spMk id="3" creationId="{61D68D4C-D337-CBB7-2810-4ED4BE2A3577}"/>
          </ac:spMkLst>
        </pc:spChg>
        <pc:spChg chg="del">
          <ac:chgData name="CHRISTIAN MARESCALCO" userId="83dbff2c-528b-45f9-8ce3-1e4529a29ffa" providerId="ADAL" clId="{146671F7-89BE-4910-A2DC-DC66CFDA45AD}" dt="2023-02-10T11:28:28.680" v="2394"/>
          <ac:spMkLst>
            <pc:docMk/>
            <pc:sldMk cId="1850604308" sldId="276"/>
            <ac:spMk id="5" creationId="{43162304-DA60-4C31-9E2B-E22F8DA75FF5}"/>
          </ac:spMkLst>
        </pc:spChg>
        <pc:spChg chg="del">
          <ac:chgData name="CHRISTIAN MARESCALCO" userId="83dbff2c-528b-45f9-8ce3-1e4529a29ffa" providerId="ADAL" clId="{146671F7-89BE-4910-A2DC-DC66CFDA45AD}" dt="2023-02-10T11:28:28.680" v="2394"/>
          <ac:spMkLst>
            <pc:docMk/>
            <pc:sldMk cId="1850604308" sldId="276"/>
            <ac:spMk id="6" creationId="{C4AE1EFF-264A-4A42-BEA1-0E875F40D74F}"/>
          </ac:spMkLst>
        </pc:spChg>
        <pc:spChg chg="del">
          <ac:chgData name="CHRISTIAN MARESCALCO" userId="83dbff2c-528b-45f9-8ce3-1e4529a29ffa" providerId="ADAL" clId="{146671F7-89BE-4910-A2DC-DC66CFDA45AD}" dt="2023-02-10T11:28:28.680" v="2394"/>
          <ac:spMkLst>
            <pc:docMk/>
            <pc:sldMk cId="1850604308" sldId="276"/>
            <ac:spMk id="7" creationId="{29DC5A77-10C9-4ECF-B7EB-8D917F36A9EE}"/>
          </ac:spMkLst>
        </pc:spChg>
        <pc:spChg chg="add del">
          <ac:chgData name="CHRISTIAN MARESCALCO" userId="83dbff2c-528b-45f9-8ce3-1e4529a29ffa" providerId="ADAL" clId="{146671F7-89BE-4910-A2DC-DC66CFDA45AD}" dt="2023-02-11T16:14:18.287" v="6726"/>
          <ac:spMkLst>
            <pc:docMk/>
            <pc:sldMk cId="1850604308" sldId="276"/>
            <ac:spMk id="8" creationId="{43162304-DA60-4C31-9E2B-E22F8DA75FF5}"/>
          </ac:spMkLst>
        </pc:spChg>
        <pc:spChg chg="del">
          <ac:chgData name="CHRISTIAN MARESCALCO" userId="83dbff2c-528b-45f9-8ce3-1e4529a29ffa" providerId="ADAL" clId="{146671F7-89BE-4910-A2DC-DC66CFDA45AD}" dt="2023-02-10T11:28:28.680" v="2394"/>
          <ac:spMkLst>
            <pc:docMk/>
            <pc:sldMk cId="1850604308" sldId="276"/>
            <ac:spMk id="9" creationId="{2FFE28B5-FB16-49A9-B851-3C35FAC0CACB}"/>
          </ac:spMkLst>
        </pc:spChg>
        <pc:spChg chg="add del">
          <ac:chgData name="CHRISTIAN MARESCALCO" userId="83dbff2c-528b-45f9-8ce3-1e4529a29ffa" providerId="ADAL" clId="{146671F7-89BE-4910-A2DC-DC66CFDA45AD}" dt="2023-02-11T16:14:18.287" v="6726"/>
          <ac:spMkLst>
            <pc:docMk/>
            <pc:sldMk cId="1850604308" sldId="276"/>
            <ac:spMk id="10" creationId="{C4AE1EFF-264A-4A42-BEA1-0E875F40D74F}"/>
          </ac:spMkLst>
        </pc:spChg>
        <pc:spChg chg="del">
          <ac:chgData name="CHRISTIAN MARESCALCO" userId="83dbff2c-528b-45f9-8ce3-1e4529a29ffa" providerId="ADAL" clId="{146671F7-89BE-4910-A2DC-DC66CFDA45AD}" dt="2023-02-10T11:28:28.680" v="2394"/>
          <ac:spMkLst>
            <pc:docMk/>
            <pc:sldMk cId="1850604308" sldId="276"/>
            <ac:spMk id="11" creationId="{01014442-855A-4E0F-8D09-C314661A48B9}"/>
          </ac:spMkLst>
        </pc:spChg>
        <pc:spChg chg="add del">
          <ac:chgData name="CHRISTIAN MARESCALCO" userId="83dbff2c-528b-45f9-8ce3-1e4529a29ffa" providerId="ADAL" clId="{146671F7-89BE-4910-A2DC-DC66CFDA45AD}" dt="2023-02-11T16:14:18.287" v="6726"/>
          <ac:spMkLst>
            <pc:docMk/>
            <pc:sldMk cId="1850604308" sldId="276"/>
            <ac:spMk id="12" creationId="{29DC5A77-10C9-4ECF-B7EB-8D917F36A9EE}"/>
          </ac:spMkLst>
        </pc:spChg>
        <pc:spChg chg="add del">
          <ac:chgData name="CHRISTIAN MARESCALCO" userId="83dbff2c-528b-45f9-8ce3-1e4529a29ffa" providerId="ADAL" clId="{146671F7-89BE-4910-A2DC-DC66CFDA45AD}" dt="2023-02-11T16:14:18.287" v="6726"/>
          <ac:spMkLst>
            <pc:docMk/>
            <pc:sldMk cId="1850604308" sldId="276"/>
            <ac:spMk id="13" creationId="{9B1ABF09-86CF-414E-88A5-2B84CC7232A9}"/>
          </ac:spMkLst>
        </pc:spChg>
        <pc:spChg chg="add del">
          <ac:chgData name="CHRISTIAN MARESCALCO" userId="83dbff2c-528b-45f9-8ce3-1e4529a29ffa" providerId="ADAL" clId="{146671F7-89BE-4910-A2DC-DC66CFDA45AD}" dt="2023-02-11T16:14:18.287" v="6726"/>
          <ac:spMkLst>
            <pc:docMk/>
            <pc:sldMk cId="1850604308" sldId="276"/>
            <ac:spMk id="14" creationId="{2FFE28B5-FB16-49A9-B851-3C35FAC0CACB}"/>
          </ac:spMkLst>
        </pc:spChg>
        <pc:spChg chg="add del">
          <ac:chgData name="CHRISTIAN MARESCALCO" userId="83dbff2c-528b-45f9-8ce3-1e4529a29ffa" providerId="ADAL" clId="{146671F7-89BE-4910-A2DC-DC66CFDA45AD}" dt="2023-02-11T16:14:18.287" v="6726"/>
          <ac:spMkLst>
            <pc:docMk/>
            <pc:sldMk cId="1850604308" sldId="276"/>
            <ac:spMk id="15" creationId="{3FE91770-CDBB-4D24-94E5-AD484F36CE87}"/>
          </ac:spMkLst>
        </pc:spChg>
        <pc:spChg chg="add del">
          <ac:chgData name="CHRISTIAN MARESCALCO" userId="83dbff2c-528b-45f9-8ce3-1e4529a29ffa" providerId="ADAL" clId="{146671F7-89BE-4910-A2DC-DC66CFDA45AD}" dt="2023-02-11T16:14:18.287" v="6726"/>
          <ac:spMkLst>
            <pc:docMk/>
            <pc:sldMk cId="1850604308" sldId="276"/>
            <ac:spMk id="16" creationId="{01014442-855A-4E0F-8D09-C314661A48B9}"/>
          </ac:spMkLst>
        </pc:spChg>
        <pc:spChg chg="add">
          <ac:chgData name="CHRISTIAN MARESCALCO" userId="83dbff2c-528b-45f9-8ce3-1e4529a29ffa" providerId="ADAL" clId="{146671F7-89BE-4910-A2DC-DC66CFDA45AD}" dt="2023-02-11T16:21:38.550" v="6763" actId="26606"/>
          <ac:spMkLst>
            <pc:docMk/>
            <pc:sldMk cId="1850604308" sldId="276"/>
            <ac:spMk id="17" creationId="{43162304-DA60-4C31-9E2B-E22F8DA75FF5}"/>
          </ac:spMkLst>
        </pc:spChg>
        <pc:spChg chg="del">
          <ac:chgData name="CHRISTIAN MARESCALCO" userId="83dbff2c-528b-45f9-8ce3-1e4529a29ffa" providerId="ADAL" clId="{146671F7-89BE-4910-A2DC-DC66CFDA45AD}" dt="2023-02-10T11:28:28.680" v="2394"/>
          <ac:spMkLst>
            <pc:docMk/>
            <pc:sldMk cId="1850604308" sldId="276"/>
            <ac:spMk id="18" creationId="{9B1ABF09-86CF-414E-88A5-2B84CC7232A9}"/>
          </ac:spMkLst>
        </pc:spChg>
        <pc:spChg chg="add">
          <ac:chgData name="CHRISTIAN MARESCALCO" userId="83dbff2c-528b-45f9-8ce3-1e4529a29ffa" providerId="ADAL" clId="{146671F7-89BE-4910-A2DC-DC66CFDA45AD}" dt="2023-02-11T16:21:38.550" v="6763" actId="26606"/>
          <ac:spMkLst>
            <pc:docMk/>
            <pc:sldMk cId="1850604308" sldId="276"/>
            <ac:spMk id="19" creationId="{C4AE1EFF-264A-4A42-BEA1-0E875F40D74F}"/>
          </ac:spMkLst>
        </pc:spChg>
        <pc:spChg chg="del">
          <ac:chgData name="CHRISTIAN MARESCALCO" userId="83dbff2c-528b-45f9-8ce3-1e4529a29ffa" providerId="ADAL" clId="{146671F7-89BE-4910-A2DC-DC66CFDA45AD}" dt="2023-02-10T11:28:28.680" v="2394"/>
          <ac:spMkLst>
            <pc:docMk/>
            <pc:sldMk cId="1850604308" sldId="276"/>
            <ac:spMk id="20" creationId="{3FE91770-CDBB-4D24-94E5-AD484F36CE87}"/>
          </ac:spMkLst>
        </pc:spChg>
        <pc:spChg chg="add">
          <ac:chgData name="CHRISTIAN MARESCALCO" userId="83dbff2c-528b-45f9-8ce3-1e4529a29ffa" providerId="ADAL" clId="{146671F7-89BE-4910-A2DC-DC66CFDA45AD}" dt="2023-02-11T16:21:38.550" v="6763" actId="26606"/>
          <ac:spMkLst>
            <pc:docMk/>
            <pc:sldMk cId="1850604308" sldId="276"/>
            <ac:spMk id="21" creationId="{29DC5A77-10C9-4ECF-B7EB-8D917F36A9EE}"/>
          </ac:spMkLst>
        </pc:spChg>
        <pc:spChg chg="add">
          <ac:chgData name="CHRISTIAN MARESCALCO" userId="83dbff2c-528b-45f9-8ce3-1e4529a29ffa" providerId="ADAL" clId="{146671F7-89BE-4910-A2DC-DC66CFDA45AD}" dt="2023-02-11T16:21:38.550" v="6763" actId="26606"/>
          <ac:spMkLst>
            <pc:docMk/>
            <pc:sldMk cId="1850604308" sldId="276"/>
            <ac:spMk id="22" creationId="{2FFE28B5-FB16-49A9-B851-3C35FAC0CACB}"/>
          </ac:spMkLst>
        </pc:spChg>
        <pc:spChg chg="add">
          <ac:chgData name="CHRISTIAN MARESCALCO" userId="83dbff2c-528b-45f9-8ce3-1e4529a29ffa" providerId="ADAL" clId="{146671F7-89BE-4910-A2DC-DC66CFDA45AD}" dt="2023-02-11T16:21:38.550" v="6763" actId="26606"/>
          <ac:spMkLst>
            <pc:docMk/>
            <pc:sldMk cId="1850604308" sldId="276"/>
            <ac:spMk id="23" creationId="{01014442-855A-4E0F-8D09-C314661A48B9}"/>
          </ac:spMkLst>
        </pc:spChg>
        <pc:spChg chg="add">
          <ac:chgData name="CHRISTIAN MARESCALCO" userId="83dbff2c-528b-45f9-8ce3-1e4529a29ffa" providerId="ADAL" clId="{146671F7-89BE-4910-A2DC-DC66CFDA45AD}" dt="2023-02-11T16:21:38.550" v="6763" actId="26606"/>
          <ac:spMkLst>
            <pc:docMk/>
            <pc:sldMk cId="1850604308" sldId="276"/>
            <ac:spMk id="24" creationId="{9B1ABF09-86CF-414E-88A5-2B84CC7232A9}"/>
          </ac:spMkLst>
        </pc:spChg>
        <pc:spChg chg="add">
          <ac:chgData name="CHRISTIAN MARESCALCO" userId="83dbff2c-528b-45f9-8ce3-1e4529a29ffa" providerId="ADAL" clId="{146671F7-89BE-4910-A2DC-DC66CFDA45AD}" dt="2023-02-11T16:21:38.550" v="6763" actId="26606"/>
          <ac:spMkLst>
            <pc:docMk/>
            <pc:sldMk cId="1850604308" sldId="276"/>
            <ac:spMk id="25" creationId="{3FE91770-CDBB-4D24-94E5-AD484F36CE87}"/>
          </ac:spMkLst>
        </pc:spChg>
      </pc:sldChg>
      <pc:sldChg chg="addSp delSp modSp add del mod setBg delDesignElem">
        <pc:chgData name="CHRISTIAN MARESCALCO" userId="83dbff2c-528b-45f9-8ce3-1e4529a29ffa" providerId="ADAL" clId="{146671F7-89BE-4910-A2DC-DC66CFDA45AD}" dt="2023-02-10T17:06:46.627" v="5173" actId="2696"/>
        <pc:sldMkLst>
          <pc:docMk/>
          <pc:sldMk cId="3941594466" sldId="277"/>
        </pc:sldMkLst>
        <pc:spChg chg="add del mod">
          <ac:chgData name="CHRISTIAN MARESCALCO" userId="83dbff2c-528b-45f9-8ce3-1e4529a29ffa" providerId="ADAL" clId="{146671F7-89BE-4910-A2DC-DC66CFDA45AD}" dt="2023-02-10T15:15:00.693" v="2893" actId="26606"/>
          <ac:spMkLst>
            <pc:docMk/>
            <pc:sldMk cId="3941594466" sldId="277"/>
            <ac:spMk id="2" creationId="{440B115A-3D39-016F-36B5-EAB1C3509022}"/>
          </ac:spMkLst>
        </pc:spChg>
        <pc:spChg chg="mod ord">
          <ac:chgData name="CHRISTIAN MARESCALCO" userId="83dbff2c-528b-45f9-8ce3-1e4529a29ffa" providerId="ADAL" clId="{146671F7-89BE-4910-A2DC-DC66CFDA45AD}" dt="2023-02-10T15:15:00.693" v="2893" actId="26606"/>
          <ac:spMkLst>
            <pc:docMk/>
            <pc:sldMk cId="3941594466" sldId="277"/>
            <ac:spMk id="3" creationId="{61D68D4C-D337-CBB7-2810-4ED4BE2A3577}"/>
          </ac:spMkLst>
        </pc:spChg>
        <pc:spChg chg="add del">
          <ac:chgData name="CHRISTIAN MARESCALCO" userId="83dbff2c-528b-45f9-8ce3-1e4529a29ffa" providerId="ADAL" clId="{146671F7-89BE-4910-A2DC-DC66CFDA45AD}" dt="2023-02-10T15:15:00.693" v="2893" actId="26606"/>
          <ac:spMkLst>
            <pc:docMk/>
            <pc:sldMk cId="3941594466" sldId="277"/>
            <ac:spMk id="5" creationId="{43162304-DA60-4C31-9E2B-E22F8DA75FF5}"/>
          </ac:spMkLst>
        </pc:spChg>
        <pc:spChg chg="add del">
          <ac:chgData name="CHRISTIAN MARESCALCO" userId="83dbff2c-528b-45f9-8ce3-1e4529a29ffa" providerId="ADAL" clId="{146671F7-89BE-4910-A2DC-DC66CFDA45AD}" dt="2023-02-10T15:15:00.693" v="2893" actId="26606"/>
          <ac:spMkLst>
            <pc:docMk/>
            <pc:sldMk cId="3941594466" sldId="277"/>
            <ac:spMk id="6" creationId="{C4AE1EFF-264A-4A42-BEA1-0E875F40D74F}"/>
          </ac:spMkLst>
        </pc:spChg>
        <pc:spChg chg="add del">
          <ac:chgData name="CHRISTIAN MARESCALCO" userId="83dbff2c-528b-45f9-8ce3-1e4529a29ffa" providerId="ADAL" clId="{146671F7-89BE-4910-A2DC-DC66CFDA45AD}" dt="2023-02-10T15:15:00.693" v="2893" actId="26606"/>
          <ac:spMkLst>
            <pc:docMk/>
            <pc:sldMk cId="3941594466" sldId="277"/>
            <ac:spMk id="7" creationId="{29DC5A77-10C9-4ECF-B7EB-8D917F36A9EE}"/>
          </ac:spMkLst>
        </pc:spChg>
        <pc:spChg chg="del">
          <ac:chgData name="CHRISTIAN MARESCALCO" userId="83dbff2c-528b-45f9-8ce3-1e4529a29ffa" providerId="ADAL" clId="{146671F7-89BE-4910-A2DC-DC66CFDA45AD}" dt="2023-02-10T14:48:00.755" v="2496"/>
          <ac:spMkLst>
            <pc:docMk/>
            <pc:sldMk cId="3941594466" sldId="277"/>
            <ac:spMk id="8" creationId="{43162304-DA60-4C31-9E2B-E22F8DA75FF5}"/>
          </ac:spMkLst>
        </pc:spChg>
        <pc:spChg chg="add del">
          <ac:chgData name="CHRISTIAN MARESCALCO" userId="83dbff2c-528b-45f9-8ce3-1e4529a29ffa" providerId="ADAL" clId="{146671F7-89BE-4910-A2DC-DC66CFDA45AD}" dt="2023-02-10T15:15:00.693" v="2893" actId="26606"/>
          <ac:spMkLst>
            <pc:docMk/>
            <pc:sldMk cId="3941594466" sldId="277"/>
            <ac:spMk id="9" creationId="{2FFE28B5-FB16-49A9-B851-3C35FAC0CACB}"/>
          </ac:spMkLst>
        </pc:spChg>
        <pc:spChg chg="del">
          <ac:chgData name="CHRISTIAN MARESCALCO" userId="83dbff2c-528b-45f9-8ce3-1e4529a29ffa" providerId="ADAL" clId="{146671F7-89BE-4910-A2DC-DC66CFDA45AD}" dt="2023-02-10T14:48:00.755" v="2496"/>
          <ac:spMkLst>
            <pc:docMk/>
            <pc:sldMk cId="3941594466" sldId="277"/>
            <ac:spMk id="10" creationId="{C4AE1EFF-264A-4A42-BEA1-0E875F40D74F}"/>
          </ac:spMkLst>
        </pc:spChg>
        <pc:spChg chg="add del">
          <ac:chgData name="CHRISTIAN MARESCALCO" userId="83dbff2c-528b-45f9-8ce3-1e4529a29ffa" providerId="ADAL" clId="{146671F7-89BE-4910-A2DC-DC66CFDA45AD}" dt="2023-02-10T15:15:00.693" v="2893" actId="26606"/>
          <ac:spMkLst>
            <pc:docMk/>
            <pc:sldMk cId="3941594466" sldId="277"/>
            <ac:spMk id="11" creationId="{01014442-855A-4E0F-8D09-C314661A48B9}"/>
          </ac:spMkLst>
        </pc:spChg>
        <pc:spChg chg="del">
          <ac:chgData name="CHRISTIAN MARESCALCO" userId="83dbff2c-528b-45f9-8ce3-1e4529a29ffa" providerId="ADAL" clId="{146671F7-89BE-4910-A2DC-DC66CFDA45AD}" dt="2023-02-10T14:48:00.755" v="2496"/>
          <ac:spMkLst>
            <pc:docMk/>
            <pc:sldMk cId="3941594466" sldId="277"/>
            <ac:spMk id="12" creationId="{29DC5A77-10C9-4ECF-B7EB-8D917F36A9EE}"/>
          </ac:spMkLst>
        </pc:spChg>
        <pc:spChg chg="del">
          <ac:chgData name="CHRISTIAN MARESCALCO" userId="83dbff2c-528b-45f9-8ce3-1e4529a29ffa" providerId="ADAL" clId="{146671F7-89BE-4910-A2DC-DC66CFDA45AD}" dt="2023-02-10T14:48:00.755" v="2496"/>
          <ac:spMkLst>
            <pc:docMk/>
            <pc:sldMk cId="3941594466" sldId="277"/>
            <ac:spMk id="13" creationId="{9B1ABF09-86CF-414E-88A5-2B84CC7232A9}"/>
          </ac:spMkLst>
        </pc:spChg>
        <pc:spChg chg="del">
          <ac:chgData name="CHRISTIAN MARESCALCO" userId="83dbff2c-528b-45f9-8ce3-1e4529a29ffa" providerId="ADAL" clId="{146671F7-89BE-4910-A2DC-DC66CFDA45AD}" dt="2023-02-10T14:48:00.755" v="2496"/>
          <ac:spMkLst>
            <pc:docMk/>
            <pc:sldMk cId="3941594466" sldId="277"/>
            <ac:spMk id="14" creationId="{2FFE28B5-FB16-49A9-B851-3C35FAC0CACB}"/>
          </ac:spMkLst>
        </pc:spChg>
        <pc:spChg chg="del">
          <ac:chgData name="CHRISTIAN MARESCALCO" userId="83dbff2c-528b-45f9-8ce3-1e4529a29ffa" providerId="ADAL" clId="{146671F7-89BE-4910-A2DC-DC66CFDA45AD}" dt="2023-02-10T14:48:00.755" v="2496"/>
          <ac:spMkLst>
            <pc:docMk/>
            <pc:sldMk cId="3941594466" sldId="277"/>
            <ac:spMk id="15" creationId="{3FE91770-CDBB-4D24-94E5-AD484F36CE87}"/>
          </ac:spMkLst>
        </pc:spChg>
        <pc:spChg chg="del">
          <ac:chgData name="CHRISTIAN MARESCALCO" userId="83dbff2c-528b-45f9-8ce3-1e4529a29ffa" providerId="ADAL" clId="{146671F7-89BE-4910-A2DC-DC66CFDA45AD}" dt="2023-02-10T14:48:00.755" v="2496"/>
          <ac:spMkLst>
            <pc:docMk/>
            <pc:sldMk cId="3941594466" sldId="277"/>
            <ac:spMk id="16" creationId="{01014442-855A-4E0F-8D09-C314661A48B9}"/>
          </ac:spMkLst>
        </pc:spChg>
        <pc:spChg chg="add del">
          <ac:chgData name="CHRISTIAN MARESCALCO" userId="83dbff2c-528b-45f9-8ce3-1e4529a29ffa" providerId="ADAL" clId="{146671F7-89BE-4910-A2DC-DC66CFDA45AD}" dt="2023-02-10T15:15:00.693" v="2893" actId="26606"/>
          <ac:spMkLst>
            <pc:docMk/>
            <pc:sldMk cId="3941594466" sldId="277"/>
            <ac:spMk id="18" creationId="{9B1ABF09-86CF-414E-88A5-2B84CC7232A9}"/>
          </ac:spMkLst>
        </pc:spChg>
        <pc:spChg chg="add del">
          <ac:chgData name="CHRISTIAN MARESCALCO" userId="83dbff2c-528b-45f9-8ce3-1e4529a29ffa" providerId="ADAL" clId="{146671F7-89BE-4910-A2DC-DC66CFDA45AD}" dt="2023-02-10T15:15:00.693" v="2893" actId="26606"/>
          <ac:spMkLst>
            <pc:docMk/>
            <pc:sldMk cId="3941594466" sldId="277"/>
            <ac:spMk id="20" creationId="{3FE91770-CDBB-4D24-94E5-AD484F36CE87}"/>
          </ac:spMkLst>
        </pc:spChg>
        <pc:spChg chg="add del">
          <ac:chgData name="CHRISTIAN MARESCALCO" userId="83dbff2c-528b-45f9-8ce3-1e4529a29ffa" providerId="ADAL" clId="{146671F7-89BE-4910-A2DC-DC66CFDA45AD}" dt="2023-02-10T15:14:24.840" v="2885" actId="26606"/>
          <ac:spMkLst>
            <pc:docMk/>
            <pc:sldMk cId="3941594466" sldId="277"/>
            <ac:spMk id="22" creationId="{4F645BF8-7885-4398-80BC-4C0DF24F5CEE}"/>
          </ac:spMkLst>
        </pc:spChg>
        <pc:spChg chg="add del">
          <ac:chgData name="CHRISTIAN MARESCALCO" userId="83dbff2c-528b-45f9-8ce3-1e4529a29ffa" providerId="ADAL" clId="{146671F7-89BE-4910-A2DC-DC66CFDA45AD}" dt="2023-02-10T15:14:24.840" v="2885" actId="26606"/>
          <ac:spMkLst>
            <pc:docMk/>
            <pc:sldMk cId="3941594466" sldId="277"/>
            <ac:spMk id="23" creationId="{3212FB65-CD2B-4005-B910-132DCE19FCC7}"/>
          </ac:spMkLst>
        </pc:spChg>
        <pc:spChg chg="add del">
          <ac:chgData name="CHRISTIAN MARESCALCO" userId="83dbff2c-528b-45f9-8ce3-1e4529a29ffa" providerId="ADAL" clId="{146671F7-89BE-4910-A2DC-DC66CFDA45AD}" dt="2023-02-10T15:14:24.840" v="2885" actId="26606"/>
          <ac:spMkLst>
            <pc:docMk/>
            <pc:sldMk cId="3941594466" sldId="277"/>
            <ac:spMk id="24" creationId="{A35CBD63-8F8F-47DC-9CE7-159E6161D872}"/>
          </ac:spMkLst>
        </pc:spChg>
        <pc:spChg chg="add del">
          <ac:chgData name="CHRISTIAN MARESCALCO" userId="83dbff2c-528b-45f9-8ce3-1e4529a29ffa" providerId="ADAL" clId="{146671F7-89BE-4910-A2DC-DC66CFDA45AD}" dt="2023-02-10T15:13:07.816" v="2882" actId="26606"/>
          <ac:spMkLst>
            <pc:docMk/>
            <pc:sldMk cId="3941594466" sldId="277"/>
            <ac:spMk id="25" creationId="{4F645BF8-7885-4398-80BC-4C0DF24F5CEE}"/>
          </ac:spMkLst>
        </pc:spChg>
        <pc:spChg chg="add del">
          <ac:chgData name="CHRISTIAN MARESCALCO" userId="83dbff2c-528b-45f9-8ce3-1e4529a29ffa" providerId="ADAL" clId="{146671F7-89BE-4910-A2DC-DC66CFDA45AD}" dt="2023-02-10T15:13:07.816" v="2882" actId="26606"/>
          <ac:spMkLst>
            <pc:docMk/>
            <pc:sldMk cId="3941594466" sldId="277"/>
            <ac:spMk id="27" creationId="{3212FB65-CD2B-4005-B910-132DCE19FCC7}"/>
          </ac:spMkLst>
        </pc:spChg>
        <pc:spChg chg="add del">
          <ac:chgData name="CHRISTIAN MARESCALCO" userId="83dbff2c-528b-45f9-8ce3-1e4529a29ffa" providerId="ADAL" clId="{146671F7-89BE-4910-A2DC-DC66CFDA45AD}" dt="2023-02-10T15:13:07.816" v="2882" actId="26606"/>
          <ac:spMkLst>
            <pc:docMk/>
            <pc:sldMk cId="3941594466" sldId="277"/>
            <ac:spMk id="29" creationId="{681577AD-DA5F-48B3-8FB9-5199BA9EE681}"/>
          </ac:spMkLst>
        </pc:spChg>
        <pc:spChg chg="add del">
          <ac:chgData name="CHRISTIAN MARESCALCO" userId="83dbff2c-528b-45f9-8ce3-1e4529a29ffa" providerId="ADAL" clId="{146671F7-89BE-4910-A2DC-DC66CFDA45AD}" dt="2023-02-10T15:14:24.840" v="2885" actId="26606"/>
          <ac:spMkLst>
            <pc:docMk/>
            <pc:sldMk cId="3941594466" sldId="277"/>
            <ac:spMk id="31" creationId="{CA0E3486-FD49-4921-B4F4-E5BB5C88AC79}"/>
          </ac:spMkLst>
        </pc:spChg>
        <pc:spChg chg="add del">
          <ac:chgData name="CHRISTIAN MARESCALCO" userId="83dbff2c-528b-45f9-8ce3-1e4529a29ffa" providerId="ADAL" clId="{146671F7-89BE-4910-A2DC-DC66CFDA45AD}" dt="2023-02-10T15:14:24.840" v="2885" actId="26606"/>
          <ac:spMkLst>
            <pc:docMk/>
            <pc:sldMk cId="3941594466" sldId="277"/>
            <ac:spMk id="33" creationId="{83B4A72C-2924-4CE2-8674-7E02E182ED6D}"/>
          </ac:spMkLst>
        </pc:spChg>
        <pc:spChg chg="add del">
          <ac:chgData name="CHRISTIAN MARESCALCO" userId="83dbff2c-528b-45f9-8ce3-1e4529a29ffa" providerId="ADAL" clId="{146671F7-89BE-4910-A2DC-DC66CFDA45AD}" dt="2023-02-10T15:15:00.693" v="2893" actId="26606"/>
          <ac:spMkLst>
            <pc:docMk/>
            <pc:sldMk cId="3941594466" sldId="277"/>
            <ac:spMk id="35" creationId="{B86EEAC6-011F-4499-ACFF-2FDC742DB06D}"/>
          </ac:spMkLst>
        </pc:spChg>
        <pc:spChg chg="add del">
          <ac:chgData name="CHRISTIAN MARESCALCO" userId="83dbff2c-528b-45f9-8ce3-1e4529a29ffa" providerId="ADAL" clId="{146671F7-89BE-4910-A2DC-DC66CFDA45AD}" dt="2023-02-10T15:15:00.693" v="2893" actId="26606"/>
          <ac:spMkLst>
            <pc:docMk/>
            <pc:sldMk cId="3941594466" sldId="277"/>
            <ac:spMk id="36" creationId="{6970F14D-B6E6-40EA-96B4-4E18D0CF9D8C}"/>
          </ac:spMkLst>
        </pc:spChg>
        <pc:spChg chg="add del">
          <ac:chgData name="CHRISTIAN MARESCALCO" userId="83dbff2c-528b-45f9-8ce3-1e4529a29ffa" providerId="ADAL" clId="{146671F7-89BE-4910-A2DC-DC66CFDA45AD}" dt="2023-02-10T15:14:50.344" v="2889" actId="26606"/>
          <ac:spMkLst>
            <pc:docMk/>
            <pc:sldMk cId="3941594466" sldId="277"/>
            <ac:spMk id="41" creationId="{2ABBB681-F4D2-40F2-ACC3-DE0B4B4880EF}"/>
          </ac:spMkLst>
        </pc:spChg>
        <pc:spChg chg="add del">
          <ac:chgData name="CHRISTIAN MARESCALCO" userId="83dbff2c-528b-45f9-8ce3-1e4529a29ffa" providerId="ADAL" clId="{146671F7-89BE-4910-A2DC-DC66CFDA45AD}" dt="2023-02-10T15:14:50.344" v="2889" actId="26606"/>
          <ac:spMkLst>
            <pc:docMk/>
            <pc:sldMk cId="3941594466" sldId="277"/>
            <ac:spMk id="43" creationId="{09388ED0-1FEF-4E11-B488-BD661D1AC1A6}"/>
          </ac:spMkLst>
        </pc:spChg>
        <pc:picChg chg="add mod">
          <ac:chgData name="CHRISTIAN MARESCALCO" userId="83dbff2c-528b-45f9-8ce3-1e4529a29ffa" providerId="ADAL" clId="{146671F7-89BE-4910-A2DC-DC66CFDA45AD}" dt="2023-02-10T15:15:00.693" v="2893" actId="26606"/>
          <ac:picMkLst>
            <pc:docMk/>
            <pc:sldMk cId="3941594466" sldId="277"/>
            <ac:picMk id="17" creationId="{F58574B2-AE03-50DC-EFD8-104E6FFCDCFE}"/>
          </ac:picMkLst>
        </pc:picChg>
      </pc:sldChg>
      <pc:sldChg chg="addSp delSp modSp new del mod setBg">
        <pc:chgData name="CHRISTIAN MARESCALCO" userId="83dbff2c-528b-45f9-8ce3-1e4529a29ffa" providerId="ADAL" clId="{146671F7-89BE-4910-A2DC-DC66CFDA45AD}" dt="2023-02-10T14:50:29.882" v="2503" actId="2696"/>
        <pc:sldMkLst>
          <pc:docMk/>
          <pc:sldMk cId="804172607" sldId="278"/>
        </pc:sldMkLst>
        <pc:spChg chg="mod">
          <ac:chgData name="CHRISTIAN MARESCALCO" userId="83dbff2c-528b-45f9-8ce3-1e4529a29ffa" providerId="ADAL" clId="{146671F7-89BE-4910-A2DC-DC66CFDA45AD}" dt="2023-02-10T14:50:22.345" v="2501" actId="26606"/>
          <ac:spMkLst>
            <pc:docMk/>
            <pc:sldMk cId="804172607" sldId="278"/>
            <ac:spMk id="2" creationId="{537E3F71-4DAF-7B1E-8601-20C508197B2A}"/>
          </ac:spMkLst>
        </pc:spChg>
        <pc:spChg chg="mod">
          <ac:chgData name="CHRISTIAN MARESCALCO" userId="83dbff2c-528b-45f9-8ce3-1e4529a29ffa" providerId="ADAL" clId="{146671F7-89BE-4910-A2DC-DC66CFDA45AD}" dt="2023-02-10T14:50:22.345" v="2501" actId="26606"/>
          <ac:spMkLst>
            <pc:docMk/>
            <pc:sldMk cId="804172607" sldId="278"/>
            <ac:spMk id="3" creationId="{2E417DF4-AF84-C4B3-FC14-F8978A7E502D}"/>
          </ac:spMkLst>
        </pc:spChg>
        <pc:spChg chg="add del">
          <ac:chgData name="CHRISTIAN MARESCALCO" userId="83dbff2c-528b-45f9-8ce3-1e4529a29ffa" providerId="ADAL" clId="{146671F7-89BE-4910-A2DC-DC66CFDA45AD}" dt="2023-02-10T14:50:22.345" v="2501" actId="26606"/>
          <ac:spMkLst>
            <pc:docMk/>
            <pc:sldMk cId="804172607" sldId="278"/>
            <ac:spMk id="9" creationId="{5A133C1E-CB83-47F3-8F35-94C2A7C58EE2}"/>
          </ac:spMkLst>
        </pc:spChg>
        <pc:spChg chg="add del">
          <ac:chgData name="CHRISTIAN MARESCALCO" userId="83dbff2c-528b-45f9-8ce3-1e4529a29ffa" providerId="ADAL" clId="{146671F7-89BE-4910-A2DC-DC66CFDA45AD}" dt="2023-02-10T14:50:22.345" v="2501" actId="26606"/>
          <ac:spMkLst>
            <pc:docMk/>
            <pc:sldMk cId="804172607" sldId="278"/>
            <ac:spMk id="11" creationId="{289E943A-225D-44B1-B345-D7FDBA43C1CE}"/>
          </ac:spMkLst>
        </pc:spChg>
        <pc:picChg chg="add mod ord">
          <ac:chgData name="CHRISTIAN MARESCALCO" userId="83dbff2c-528b-45f9-8ce3-1e4529a29ffa" providerId="ADAL" clId="{146671F7-89BE-4910-A2DC-DC66CFDA45AD}" dt="2023-02-10T14:50:22.345" v="2501" actId="26606"/>
          <ac:picMkLst>
            <pc:docMk/>
            <pc:sldMk cId="804172607" sldId="278"/>
            <ac:picMk id="4" creationId="{878E5AA4-349D-CEAA-79A5-0793F3F58EEC}"/>
          </ac:picMkLst>
        </pc:picChg>
      </pc:sldChg>
      <pc:sldChg chg="addSp modSp new mod setBg">
        <pc:chgData name="CHRISTIAN MARESCALCO" userId="83dbff2c-528b-45f9-8ce3-1e4529a29ffa" providerId="ADAL" clId="{146671F7-89BE-4910-A2DC-DC66CFDA45AD}" dt="2023-02-10T14:50:39.354" v="2507" actId="26606"/>
        <pc:sldMkLst>
          <pc:docMk/>
          <pc:sldMk cId="3329611344" sldId="279"/>
        </pc:sldMkLst>
        <pc:picChg chg="add mod">
          <ac:chgData name="CHRISTIAN MARESCALCO" userId="83dbff2c-528b-45f9-8ce3-1e4529a29ffa" providerId="ADAL" clId="{146671F7-89BE-4910-A2DC-DC66CFDA45AD}" dt="2023-02-10T14:50:39.354" v="2507" actId="26606"/>
          <ac:picMkLst>
            <pc:docMk/>
            <pc:sldMk cId="3329611344" sldId="279"/>
            <ac:picMk id="2" creationId="{9B141456-ED53-3059-8E31-997F3D783DCF}"/>
          </ac:picMkLst>
        </pc:picChg>
      </pc:sldChg>
      <pc:sldChg chg="add del">
        <pc:chgData name="CHRISTIAN MARESCALCO" userId="83dbff2c-528b-45f9-8ce3-1e4529a29ffa" providerId="ADAL" clId="{146671F7-89BE-4910-A2DC-DC66CFDA45AD}" dt="2023-02-10T14:50:33.560" v="2505"/>
        <pc:sldMkLst>
          <pc:docMk/>
          <pc:sldMk cId="652088854" sldId="280"/>
        </pc:sldMkLst>
      </pc:sldChg>
      <pc:sldChg chg="addSp modSp new mod setBg">
        <pc:chgData name="CHRISTIAN MARESCALCO" userId="83dbff2c-528b-45f9-8ce3-1e4529a29ffa" providerId="ADAL" clId="{146671F7-89BE-4910-A2DC-DC66CFDA45AD}" dt="2023-02-10T14:51:10.490" v="2510" actId="26606"/>
        <pc:sldMkLst>
          <pc:docMk/>
          <pc:sldMk cId="3483648294" sldId="280"/>
        </pc:sldMkLst>
        <pc:picChg chg="add mod">
          <ac:chgData name="CHRISTIAN MARESCALCO" userId="83dbff2c-528b-45f9-8ce3-1e4529a29ffa" providerId="ADAL" clId="{146671F7-89BE-4910-A2DC-DC66CFDA45AD}" dt="2023-02-10T14:51:10.490" v="2510" actId="26606"/>
          <ac:picMkLst>
            <pc:docMk/>
            <pc:sldMk cId="3483648294" sldId="280"/>
            <ac:picMk id="2" creationId="{D6611E5E-F64C-2A41-9D8B-5D8C9B494E1B}"/>
          </ac:picMkLst>
        </pc:picChg>
      </pc:sldChg>
      <pc:sldChg chg="addSp delSp modSp new mod setBg">
        <pc:chgData name="CHRISTIAN MARESCALCO" userId="83dbff2c-528b-45f9-8ce3-1e4529a29ffa" providerId="ADAL" clId="{146671F7-89BE-4910-A2DC-DC66CFDA45AD}" dt="2023-02-20T17:53:33.973" v="66442" actId="26606"/>
        <pc:sldMkLst>
          <pc:docMk/>
          <pc:sldMk cId="3272973730" sldId="281"/>
        </pc:sldMkLst>
        <pc:spChg chg="add del mod">
          <ac:chgData name="CHRISTIAN MARESCALCO" userId="83dbff2c-528b-45f9-8ce3-1e4529a29ffa" providerId="ADAL" clId="{146671F7-89BE-4910-A2DC-DC66CFDA45AD}" dt="2023-02-20T17:53:10.127" v="66438" actId="21"/>
          <ac:spMkLst>
            <pc:docMk/>
            <pc:sldMk cId="3272973730" sldId="281"/>
            <ac:spMk id="2" creationId="{27E93D18-EC83-F8D4-AE91-6862D3EB30BF}"/>
          </ac:spMkLst>
        </pc:spChg>
        <pc:picChg chg="add mod modCrop">
          <ac:chgData name="CHRISTIAN MARESCALCO" userId="83dbff2c-528b-45f9-8ce3-1e4529a29ffa" providerId="ADAL" clId="{146671F7-89BE-4910-A2DC-DC66CFDA45AD}" dt="2023-02-20T17:53:33.973" v="66442" actId="26606"/>
          <ac:picMkLst>
            <pc:docMk/>
            <pc:sldMk cId="3272973730" sldId="281"/>
            <ac:picMk id="3" creationId="{1D987EF7-4965-026E-993C-4B3B733A383A}"/>
          </ac:picMkLst>
        </pc:picChg>
      </pc:sldChg>
      <pc:sldChg chg="new del">
        <pc:chgData name="CHRISTIAN MARESCALCO" userId="83dbff2c-528b-45f9-8ce3-1e4529a29ffa" providerId="ADAL" clId="{146671F7-89BE-4910-A2DC-DC66CFDA45AD}" dt="2023-02-10T15:14:58.413" v="2891" actId="680"/>
        <pc:sldMkLst>
          <pc:docMk/>
          <pc:sldMk cId="1563795355" sldId="282"/>
        </pc:sldMkLst>
      </pc:sldChg>
      <pc:sldChg chg="addSp delSp modSp new mod">
        <pc:chgData name="CHRISTIAN MARESCALCO" userId="83dbff2c-528b-45f9-8ce3-1e4529a29ffa" providerId="ADAL" clId="{146671F7-89BE-4910-A2DC-DC66CFDA45AD}" dt="2023-02-11T16:07:25.129" v="6634" actId="1076"/>
        <pc:sldMkLst>
          <pc:docMk/>
          <pc:sldMk cId="3526350753" sldId="282"/>
        </pc:sldMkLst>
        <pc:spChg chg="add mod">
          <ac:chgData name="CHRISTIAN MARESCALCO" userId="83dbff2c-528b-45f9-8ce3-1e4529a29ffa" providerId="ADAL" clId="{146671F7-89BE-4910-A2DC-DC66CFDA45AD}" dt="2023-02-11T16:07:25.129" v="6634" actId="1076"/>
          <ac:spMkLst>
            <pc:docMk/>
            <pc:sldMk cId="3526350753" sldId="282"/>
            <ac:spMk id="4" creationId="{60D5384A-03D8-D1C5-3B25-DE8629190D30}"/>
          </ac:spMkLst>
        </pc:spChg>
        <pc:picChg chg="add mod">
          <ac:chgData name="CHRISTIAN MARESCALCO" userId="83dbff2c-528b-45f9-8ce3-1e4529a29ffa" providerId="ADAL" clId="{146671F7-89BE-4910-A2DC-DC66CFDA45AD}" dt="2023-02-10T15:38:52.900" v="3302" actId="1076"/>
          <ac:picMkLst>
            <pc:docMk/>
            <pc:sldMk cId="3526350753" sldId="282"/>
            <ac:picMk id="2" creationId="{72AD7034-7A44-3B88-12B6-8B9C199E3701}"/>
          </ac:picMkLst>
        </pc:picChg>
        <pc:picChg chg="add del mod">
          <ac:chgData name="CHRISTIAN MARESCALCO" userId="83dbff2c-528b-45f9-8ce3-1e4529a29ffa" providerId="ADAL" clId="{146671F7-89BE-4910-A2DC-DC66CFDA45AD}" dt="2023-02-10T15:15:21.845" v="2902"/>
          <ac:picMkLst>
            <pc:docMk/>
            <pc:sldMk cId="3526350753" sldId="282"/>
            <ac:picMk id="3" creationId="{034067CA-BA91-FD38-F2B8-423A3DA54C79}"/>
          </ac:picMkLst>
        </pc:picChg>
        <pc:picChg chg="add del mod modCrop">
          <ac:chgData name="CHRISTIAN MARESCALCO" userId="83dbff2c-528b-45f9-8ce3-1e4529a29ffa" providerId="ADAL" clId="{146671F7-89BE-4910-A2DC-DC66CFDA45AD}" dt="2023-02-10T15:29:59.462" v="3179" actId="21"/>
          <ac:picMkLst>
            <pc:docMk/>
            <pc:sldMk cId="3526350753" sldId="282"/>
            <ac:picMk id="6" creationId="{A26E91DD-6DA9-D50D-2E0D-D372354C60FB}"/>
          </ac:picMkLst>
        </pc:picChg>
        <pc:picChg chg="add del mod">
          <ac:chgData name="CHRISTIAN MARESCALCO" userId="83dbff2c-528b-45f9-8ce3-1e4529a29ffa" providerId="ADAL" clId="{146671F7-89BE-4910-A2DC-DC66CFDA45AD}" dt="2023-02-10T15:30:39.475" v="3190" actId="21"/>
          <ac:picMkLst>
            <pc:docMk/>
            <pc:sldMk cId="3526350753" sldId="282"/>
            <ac:picMk id="8" creationId="{FDCEE3BC-89B9-E1AC-C4AB-6260BFC9D11A}"/>
          </ac:picMkLst>
        </pc:picChg>
      </pc:sldChg>
      <pc:sldChg chg="addSp delSp modSp new mod">
        <pc:chgData name="CHRISTIAN MARESCALCO" userId="83dbff2c-528b-45f9-8ce3-1e4529a29ffa" providerId="ADAL" clId="{146671F7-89BE-4910-A2DC-DC66CFDA45AD}" dt="2023-02-20T18:33:44.644" v="66694" actId="1076"/>
        <pc:sldMkLst>
          <pc:docMk/>
          <pc:sldMk cId="3230799754" sldId="283"/>
        </pc:sldMkLst>
        <pc:spChg chg="add del mod">
          <ac:chgData name="CHRISTIAN MARESCALCO" userId="83dbff2c-528b-45f9-8ce3-1e4529a29ffa" providerId="ADAL" clId="{146671F7-89BE-4910-A2DC-DC66CFDA45AD}" dt="2023-02-10T15:27:32.188" v="2995"/>
          <ac:spMkLst>
            <pc:docMk/>
            <pc:sldMk cId="3230799754" sldId="283"/>
            <ac:spMk id="2" creationId="{D5066F66-9E29-2482-966A-8C3E89DD8F37}"/>
          </ac:spMkLst>
        </pc:spChg>
        <pc:spChg chg="add del">
          <ac:chgData name="CHRISTIAN MARESCALCO" userId="83dbff2c-528b-45f9-8ce3-1e4529a29ffa" providerId="ADAL" clId="{146671F7-89BE-4910-A2DC-DC66CFDA45AD}" dt="2023-02-10T15:27:47.668" v="2997" actId="22"/>
          <ac:spMkLst>
            <pc:docMk/>
            <pc:sldMk cId="3230799754" sldId="283"/>
            <ac:spMk id="4" creationId="{0F576A45-F895-DE2A-65F7-9250E49E30F8}"/>
          </ac:spMkLst>
        </pc:spChg>
        <pc:spChg chg="add del">
          <ac:chgData name="CHRISTIAN MARESCALCO" userId="83dbff2c-528b-45f9-8ce3-1e4529a29ffa" providerId="ADAL" clId="{146671F7-89BE-4910-A2DC-DC66CFDA45AD}" dt="2023-02-10T15:28:12.638" v="2999" actId="22"/>
          <ac:spMkLst>
            <pc:docMk/>
            <pc:sldMk cId="3230799754" sldId="283"/>
            <ac:spMk id="6" creationId="{E269B051-B07E-B9B3-5C62-2E678DDBE65E}"/>
          </ac:spMkLst>
        </pc:spChg>
        <pc:spChg chg="add mod">
          <ac:chgData name="CHRISTIAN MARESCALCO" userId="83dbff2c-528b-45f9-8ce3-1e4529a29ffa" providerId="ADAL" clId="{146671F7-89BE-4910-A2DC-DC66CFDA45AD}" dt="2023-02-20T18:32:26.363" v="66688" actId="2711"/>
          <ac:spMkLst>
            <pc:docMk/>
            <pc:sldMk cId="3230799754" sldId="283"/>
            <ac:spMk id="8" creationId="{5790A523-EFAE-3210-ED86-465622C4D6E1}"/>
          </ac:spMkLst>
        </pc:spChg>
        <pc:spChg chg="add mod">
          <ac:chgData name="CHRISTIAN MARESCALCO" userId="83dbff2c-528b-45f9-8ce3-1e4529a29ffa" providerId="ADAL" clId="{146671F7-89BE-4910-A2DC-DC66CFDA45AD}" dt="2023-02-20T18:32:17.211" v="66687" actId="2711"/>
          <ac:spMkLst>
            <pc:docMk/>
            <pc:sldMk cId="3230799754" sldId="283"/>
            <ac:spMk id="11" creationId="{352D333C-1981-205F-B3EF-F078EADC70DD}"/>
          </ac:spMkLst>
        </pc:spChg>
        <pc:picChg chg="add del">
          <ac:chgData name="CHRISTIAN MARESCALCO" userId="83dbff2c-528b-45f9-8ce3-1e4529a29ffa" providerId="ADAL" clId="{146671F7-89BE-4910-A2DC-DC66CFDA45AD}" dt="2023-02-20T18:33:36.001" v="66692" actId="21"/>
          <ac:picMkLst>
            <pc:docMk/>
            <pc:sldMk cId="3230799754" sldId="283"/>
            <ac:picMk id="3" creationId="{CA65D76F-4490-6CC4-59B1-C7A1ACA88470}"/>
          </ac:picMkLst>
        </pc:picChg>
        <pc:picChg chg="add mod">
          <ac:chgData name="CHRISTIAN MARESCALCO" userId="83dbff2c-528b-45f9-8ce3-1e4529a29ffa" providerId="ADAL" clId="{146671F7-89BE-4910-A2DC-DC66CFDA45AD}" dt="2023-02-20T18:33:44.644" v="66694" actId="1076"/>
          <ac:picMkLst>
            <pc:docMk/>
            <pc:sldMk cId="3230799754" sldId="283"/>
            <ac:picMk id="5" creationId="{448EA0FE-453C-79EB-CEC6-8213A3916097}"/>
          </ac:picMkLst>
        </pc:picChg>
        <pc:picChg chg="add del mod">
          <ac:chgData name="CHRISTIAN MARESCALCO" userId="83dbff2c-528b-45f9-8ce3-1e4529a29ffa" providerId="ADAL" clId="{146671F7-89BE-4910-A2DC-DC66CFDA45AD}" dt="2023-02-20T18:33:36.001" v="66692" actId="21"/>
          <ac:picMkLst>
            <pc:docMk/>
            <pc:sldMk cId="3230799754" sldId="283"/>
            <ac:picMk id="9" creationId="{6E08B70F-8EED-5DB2-1C2A-FAA903BAA11E}"/>
          </ac:picMkLst>
        </pc:picChg>
        <pc:picChg chg="add del mod">
          <ac:chgData name="CHRISTIAN MARESCALCO" userId="83dbff2c-528b-45f9-8ce3-1e4529a29ffa" providerId="ADAL" clId="{146671F7-89BE-4910-A2DC-DC66CFDA45AD}" dt="2023-02-10T15:41:49.893" v="3366" actId="21"/>
          <ac:picMkLst>
            <pc:docMk/>
            <pc:sldMk cId="3230799754" sldId="283"/>
            <ac:picMk id="10" creationId="{2EFC277F-BAD8-47BC-583A-2E5B046B3B8C}"/>
          </ac:picMkLst>
        </pc:picChg>
      </pc:sldChg>
      <pc:sldChg chg="addSp delSp modSp new mod">
        <pc:chgData name="CHRISTIAN MARESCALCO" userId="83dbff2c-528b-45f9-8ce3-1e4529a29ffa" providerId="ADAL" clId="{146671F7-89BE-4910-A2DC-DC66CFDA45AD}" dt="2023-02-20T18:36:17.810" v="66695" actId="1076"/>
        <pc:sldMkLst>
          <pc:docMk/>
          <pc:sldMk cId="2081264505" sldId="284"/>
        </pc:sldMkLst>
        <pc:spChg chg="add del mod">
          <ac:chgData name="CHRISTIAN MARESCALCO" userId="83dbff2c-528b-45f9-8ce3-1e4529a29ffa" providerId="ADAL" clId="{146671F7-89BE-4910-A2DC-DC66CFDA45AD}" dt="2023-02-10T16:06:52.456" v="4380" actId="21"/>
          <ac:spMkLst>
            <pc:docMk/>
            <pc:sldMk cId="2081264505" sldId="284"/>
            <ac:spMk id="2" creationId="{06E0BDF1-3230-2F03-BEC0-FE9DC7C3C807}"/>
          </ac:spMkLst>
        </pc:spChg>
        <pc:spChg chg="add del mod">
          <ac:chgData name="CHRISTIAN MARESCALCO" userId="83dbff2c-528b-45f9-8ce3-1e4529a29ffa" providerId="ADAL" clId="{146671F7-89BE-4910-A2DC-DC66CFDA45AD}" dt="2023-02-10T15:47:42.456" v="3403" actId="21"/>
          <ac:spMkLst>
            <pc:docMk/>
            <pc:sldMk cId="2081264505" sldId="284"/>
            <ac:spMk id="3" creationId="{DA5ED1A2-D574-6B38-6DAE-352A3EAC4880}"/>
          </ac:spMkLst>
        </pc:spChg>
        <pc:spChg chg="add mod">
          <ac:chgData name="CHRISTIAN MARESCALCO" userId="83dbff2c-528b-45f9-8ce3-1e4529a29ffa" providerId="ADAL" clId="{146671F7-89BE-4910-A2DC-DC66CFDA45AD}" dt="2023-02-10T17:24:02.519" v="5532" actId="20577"/>
          <ac:spMkLst>
            <pc:docMk/>
            <pc:sldMk cId="2081264505" sldId="284"/>
            <ac:spMk id="4" creationId="{042F6DB9-7B56-89F3-4B03-12557C35AD79}"/>
          </ac:spMkLst>
        </pc:spChg>
        <pc:spChg chg="add mod">
          <ac:chgData name="CHRISTIAN MARESCALCO" userId="83dbff2c-528b-45f9-8ce3-1e4529a29ffa" providerId="ADAL" clId="{146671F7-89BE-4910-A2DC-DC66CFDA45AD}" dt="2023-02-10T16:13:22.637" v="4561" actId="1076"/>
          <ac:spMkLst>
            <pc:docMk/>
            <pc:sldMk cId="2081264505" sldId="284"/>
            <ac:spMk id="9" creationId="{80B0E2D3-8FAF-92A9-9AD6-D86953C8DC50}"/>
          </ac:spMkLst>
        </pc:spChg>
        <pc:spChg chg="add del mod">
          <ac:chgData name="CHRISTIAN MARESCALCO" userId="83dbff2c-528b-45f9-8ce3-1e4529a29ffa" providerId="ADAL" clId="{146671F7-89BE-4910-A2DC-DC66CFDA45AD}" dt="2023-02-10T15:53:20.729" v="3615"/>
          <ac:spMkLst>
            <pc:docMk/>
            <pc:sldMk cId="2081264505" sldId="284"/>
            <ac:spMk id="13" creationId="{186026CB-01C5-319A-E786-F4391F3A02FA}"/>
          </ac:spMkLst>
        </pc:spChg>
        <pc:spChg chg="add mod">
          <ac:chgData name="CHRISTIAN MARESCALCO" userId="83dbff2c-528b-45f9-8ce3-1e4529a29ffa" providerId="ADAL" clId="{146671F7-89BE-4910-A2DC-DC66CFDA45AD}" dt="2023-02-10T16:13:22.637" v="4561" actId="1076"/>
          <ac:spMkLst>
            <pc:docMk/>
            <pc:sldMk cId="2081264505" sldId="284"/>
            <ac:spMk id="14" creationId="{EC258C25-EA33-51B5-C668-04F6BD69146D}"/>
          </ac:spMkLst>
        </pc:spChg>
        <pc:spChg chg="add mod">
          <ac:chgData name="CHRISTIAN MARESCALCO" userId="83dbff2c-528b-45f9-8ce3-1e4529a29ffa" providerId="ADAL" clId="{146671F7-89BE-4910-A2DC-DC66CFDA45AD}" dt="2023-02-10T17:24:22.437" v="5534" actId="20577"/>
          <ac:spMkLst>
            <pc:docMk/>
            <pc:sldMk cId="2081264505" sldId="284"/>
            <ac:spMk id="18" creationId="{42CC9A7C-6B93-5D09-50F4-176A2D13B5E9}"/>
          </ac:spMkLst>
        </pc:spChg>
        <pc:spChg chg="add del mod">
          <ac:chgData name="CHRISTIAN MARESCALCO" userId="83dbff2c-528b-45f9-8ce3-1e4529a29ffa" providerId="ADAL" clId="{146671F7-89BE-4910-A2DC-DC66CFDA45AD}" dt="2023-02-10T16:02:38.147" v="4123" actId="21"/>
          <ac:spMkLst>
            <pc:docMk/>
            <pc:sldMk cId="2081264505" sldId="284"/>
            <ac:spMk id="21" creationId="{D6DC7EA8-FF6F-E323-2BCD-532A14A6806C}"/>
          </ac:spMkLst>
        </pc:spChg>
        <pc:spChg chg="add mod">
          <ac:chgData name="CHRISTIAN MARESCALCO" userId="83dbff2c-528b-45f9-8ce3-1e4529a29ffa" providerId="ADAL" clId="{146671F7-89BE-4910-A2DC-DC66CFDA45AD}" dt="2023-02-20T18:36:17.810" v="66695" actId="1076"/>
          <ac:spMkLst>
            <pc:docMk/>
            <pc:sldMk cId="2081264505" sldId="284"/>
            <ac:spMk id="22" creationId="{B0ED8646-DDF3-1392-765C-A93A956D77E6}"/>
          </ac:spMkLst>
        </pc:spChg>
        <pc:picChg chg="add mod">
          <ac:chgData name="CHRISTIAN MARESCALCO" userId="83dbff2c-528b-45f9-8ce3-1e4529a29ffa" providerId="ADAL" clId="{146671F7-89BE-4910-A2DC-DC66CFDA45AD}" dt="2023-02-10T16:13:22.637" v="4561" actId="1076"/>
          <ac:picMkLst>
            <pc:docMk/>
            <pc:sldMk cId="2081264505" sldId="284"/>
            <ac:picMk id="6" creationId="{F4AEEA1E-4E4D-46A5-CC39-377691C054FD}"/>
          </ac:picMkLst>
        </pc:picChg>
        <pc:picChg chg="add del">
          <ac:chgData name="CHRISTIAN MARESCALCO" userId="83dbff2c-528b-45f9-8ce3-1e4529a29ffa" providerId="ADAL" clId="{146671F7-89BE-4910-A2DC-DC66CFDA45AD}" dt="2023-02-10T15:58:35.809" v="3864" actId="22"/>
          <ac:picMkLst>
            <pc:docMk/>
            <pc:sldMk cId="2081264505" sldId="284"/>
            <ac:picMk id="20" creationId="{9999D1C3-DD6A-0161-1333-97155AE2F4A8}"/>
          </ac:picMkLst>
        </pc:picChg>
        <pc:cxnChg chg="add mod">
          <ac:chgData name="CHRISTIAN MARESCALCO" userId="83dbff2c-528b-45f9-8ce3-1e4529a29ffa" providerId="ADAL" clId="{146671F7-89BE-4910-A2DC-DC66CFDA45AD}" dt="2023-02-10T16:13:22.637" v="4561" actId="1076"/>
          <ac:cxnSpMkLst>
            <pc:docMk/>
            <pc:sldMk cId="2081264505" sldId="284"/>
            <ac:cxnSpMk id="8" creationId="{729CE116-207E-74F1-2835-63EF3A87C8B5}"/>
          </ac:cxnSpMkLst>
        </pc:cxnChg>
        <pc:cxnChg chg="add mod">
          <ac:chgData name="CHRISTIAN MARESCALCO" userId="83dbff2c-528b-45f9-8ce3-1e4529a29ffa" providerId="ADAL" clId="{146671F7-89BE-4910-A2DC-DC66CFDA45AD}" dt="2023-02-10T16:13:27.325" v="4562" actId="1076"/>
          <ac:cxnSpMkLst>
            <pc:docMk/>
            <pc:sldMk cId="2081264505" sldId="284"/>
            <ac:cxnSpMk id="12" creationId="{79E75624-D530-6C6B-1E52-194281C44185}"/>
          </ac:cxnSpMkLst>
        </pc:cxnChg>
        <pc:cxnChg chg="add mod">
          <ac:chgData name="CHRISTIAN MARESCALCO" userId="83dbff2c-528b-45f9-8ce3-1e4529a29ffa" providerId="ADAL" clId="{146671F7-89BE-4910-A2DC-DC66CFDA45AD}" dt="2023-02-10T16:13:22.637" v="4561" actId="1076"/>
          <ac:cxnSpMkLst>
            <pc:docMk/>
            <pc:sldMk cId="2081264505" sldId="284"/>
            <ac:cxnSpMk id="16" creationId="{66005A42-E991-FB15-1721-13689B64E327}"/>
          </ac:cxnSpMkLst>
        </pc:cxnChg>
      </pc:sldChg>
      <pc:sldChg chg="new del">
        <pc:chgData name="CHRISTIAN MARESCALCO" userId="83dbff2c-528b-45f9-8ce3-1e4529a29ffa" providerId="ADAL" clId="{146671F7-89BE-4910-A2DC-DC66CFDA45AD}" dt="2023-02-10T16:01:59.164" v="4116" actId="2696"/>
        <pc:sldMkLst>
          <pc:docMk/>
          <pc:sldMk cId="377778598" sldId="285"/>
        </pc:sldMkLst>
      </pc:sldChg>
      <pc:sldChg chg="addSp delSp modSp add mod">
        <pc:chgData name="CHRISTIAN MARESCALCO" userId="83dbff2c-528b-45f9-8ce3-1e4529a29ffa" providerId="ADAL" clId="{146671F7-89BE-4910-A2DC-DC66CFDA45AD}" dt="2023-02-10T17:25:20.445" v="5544" actId="1440"/>
        <pc:sldMkLst>
          <pc:docMk/>
          <pc:sldMk cId="442665856" sldId="286"/>
        </pc:sldMkLst>
        <pc:spChg chg="del mod">
          <ac:chgData name="CHRISTIAN MARESCALCO" userId="83dbff2c-528b-45f9-8ce3-1e4529a29ffa" providerId="ADAL" clId="{146671F7-89BE-4910-A2DC-DC66CFDA45AD}" dt="2023-02-10T16:02:18.619" v="4119" actId="21"/>
          <ac:spMkLst>
            <pc:docMk/>
            <pc:sldMk cId="442665856" sldId="286"/>
            <ac:spMk id="4" creationId="{042F6DB9-7B56-89F3-4B03-12557C35AD79}"/>
          </ac:spMkLst>
        </pc:spChg>
        <pc:spChg chg="mod">
          <ac:chgData name="CHRISTIAN MARESCALCO" userId="83dbff2c-528b-45f9-8ce3-1e4529a29ffa" providerId="ADAL" clId="{146671F7-89BE-4910-A2DC-DC66CFDA45AD}" dt="2023-02-10T16:12:53.996" v="4557" actId="1076"/>
          <ac:spMkLst>
            <pc:docMk/>
            <pc:sldMk cId="442665856" sldId="286"/>
            <ac:spMk id="9" creationId="{80B0E2D3-8FAF-92A9-9AD6-D86953C8DC50}"/>
          </ac:spMkLst>
        </pc:spChg>
        <pc:spChg chg="add mod">
          <ac:chgData name="CHRISTIAN MARESCALCO" userId="83dbff2c-528b-45f9-8ce3-1e4529a29ffa" providerId="ADAL" clId="{146671F7-89BE-4910-A2DC-DC66CFDA45AD}" dt="2023-02-10T17:06:23.634" v="5172" actId="1076"/>
          <ac:spMkLst>
            <pc:docMk/>
            <pc:sldMk cId="442665856" sldId="286"/>
            <ac:spMk id="11" creationId="{B14EB708-37FF-9871-93EF-F115AB9A55C2}"/>
          </ac:spMkLst>
        </pc:spChg>
        <pc:spChg chg="mod">
          <ac:chgData name="CHRISTIAN MARESCALCO" userId="83dbff2c-528b-45f9-8ce3-1e4529a29ffa" providerId="ADAL" clId="{146671F7-89BE-4910-A2DC-DC66CFDA45AD}" dt="2023-02-10T16:12:51.701" v="4556" actId="1076"/>
          <ac:spMkLst>
            <pc:docMk/>
            <pc:sldMk cId="442665856" sldId="286"/>
            <ac:spMk id="14" creationId="{EC258C25-EA33-51B5-C668-04F6BD69146D}"/>
          </ac:spMkLst>
        </pc:spChg>
        <pc:spChg chg="mod">
          <ac:chgData name="CHRISTIAN MARESCALCO" userId="83dbff2c-528b-45f9-8ce3-1e4529a29ffa" providerId="ADAL" clId="{146671F7-89BE-4910-A2DC-DC66CFDA45AD}" dt="2023-02-10T17:24:58.143" v="5543" actId="20577"/>
          <ac:spMkLst>
            <pc:docMk/>
            <pc:sldMk cId="442665856" sldId="286"/>
            <ac:spMk id="18" creationId="{42CC9A7C-6B93-5D09-50F4-176A2D13B5E9}"/>
          </ac:spMkLst>
        </pc:spChg>
        <pc:spChg chg="mod">
          <ac:chgData name="CHRISTIAN MARESCALCO" userId="83dbff2c-528b-45f9-8ce3-1e4529a29ffa" providerId="ADAL" clId="{146671F7-89BE-4910-A2DC-DC66CFDA45AD}" dt="2023-02-10T17:24:51.662" v="5539" actId="20577"/>
          <ac:spMkLst>
            <pc:docMk/>
            <pc:sldMk cId="442665856" sldId="286"/>
            <ac:spMk id="21" creationId="{D6DC7EA8-FF6F-E323-2BCD-532A14A6806C}"/>
          </ac:spMkLst>
        </pc:spChg>
        <pc:picChg chg="add mod">
          <ac:chgData name="CHRISTIAN MARESCALCO" userId="83dbff2c-528b-45f9-8ce3-1e4529a29ffa" providerId="ADAL" clId="{146671F7-89BE-4910-A2DC-DC66CFDA45AD}" dt="2023-02-10T17:25:20.445" v="5544" actId="1440"/>
          <ac:picMkLst>
            <pc:docMk/>
            <pc:sldMk cId="442665856" sldId="286"/>
            <ac:picMk id="5" creationId="{AD72BBB8-4F54-2F33-A69A-D0F243C80857}"/>
          </ac:picMkLst>
        </pc:picChg>
        <pc:picChg chg="del">
          <ac:chgData name="CHRISTIAN MARESCALCO" userId="83dbff2c-528b-45f9-8ce3-1e4529a29ffa" providerId="ADAL" clId="{146671F7-89BE-4910-A2DC-DC66CFDA45AD}" dt="2023-02-10T16:02:50.290" v="4124" actId="21"/>
          <ac:picMkLst>
            <pc:docMk/>
            <pc:sldMk cId="442665856" sldId="286"/>
            <ac:picMk id="6" creationId="{F4AEEA1E-4E4D-46A5-CC39-377691C054FD}"/>
          </ac:picMkLst>
        </pc:picChg>
        <pc:cxnChg chg="mod">
          <ac:chgData name="CHRISTIAN MARESCALCO" userId="83dbff2c-528b-45f9-8ce3-1e4529a29ffa" providerId="ADAL" clId="{146671F7-89BE-4910-A2DC-DC66CFDA45AD}" dt="2023-02-10T16:12:42.037" v="4552" actId="1076"/>
          <ac:cxnSpMkLst>
            <pc:docMk/>
            <pc:sldMk cId="442665856" sldId="286"/>
            <ac:cxnSpMk id="8" creationId="{729CE116-207E-74F1-2835-63EF3A87C8B5}"/>
          </ac:cxnSpMkLst>
        </pc:cxnChg>
        <pc:cxnChg chg="mod">
          <ac:chgData name="CHRISTIAN MARESCALCO" userId="83dbff2c-528b-45f9-8ce3-1e4529a29ffa" providerId="ADAL" clId="{146671F7-89BE-4910-A2DC-DC66CFDA45AD}" dt="2023-02-10T16:12:44.181" v="4553" actId="1076"/>
          <ac:cxnSpMkLst>
            <pc:docMk/>
            <pc:sldMk cId="442665856" sldId="286"/>
            <ac:cxnSpMk id="12" creationId="{79E75624-D530-6C6B-1E52-194281C44185}"/>
          </ac:cxnSpMkLst>
        </pc:cxnChg>
        <pc:cxnChg chg="mod">
          <ac:chgData name="CHRISTIAN MARESCALCO" userId="83dbff2c-528b-45f9-8ce3-1e4529a29ffa" providerId="ADAL" clId="{146671F7-89BE-4910-A2DC-DC66CFDA45AD}" dt="2023-02-10T16:12:46.925" v="4554" actId="1076"/>
          <ac:cxnSpMkLst>
            <pc:docMk/>
            <pc:sldMk cId="442665856" sldId="286"/>
            <ac:cxnSpMk id="16" creationId="{66005A42-E991-FB15-1721-13689B64E327}"/>
          </ac:cxnSpMkLst>
        </pc:cxnChg>
      </pc:sldChg>
      <pc:sldChg chg="addSp delSp modSp add mod">
        <pc:chgData name="CHRISTIAN MARESCALCO" userId="83dbff2c-528b-45f9-8ce3-1e4529a29ffa" providerId="ADAL" clId="{146671F7-89BE-4910-A2DC-DC66CFDA45AD}" dt="2023-02-20T18:39:12.500" v="66725" actId="120"/>
        <pc:sldMkLst>
          <pc:docMk/>
          <pc:sldMk cId="60688922" sldId="287"/>
        </pc:sldMkLst>
        <pc:spChg chg="mod">
          <ac:chgData name="CHRISTIAN MARESCALCO" userId="83dbff2c-528b-45f9-8ce3-1e4529a29ffa" providerId="ADAL" clId="{146671F7-89BE-4910-A2DC-DC66CFDA45AD}" dt="2023-02-20T18:39:12.500" v="66725" actId="120"/>
          <ac:spMkLst>
            <pc:docMk/>
            <pc:sldMk cId="60688922" sldId="287"/>
            <ac:spMk id="9" creationId="{80B0E2D3-8FAF-92A9-9AD6-D86953C8DC50}"/>
          </ac:spMkLst>
        </pc:spChg>
        <pc:spChg chg="del">
          <ac:chgData name="CHRISTIAN MARESCALCO" userId="83dbff2c-528b-45f9-8ce3-1e4529a29ffa" providerId="ADAL" clId="{146671F7-89BE-4910-A2DC-DC66CFDA45AD}" dt="2023-02-10T16:34:10.994" v="4918" actId="21"/>
          <ac:spMkLst>
            <pc:docMk/>
            <pc:sldMk cId="60688922" sldId="287"/>
            <ac:spMk id="11" creationId="{B14EB708-37FF-9871-93EF-F115AB9A55C2}"/>
          </ac:spMkLst>
        </pc:spChg>
        <pc:spChg chg="mod">
          <ac:chgData name="CHRISTIAN MARESCALCO" userId="83dbff2c-528b-45f9-8ce3-1e4529a29ffa" providerId="ADAL" clId="{146671F7-89BE-4910-A2DC-DC66CFDA45AD}" dt="2023-02-10T17:25:50.580" v="5546" actId="123"/>
          <ac:spMkLst>
            <pc:docMk/>
            <pc:sldMk cId="60688922" sldId="287"/>
            <ac:spMk id="14" creationId="{EC258C25-EA33-51B5-C668-04F6BD69146D}"/>
          </ac:spMkLst>
        </pc:spChg>
        <pc:spChg chg="mod">
          <ac:chgData name="CHRISTIAN MARESCALCO" userId="83dbff2c-528b-45f9-8ce3-1e4529a29ffa" providerId="ADAL" clId="{146671F7-89BE-4910-A2DC-DC66CFDA45AD}" dt="2023-02-20T18:38:55.432" v="66724" actId="20577"/>
          <ac:spMkLst>
            <pc:docMk/>
            <pc:sldMk cId="60688922" sldId="287"/>
            <ac:spMk id="18" creationId="{42CC9A7C-6B93-5D09-50F4-176A2D13B5E9}"/>
          </ac:spMkLst>
        </pc:spChg>
        <pc:spChg chg="mod">
          <ac:chgData name="CHRISTIAN MARESCALCO" userId="83dbff2c-528b-45f9-8ce3-1e4529a29ffa" providerId="ADAL" clId="{146671F7-89BE-4910-A2DC-DC66CFDA45AD}" dt="2023-02-10T17:25:29.843" v="5545" actId="114"/>
          <ac:spMkLst>
            <pc:docMk/>
            <pc:sldMk cId="60688922" sldId="287"/>
            <ac:spMk id="21" creationId="{D6DC7EA8-FF6F-E323-2BCD-532A14A6806C}"/>
          </ac:spMkLst>
        </pc:spChg>
        <pc:spChg chg="add mod">
          <ac:chgData name="CHRISTIAN MARESCALCO" userId="83dbff2c-528b-45f9-8ce3-1e4529a29ffa" providerId="ADAL" clId="{146671F7-89BE-4910-A2DC-DC66CFDA45AD}" dt="2023-02-10T16:39:16.476" v="5166" actId="20577"/>
          <ac:spMkLst>
            <pc:docMk/>
            <pc:sldMk cId="60688922" sldId="287"/>
            <ac:spMk id="25" creationId="{2ABB44A7-980A-DA9E-0AFE-058EB6755EBF}"/>
          </ac:spMkLst>
        </pc:spChg>
        <pc:picChg chg="add mod">
          <ac:chgData name="CHRISTIAN MARESCALCO" userId="83dbff2c-528b-45f9-8ce3-1e4529a29ffa" providerId="ADAL" clId="{146671F7-89BE-4910-A2DC-DC66CFDA45AD}" dt="2023-02-10T17:08:44.333" v="5176" actId="1440"/>
          <ac:picMkLst>
            <pc:docMk/>
            <pc:sldMk cId="60688922" sldId="287"/>
            <ac:picMk id="4" creationId="{6C0970E4-A752-D767-7524-0009EB7EA303}"/>
          </ac:picMkLst>
        </pc:picChg>
        <pc:picChg chg="del">
          <ac:chgData name="CHRISTIAN MARESCALCO" userId="83dbff2c-528b-45f9-8ce3-1e4529a29ffa" providerId="ADAL" clId="{146671F7-89BE-4910-A2DC-DC66CFDA45AD}" dt="2023-02-10T16:26:02.978" v="4601" actId="21"/>
          <ac:picMkLst>
            <pc:docMk/>
            <pc:sldMk cId="60688922" sldId="287"/>
            <ac:picMk id="5" creationId="{AD72BBB8-4F54-2F33-A69A-D0F243C80857}"/>
          </ac:picMkLst>
        </pc:picChg>
        <pc:picChg chg="add mod ord">
          <ac:chgData name="CHRISTIAN MARESCALCO" userId="83dbff2c-528b-45f9-8ce3-1e4529a29ffa" providerId="ADAL" clId="{146671F7-89BE-4910-A2DC-DC66CFDA45AD}" dt="2023-02-17T11:15:54.061" v="48452" actId="1440"/>
          <ac:picMkLst>
            <pc:docMk/>
            <pc:sldMk cId="60688922" sldId="287"/>
            <ac:picMk id="20" creationId="{99EB53E3-F0CA-3A45-71C6-24FAA9789F55}"/>
          </ac:picMkLst>
        </pc:picChg>
        <pc:cxnChg chg="mod">
          <ac:chgData name="CHRISTIAN MARESCALCO" userId="83dbff2c-528b-45f9-8ce3-1e4529a29ffa" providerId="ADAL" clId="{146671F7-89BE-4910-A2DC-DC66CFDA45AD}" dt="2023-02-10T16:38:18.068" v="5153" actId="14100"/>
          <ac:cxnSpMkLst>
            <pc:docMk/>
            <pc:sldMk cId="60688922" sldId="287"/>
            <ac:cxnSpMk id="8" creationId="{729CE116-207E-74F1-2835-63EF3A87C8B5}"/>
          </ac:cxnSpMkLst>
        </pc:cxnChg>
        <pc:cxnChg chg="mod">
          <ac:chgData name="CHRISTIAN MARESCALCO" userId="83dbff2c-528b-45f9-8ce3-1e4529a29ffa" providerId="ADAL" clId="{146671F7-89BE-4910-A2DC-DC66CFDA45AD}" dt="2023-02-10T16:38:59.675" v="5164" actId="1076"/>
          <ac:cxnSpMkLst>
            <pc:docMk/>
            <pc:sldMk cId="60688922" sldId="287"/>
            <ac:cxnSpMk id="12" creationId="{79E75624-D530-6C6B-1E52-194281C44185}"/>
          </ac:cxnSpMkLst>
        </pc:cxnChg>
        <pc:cxnChg chg="add mod">
          <ac:chgData name="CHRISTIAN MARESCALCO" userId="83dbff2c-528b-45f9-8ce3-1e4529a29ffa" providerId="ADAL" clId="{146671F7-89BE-4910-A2DC-DC66CFDA45AD}" dt="2023-02-10T16:38:21.101" v="5154" actId="14100"/>
          <ac:cxnSpMkLst>
            <pc:docMk/>
            <pc:sldMk cId="60688922" sldId="287"/>
            <ac:cxnSpMk id="13" creationId="{6F1AA6BF-4602-7A38-277B-0754378F68E7}"/>
          </ac:cxnSpMkLst>
        </pc:cxnChg>
        <pc:cxnChg chg="mod">
          <ac:chgData name="CHRISTIAN MARESCALCO" userId="83dbff2c-528b-45f9-8ce3-1e4529a29ffa" providerId="ADAL" clId="{146671F7-89BE-4910-A2DC-DC66CFDA45AD}" dt="2023-02-10T16:30:50.650" v="4855" actId="14100"/>
          <ac:cxnSpMkLst>
            <pc:docMk/>
            <pc:sldMk cId="60688922" sldId="287"/>
            <ac:cxnSpMk id="16" creationId="{66005A42-E991-FB15-1721-13689B64E327}"/>
          </ac:cxnSpMkLst>
        </pc:cxnChg>
        <pc:cxnChg chg="add mod">
          <ac:chgData name="CHRISTIAN MARESCALCO" userId="83dbff2c-528b-45f9-8ce3-1e4529a29ffa" providerId="ADAL" clId="{146671F7-89BE-4910-A2DC-DC66CFDA45AD}" dt="2023-02-10T16:35:12.982" v="4922" actId="14100"/>
          <ac:cxnSpMkLst>
            <pc:docMk/>
            <pc:sldMk cId="60688922" sldId="287"/>
            <ac:cxnSpMk id="23" creationId="{09CBEA2F-DBE1-8EAF-C143-422B03E98F73}"/>
          </ac:cxnSpMkLst>
        </pc:cxnChg>
      </pc:sldChg>
      <pc:sldChg chg="new del">
        <pc:chgData name="CHRISTIAN MARESCALCO" userId="83dbff2c-528b-45f9-8ce3-1e4529a29ffa" providerId="ADAL" clId="{146671F7-89BE-4910-A2DC-DC66CFDA45AD}" dt="2023-02-10T16:25:12.623" v="4598" actId="2696"/>
        <pc:sldMkLst>
          <pc:docMk/>
          <pc:sldMk cId="3823840914" sldId="287"/>
        </pc:sldMkLst>
      </pc:sldChg>
      <pc:sldChg chg="addSp delSp modSp new mod">
        <pc:chgData name="CHRISTIAN MARESCALCO" userId="83dbff2c-528b-45f9-8ce3-1e4529a29ffa" providerId="ADAL" clId="{146671F7-89BE-4910-A2DC-DC66CFDA45AD}" dt="2023-02-20T18:40:04.591" v="66734" actId="1076"/>
        <pc:sldMkLst>
          <pc:docMk/>
          <pc:sldMk cId="509926093" sldId="288"/>
        </pc:sldMkLst>
        <pc:spChg chg="add mod">
          <ac:chgData name="CHRISTIAN MARESCALCO" userId="83dbff2c-528b-45f9-8ce3-1e4529a29ffa" providerId="ADAL" clId="{146671F7-89BE-4910-A2DC-DC66CFDA45AD}" dt="2023-02-20T18:40:04.591" v="66734" actId="1076"/>
          <ac:spMkLst>
            <pc:docMk/>
            <pc:sldMk cId="509926093" sldId="288"/>
            <ac:spMk id="2" creationId="{BA18D7D1-FB0B-D1C4-AA95-3E54AFE24F25}"/>
          </ac:spMkLst>
        </pc:spChg>
        <pc:spChg chg="add mod">
          <ac:chgData name="CHRISTIAN MARESCALCO" userId="83dbff2c-528b-45f9-8ce3-1e4529a29ffa" providerId="ADAL" clId="{146671F7-89BE-4910-A2DC-DC66CFDA45AD}" dt="2023-02-11T17:30:59.218" v="8427" actId="1076"/>
          <ac:spMkLst>
            <pc:docMk/>
            <pc:sldMk cId="509926093" sldId="288"/>
            <ac:spMk id="5" creationId="{239F4B2B-003F-4C41-31B0-6C440325FA78}"/>
          </ac:spMkLst>
        </pc:spChg>
        <pc:spChg chg="add mod">
          <ac:chgData name="CHRISTIAN MARESCALCO" userId="83dbff2c-528b-45f9-8ce3-1e4529a29ffa" providerId="ADAL" clId="{146671F7-89BE-4910-A2DC-DC66CFDA45AD}" dt="2023-02-10T17:21:01.974" v="5502" actId="1076"/>
          <ac:spMkLst>
            <pc:docMk/>
            <pc:sldMk cId="509926093" sldId="288"/>
            <ac:spMk id="8" creationId="{2BE307F8-BAF3-964E-3F68-B3628BC460A3}"/>
          </ac:spMkLst>
        </pc:spChg>
        <pc:spChg chg="add del">
          <ac:chgData name="CHRISTIAN MARESCALCO" userId="83dbff2c-528b-45f9-8ce3-1e4529a29ffa" providerId="ADAL" clId="{146671F7-89BE-4910-A2DC-DC66CFDA45AD}" dt="2023-02-11T15:51:36.098" v="5740" actId="22"/>
          <ac:spMkLst>
            <pc:docMk/>
            <pc:sldMk cId="509926093" sldId="288"/>
            <ac:spMk id="9" creationId="{8B255FF8-80A7-6012-46D3-8251B29D88E5}"/>
          </ac:spMkLst>
        </pc:spChg>
        <pc:picChg chg="add mod modCrop">
          <ac:chgData name="CHRISTIAN MARESCALCO" userId="83dbff2c-528b-45f9-8ce3-1e4529a29ffa" providerId="ADAL" clId="{146671F7-89BE-4910-A2DC-DC66CFDA45AD}" dt="2023-02-20T18:39:41.288" v="66731" actId="1076"/>
          <ac:picMkLst>
            <pc:docMk/>
            <pc:sldMk cId="509926093" sldId="288"/>
            <ac:picMk id="3" creationId="{2EBFD6B9-6EF0-308B-216B-4523BE29FF24}"/>
          </ac:picMkLst>
        </pc:picChg>
        <pc:picChg chg="add mod modCrop">
          <ac:chgData name="CHRISTIAN MARESCALCO" userId="83dbff2c-528b-45f9-8ce3-1e4529a29ffa" providerId="ADAL" clId="{146671F7-89BE-4910-A2DC-DC66CFDA45AD}" dt="2023-02-11T17:31:02.627" v="8428" actId="1076"/>
          <ac:picMkLst>
            <pc:docMk/>
            <pc:sldMk cId="509926093" sldId="288"/>
            <ac:picMk id="4" creationId="{EFF6EEB7-0AED-C18C-ADAD-ED13EDDCD4D2}"/>
          </ac:picMkLst>
        </pc:picChg>
        <pc:picChg chg="add del mod">
          <ac:chgData name="CHRISTIAN MARESCALCO" userId="83dbff2c-528b-45f9-8ce3-1e4529a29ffa" providerId="ADAL" clId="{146671F7-89BE-4910-A2DC-DC66CFDA45AD}" dt="2023-02-10T17:21:50.969" v="5506" actId="21"/>
          <ac:picMkLst>
            <pc:docMk/>
            <pc:sldMk cId="509926093" sldId="288"/>
            <ac:picMk id="10" creationId="{F399C1CE-225F-FA33-6F43-CB6618CA9A4C}"/>
          </ac:picMkLst>
        </pc:picChg>
        <pc:picChg chg="add mod">
          <ac:chgData name="CHRISTIAN MARESCALCO" userId="83dbff2c-528b-45f9-8ce3-1e4529a29ffa" providerId="ADAL" clId="{146671F7-89BE-4910-A2DC-DC66CFDA45AD}" dt="2023-02-10T17:22:00.519" v="5508" actId="1440"/>
          <ac:picMkLst>
            <pc:docMk/>
            <pc:sldMk cId="509926093" sldId="288"/>
            <ac:picMk id="12" creationId="{76DBCA07-D68B-D7C7-C8BB-DC12A2036EB7}"/>
          </ac:picMkLst>
        </pc:picChg>
        <pc:cxnChg chg="add mod">
          <ac:chgData name="CHRISTIAN MARESCALCO" userId="83dbff2c-528b-45f9-8ce3-1e4529a29ffa" providerId="ADAL" clId="{146671F7-89BE-4910-A2DC-DC66CFDA45AD}" dt="2023-02-20T18:39:49.176" v="66733" actId="14100"/>
          <ac:cxnSpMkLst>
            <pc:docMk/>
            <pc:sldMk cId="509926093" sldId="288"/>
            <ac:cxnSpMk id="7" creationId="{1F33942A-7E9D-7292-307B-EAD53A974112}"/>
          </ac:cxnSpMkLst>
        </pc:cxnChg>
        <pc:cxnChg chg="add">
          <ac:chgData name="CHRISTIAN MARESCALCO" userId="83dbff2c-528b-45f9-8ce3-1e4529a29ffa" providerId="ADAL" clId="{146671F7-89BE-4910-A2DC-DC66CFDA45AD}" dt="2023-02-10T17:22:09.741" v="5509" actId="11529"/>
          <ac:cxnSpMkLst>
            <pc:docMk/>
            <pc:sldMk cId="509926093" sldId="288"/>
            <ac:cxnSpMk id="14" creationId="{B217957E-A67C-83D8-B15D-28AD25BB3E48}"/>
          </ac:cxnSpMkLst>
        </pc:cxnChg>
      </pc:sldChg>
      <pc:sldChg chg="addSp delSp modSp add mod setBg delDesignElem">
        <pc:chgData name="CHRISTIAN MARESCALCO" userId="83dbff2c-528b-45f9-8ce3-1e4529a29ffa" providerId="ADAL" clId="{146671F7-89BE-4910-A2DC-DC66CFDA45AD}" dt="2023-02-11T16:21:45.679" v="6764" actId="26606"/>
        <pc:sldMkLst>
          <pc:docMk/>
          <pc:sldMk cId="3327917458" sldId="289"/>
        </pc:sldMkLst>
        <pc:spChg chg="mod">
          <ac:chgData name="CHRISTIAN MARESCALCO" userId="83dbff2c-528b-45f9-8ce3-1e4529a29ffa" providerId="ADAL" clId="{146671F7-89BE-4910-A2DC-DC66CFDA45AD}" dt="2023-02-11T16:21:45.679" v="6764" actId="26606"/>
          <ac:spMkLst>
            <pc:docMk/>
            <pc:sldMk cId="3327917458" sldId="289"/>
            <ac:spMk id="2" creationId="{440B115A-3D39-016F-36B5-EAB1C3509022}"/>
          </ac:spMkLst>
        </pc:spChg>
        <pc:spChg chg="mod">
          <ac:chgData name="CHRISTIAN MARESCALCO" userId="83dbff2c-528b-45f9-8ce3-1e4529a29ffa" providerId="ADAL" clId="{146671F7-89BE-4910-A2DC-DC66CFDA45AD}" dt="2023-02-11T16:21:45.679" v="6764" actId="26606"/>
          <ac:spMkLst>
            <pc:docMk/>
            <pc:sldMk cId="3327917458" sldId="289"/>
            <ac:spMk id="3" creationId="{61D68D4C-D337-CBB7-2810-4ED4BE2A3577}"/>
          </ac:spMkLst>
        </pc:spChg>
        <pc:spChg chg="add del">
          <ac:chgData name="CHRISTIAN MARESCALCO" userId="83dbff2c-528b-45f9-8ce3-1e4529a29ffa" providerId="ADAL" clId="{146671F7-89BE-4910-A2DC-DC66CFDA45AD}" dt="2023-02-11T16:14:18.287" v="6726"/>
          <ac:spMkLst>
            <pc:docMk/>
            <pc:sldMk cId="3327917458" sldId="289"/>
            <ac:spMk id="5" creationId="{43162304-DA60-4C31-9E2B-E22F8DA75FF5}"/>
          </ac:spMkLst>
        </pc:spChg>
        <pc:spChg chg="add del">
          <ac:chgData name="CHRISTIAN MARESCALCO" userId="83dbff2c-528b-45f9-8ce3-1e4529a29ffa" providerId="ADAL" clId="{146671F7-89BE-4910-A2DC-DC66CFDA45AD}" dt="2023-02-11T16:14:18.287" v="6726"/>
          <ac:spMkLst>
            <pc:docMk/>
            <pc:sldMk cId="3327917458" sldId="289"/>
            <ac:spMk id="6" creationId="{C4AE1EFF-264A-4A42-BEA1-0E875F40D74F}"/>
          </ac:spMkLst>
        </pc:spChg>
        <pc:spChg chg="add del">
          <ac:chgData name="CHRISTIAN MARESCALCO" userId="83dbff2c-528b-45f9-8ce3-1e4529a29ffa" providerId="ADAL" clId="{146671F7-89BE-4910-A2DC-DC66CFDA45AD}" dt="2023-02-11T16:14:18.287" v="6726"/>
          <ac:spMkLst>
            <pc:docMk/>
            <pc:sldMk cId="3327917458" sldId="289"/>
            <ac:spMk id="7" creationId="{29DC5A77-10C9-4ECF-B7EB-8D917F36A9EE}"/>
          </ac:spMkLst>
        </pc:spChg>
        <pc:spChg chg="del">
          <ac:chgData name="CHRISTIAN MARESCALCO" userId="83dbff2c-528b-45f9-8ce3-1e4529a29ffa" providerId="ADAL" clId="{146671F7-89BE-4910-A2DC-DC66CFDA45AD}" dt="2023-02-10T17:27:56.605" v="5548"/>
          <ac:spMkLst>
            <pc:docMk/>
            <pc:sldMk cId="3327917458" sldId="289"/>
            <ac:spMk id="8" creationId="{43162304-DA60-4C31-9E2B-E22F8DA75FF5}"/>
          </ac:spMkLst>
        </pc:spChg>
        <pc:spChg chg="add del">
          <ac:chgData name="CHRISTIAN MARESCALCO" userId="83dbff2c-528b-45f9-8ce3-1e4529a29ffa" providerId="ADAL" clId="{146671F7-89BE-4910-A2DC-DC66CFDA45AD}" dt="2023-02-11T16:14:18.287" v="6726"/>
          <ac:spMkLst>
            <pc:docMk/>
            <pc:sldMk cId="3327917458" sldId="289"/>
            <ac:spMk id="9" creationId="{2FFE28B5-FB16-49A9-B851-3C35FAC0CACB}"/>
          </ac:spMkLst>
        </pc:spChg>
        <pc:spChg chg="del">
          <ac:chgData name="CHRISTIAN MARESCALCO" userId="83dbff2c-528b-45f9-8ce3-1e4529a29ffa" providerId="ADAL" clId="{146671F7-89BE-4910-A2DC-DC66CFDA45AD}" dt="2023-02-10T17:27:56.605" v="5548"/>
          <ac:spMkLst>
            <pc:docMk/>
            <pc:sldMk cId="3327917458" sldId="289"/>
            <ac:spMk id="10" creationId="{C4AE1EFF-264A-4A42-BEA1-0E875F40D74F}"/>
          </ac:spMkLst>
        </pc:spChg>
        <pc:spChg chg="add del">
          <ac:chgData name="CHRISTIAN MARESCALCO" userId="83dbff2c-528b-45f9-8ce3-1e4529a29ffa" providerId="ADAL" clId="{146671F7-89BE-4910-A2DC-DC66CFDA45AD}" dt="2023-02-11T16:14:18.287" v="6726"/>
          <ac:spMkLst>
            <pc:docMk/>
            <pc:sldMk cId="3327917458" sldId="289"/>
            <ac:spMk id="11" creationId="{01014442-855A-4E0F-8D09-C314661A48B9}"/>
          </ac:spMkLst>
        </pc:spChg>
        <pc:spChg chg="del">
          <ac:chgData name="CHRISTIAN MARESCALCO" userId="83dbff2c-528b-45f9-8ce3-1e4529a29ffa" providerId="ADAL" clId="{146671F7-89BE-4910-A2DC-DC66CFDA45AD}" dt="2023-02-10T17:27:56.605" v="5548"/>
          <ac:spMkLst>
            <pc:docMk/>
            <pc:sldMk cId="3327917458" sldId="289"/>
            <ac:spMk id="12" creationId="{29DC5A77-10C9-4ECF-B7EB-8D917F36A9EE}"/>
          </ac:spMkLst>
        </pc:spChg>
        <pc:spChg chg="del">
          <ac:chgData name="CHRISTIAN MARESCALCO" userId="83dbff2c-528b-45f9-8ce3-1e4529a29ffa" providerId="ADAL" clId="{146671F7-89BE-4910-A2DC-DC66CFDA45AD}" dt="2023-02-10T17:27:56.605" v="5548"/>
          <ac:spMkLst>
            <pc:docMk/>
            <pc:sldMk cId="3327917458" sldId="289"/>
            <ac:spMk id="13" creationId="{9B1ABF09-86CF-414E-88A5-2B84CC7232A9}"/>
          </ac:spMkLst>
        </pc:spChg>
        <pc:spChg chg="del">
          <ac:chgData name="CHRISTIAN MARESCALCO" userId="83dbff2c-528b-45f9-8ce3-1e4529a29ffa" providerId="ADAL" clId="{146671F7-89BE-4910-A2DC-DC66CFDA45AD}" dt="2023-02-10T17:27:56.605" v="5548"/>
          <ac:spMkLst>
            <pc:docMk/>
            <pc:sldMk cId="3327917458" sldId="289"/>
            <ac:spMk id="14" creationId="{2FFE28B5-FB16-49A9-B851-3C35FAC0CACB}"/>
          </ac:spMkLst>
        </pc:spChg>
        <pc:spChg chg="del">
          <ac:chgData name="CHRISTIAN MARESCALCO" userId="83dbff2c-528b-45f9-8ce3-1e4529a29ffa" providerId="ADAL" clId="{146671F7-89BE-4910-A2DC-DC66CFDA45AD}" dt="2023-02-10T17:27:56.605" v="5548"/>
          <ac:spMkLst>
            <pc:docMk/>
            <pc:sldMk cId="3327917458" sldId="289"/>
            <ac:spMk id="15" creationId="{3FE91770-CDBB-4D24-94E5-AD484F36CE87}"/>
          </ac:spMkLst>
        </pc:spChg>
        <pc:spChg chg="del">
          <ac:chgData name="CHRISTIAN MARESCALCO" userId="83dbff2c-528b-45f9-8ce3-1e4529a29ffa" providerId="ADAL" clId="{146671F7-89BE-4910-A2DC-DC66CFDA45AD}" dt="2023-02-10T17:27:56.605" v="5548"/>
          <ac:spMkLst>
            <pc:docMk/>
            <pc:sldMk cId="3327917458" sldId="289"/>
            <ac:spMk id="16" creationId="{01014442-855A-4E0F-8D09-C314661A48B9}"/>
          </ac:spMkLst>
        </pc:spChg>
        <pc:spChg chg="add">
          <ac:chgData name="CHRISTIAN MARESCALCO" userId="83dbff2c-528b-45f9-8ce3-1e4529a29ffa" providerId="ADAL" clId="{146671F7-89BE-4910-A2DC-DC66CFDA45AD}" dt="2023-02-11T16:21:45.679" v="6764" actId="26606"/>
          <ac:spMkLst>
            <pc:docMk/>
            <pc:sldMk cId="3327917458" sldId="289"/>
            <ac:spMk id="17" creationId="{43162304-DA60-4C31-9E2B-E22F8DA75FF5}"/>
          </ac:spMkLst>
        </pc:spChg>
        <pc:spChg chg="add del">
          <ac:chgData name="CHRISTIAN MARESCALCO" userId="83dbff2c-528b-45f9-8ce3-1e4529a29ffa" providerId="ADAL" clId="{146671F7-89BE-4910-A2DC-DC66CFDA45AD}" dt="2023-02-11T16:14:18.287" v="6726"/>
          <ac:spMkLst>
            <pc:docMk/>
            <pc:sldMk cId="3327917458" sldId="289"/>
            <ac:spMk id="18" creationId="{9B1ABF09-86CF-414E-88A5-2B84CC7232A9}"/>
          </ac:spMkLst>
        </pc:spChg>
        <pc:spChg chg="add">
          <ac:chgData name="CHRISTIAN MARESCALCO" userId="83dbff2c-528b-45f9-8ce3-1e4529a29ffa" providerId="ADAL" clId="{146671F7-89BE-4910-A2DC-DC66CFDA45AD}" dt="2023-02-11T16:21:45.679" v="6764" actId="26606"/>
          <ac:spMkLst>
            <pc:docMk/>
            <pc:sldMk cId="3327917458" sldId="289"/>
            <ac:spMk id="19" creationId="{C4AE1EFF-264A-4A42-BEA1-0E875F40D74F}"/>
          </ac:spMkLst>
        </pc:spChg>
        <pc:spChg chg="add del">
          <ac:chgData name="CHRISTIAN MARESCALCO" userId="83dbff2c-528b-45f9-8ce3-1e4529a29ffa" providerId="ADAL" clId="{146671F7-89BE-4910-A2DC-DC66CFDA45AD}" dt="2023-02-11T16:14:18.287" v="6726"/>
          <ac:spMkLst>
            <pc:docMk/>
            <pc:sldMk cId="3327917458" sldId="289"/>
            <ac:spMk id="20" creationId="{3FE91770-CDBB-4D24-94E5-AD484F36CE87}"/>
          </ac:spMkLst>
        </pc:spChg>
        <pc:spChg chg="add">
          <ac:chgData name="CHRISTIAN MARESCALCO" userId="83dbff2c-528b-45f9-8ce3-1e4529a29ffa" providerId="ADAL" clId="{146671F7-89BE-4910-A2DC-DC66CFDA45AD}" dt="2023-02-11T16:21:45.679" v="6764" actId="26606"/>
          <ac:spMkLst>
            <pc:docMk/>
            <pc:sldMk cId="3327917458" sldId="289"/>
            <ac:spMk id="21" creationId="{29DC5A77-10C9-4ECF-B7EB-8D917F36A9EE}"/>
          </ac:spMkLst>
        </pc:spChg>
        <pc:spChg chg="add">
          <ac:chgData name="CHRISTIAN MARESCALCO" userId="83dbff2c-528b-45f9-8ce3-1e4529a29ffa" providerId="ADAL" clId="{146671F7-89BE-4910-A2DC-DC66CFDA45AD}" dt="2023-02-11T16:21:45.679" v="6764" actId="26606"/>
          <ac:spMkLst>
            <pc:docMk/>
            <pc:sldMk cId="3327917458" sldId="289"/>
            <ac:spMk id="22" creationId="{2FFE28B5-FB16-49A9-B851-3C35FAC0CACB}"/>
          </ac:spMkLst>
        </pc:spChg>
        <pc:spChg chg="add">
          <ac:chgData name="CHRISTIAN MARESCALCO" userId="83dbff2c-528b-45f9-8ce3-1e4529a29ffa" providerId="ADAL" clId="{146671F7-89BE-4910-A2DC-DC66CFDA45AD}" dt="2023-02-11T16:21:45.679" v="6764" actId="26606"/>
          <ac:spMkLst>
            <pc:docMk/>
            <pc:sldMk cId="3327917458" sldId="289"/>
            <ac:spMk id="23" creationId="{01014442-855A-4E0F-8D09-C314661A48B9}"/>
          </ac:spMkLst>
        </pc:spChg>
        <pc:spChg chg="add">
          <ac:chgData name="CHRISTIAN MARESCALCO" userId="83dbff2c-528b-45f9-8ce3-1e4529a29ffa" providerId="ADAL" clId="{146671F7-89BE-4910-A2DC-DC66CFDA45AD}" dt="2023-02-11T16:21:45.679" v="6764" actId="26606"/>
          <ac:spMkLst>
            <pc:docMk/>
            <pc:sldMk cId="3327917458" sldId="289"/>
            <ac:spMk id="24" creationId="{9B1ABF09-86CF-414E-88A5-2B84CC7232A9}"/>
          </ac:spMkLst>
        </pc:spChg>
        <pc:spChg chg="add">
          <ac:chgData name="CHRISTIAN MARESCALCO" userId="83dbff2c-528b-45f9-8ce3-1e4529a29ffa" providerId="ADAL" clId="{146671F7-89BE-4910-A2DC-DC66CFDA45AD}" dt="2023-02-11T16:21:45.679" v="6764" actId="26606"/>
          <ac:spMkLst>
            <pc:docMk/>
            <pc:sldMk cId="3327917458" sldId="289"/>
            <ac:spMk id="25" creationId="{3FE91770-CDBB-4D24-94E5-AD484F36CE87}"/>
          </ac:spMkLst>
        </pc:spChg>
      </pc:sldChg>
      <pc:sldChg chg="addSp delSp modSp add mod setBg modClrScheme delDesignElem chgLayout">
        <pc:chgData name="CHRISTIAN MARESCALCO" userId="83dbff2c-528b-45f9-8ce3-1e4529a29ffa" providerId="ADAL" clId="{146671F7-89BE-4910-A2DC-DC66CFDA45AD}" dt="2023-02-20T18:40:36.100" v="66736" actId="20577"/>
        <pc:sldMkLst>
          <pc:docMk/>
          <pc:sldMk cId="244140385" sldId="290"/>
        </pc:sldMkLst>
        <pc:spChg chg="mod ord">
          <ac:chgData name="CHRISTIAN MARESCALCO" userId="83dbff2c-528b-45f9-8ce3-1e4529a29ffa" providerId="ADAL" clId="{146671F7-89BE-4910-A2DC-DC66CFDA45AD}" dt="2023-02-11T16:10:19.886" v="6650" actId="26606"/>
          <ac:spMkLst>
            <pc:docMk/>
            <pc:sldMk cId="244140385" sldId="290"/>
            <ac:spMk id="4" creationId="{042F6DB9-7B56-89F3-4B03-12557C35AD79}"/>
          </ac:spMkLst>
        </pc:spChg>
        <pc:spChg chg="add del mod">
          <ac:chgData name="CHRISTIAN MARESCALCO" userId="83dbff2c-528b-45f9-8ce3-1e4529a29ffa" providerId="ADAL" clId="{146671F7-89BE-4910-A2DC-DC66CFDA45AD}" dt="2023-02-11T15:56:01.088" v="5881" actId="21"/>
          <ac:spMkLst>
            <pc:docMk/>
            <pc:sldMk cId="244140385" sldId="290"/>
            <ac:spMk id="5" creationId="{ABA5EECA-628C-69AB-55BD-D27CF5B5D437}"/>
          </ac:spMkLst>
        </pc:spChg>
        <pc:spChg chg="add del mod">
          <ac:chgData name="CHRISTIAN MARESCALCO" userId="83dbff2c-528b-45f9-8ce3-1e4529a29ffa" providerId="ADAL" clId="{146671F7-89BE-4910-A2DC-DC66CFDA45AD}" dt="2023-02-11T15:56:35.569" v="5890"/>
          <ac:spMkLst>
            <pc:docMk/>
            <pc:sldMk cId="244140385" sldId="290"/>
            <ac:spMk id="7" creationId="{474E8C39-9A75-3A21-952C-C69F70803047}"/>
          </ac:spMkLst>
        </pc:spChg>
        <pc:spChg chg="del">
          <ac:chgData name="CHRISTIAN MARESCALCO" userId="83dbff2c-528b-45f9-8ce3-1e4529a29ffa" providerId="ADAL" clId="{146671F7-89BE-4910-A2DC-DC66CFDA45AD}" dt="2023-02-11T15:52:34.125" v="5760" actId="21"/>
          <ac:spMkLst>
            <pc:docMk/>
            <pc:sldMk cId="244140385" sldId="290"/>
            <ac:spMk id="9" creationId="{80B0E2D3-8FAF-92A9-9AD6-D86953C8DC50}"/>
          </ac:spMkLst>
        </pc:spChg>
        <pc:spChg chg="add del mod ord">
          <ac:chgData name="CHRISTIAN MARESCALCO" userId="83dbff2c-528b-45f9-8ce3-1e4529a29ffa" providerId="ADAL" clId="{146671F7-89BE-4910-A2DC-DC66CFDA45AD}" dt="2023-02-11T16:19:40.999" v="6753" actId="26606"/>
          <ac:spMkLst>
            <pc:docMk/>
            <pc:sldMk cId="244140385" sldId="290"/>
            <ac:spMk id="10" creationId="{4124E962-08C6-7C16-2481-4345639D44D9}"/>
          </ac:spMkLst>
        </pc:spChg>
        <pc:spChg chg="add mod ord">
          <ac:chgData name="CHRISTIAN MARESCALCO" userId="83dbff2c-528b-45f9-8ce3-1e4529a29ffa" providerId="ADAL" clId="{146671F7-89BE-4910-A2DC-DC66CFDA45AD}" dt="2023-02-11T16:19:10.286" v="6748" actId="1076"/>
          <ac:spMkLst>
            <pc:docMk/>
            <pc:sldMk cId="244140385" sldId="290"/>
            <ac:spMk id="13" creationId="{8C44A459-D980-AC7A-8CD1-9F5EB56282E1}"/>
          </ac:spMkLst>
        </pc:spChg>
        <pc:spChg chg="del">
          <ac:chgData name="CHRISTIAN MARESCALCO" userId="83dbff2c-528b-45f9-8ce3-1e4529a29ffa" providerId="ADAL" clId="{146671F7-89BE-4910-A2DC-DC66CFDA45AD}" dt="2023-02-11T15:52:34.125" v="5760" actId="21"/>
          <ac:spMkLst>
            <pc:docMk/>
            <pc:sldMk cId="244140385" sldId="290"/>
            <ac:spMk id="14" creationId="{EC258C25-EA33-51B5-C668-04F6BD69146D}"/>
          </ac:spMkLst>
        </pc:spChg>
        <pc:spChg chg="add del">
          <ac:chgData name="CHRISTIAN MARESCALCO" userId="83dbff2c-528b-45f9-8ce3-1e4529a29ffa" providerId="ADAL" clId="{146671F7-89BE-4910-A2DC-DC66CFDA45AD}" dt="2023-02-11T16:10:00.510" v="6641" actId="26606"/>
          <ac:spMkLst>
            <pc:docMk/>
            <pc:sldMk cId="244140385" sldId="290"/>
            <ac:spMk id="15" creationId="{4F645BF8-7885-4398-80BC-4C0DF24F5CEE}"/>
          </ac:spMkLst>
        </pc:spChg>
        <pc:spChg chg="add del">
          <ac:chgData name="CHRISTIAN MARESCALCO" userId="83dbff2c-528b-45f9-8ce3-1e4529a29ffa" providerId="ADAL" clId="{146671F7-89BE-4910-A2DC-DC66CFDA45AD}" dt="2023-02-11T16:10:00.510" v="6641" actId="26606"/>
          <ac:spMkLst>
            <pc:docMk/>
            <pc:sldMk cId="244140385" sldId="290"/>
            <ac:spMk id="17" creationId="{EE9F5D7F-1BBC-4096-ADA7-AA9C9E4D2868}"/>
          </ac:spMkLst>
        </pc:spChg>
        <pc:spChg chg="del">
          <ac:chgData name="CHRISTIAN MARESCALCO" userId="83dbff2c-528b-45f9-8ce3-1e4529a29ffa" providerId="ADAL" clId="{146671F7-89BE-4910-A2DC-DC66CFDA45AD}" dt="2023-02-11T15:52:34.125" v="5760" actId="21"/>
          <ac:spMkLst>
            <pc:docMk/>
            <pc:sldMk cId="244140385" sldId="290"/>
            <ac:spMk id="18" creationId="{42CC9A7C-6B93-5D09-50F4-176A2D13B5E9}"/>
          </ac:spMkLst>
        </pc:spChg>
        <pc:spChg chg="add del mod">
          <ac:chgData name="CHRISTIAN MARESCALCO" userId="83dbff2c-528b-45f9-8ce3-1e4529a29ffa" providerId="ADAL" clId="{146671F7-89BE-4910-A2DC-DC66CFDA45AD}" dt="2023-02-11T16:13:56.104" v="6706"/>
          <ac:spMkLst>
            <pc:docMk/>
            <pc:sldMk cId="244140385" sldId="290"/>
            <ac:spMk id="19" creationId="{9FFA3942-4863-E514-3640-D5118F820601}"/>
          </ac:spMkLst>
        </pc:spChg>
        <pc:spChg chg="add del">
          <ac:chgData name="CHRISTIAN MARESCALCO" userId="83dbff2c-528b-45f9-8ce3-1e4529a29ffa" providerId="ADAL" clId="{146671F7-89BE-4910-A2DC-DC66CFDA45AD}" dt="2023-02-11T16:10:00.510" v="6641" actId="26606"/>
          <ac:spMkLst>
            <pc:docMk/>
            <pc:sldMk cId="244140385" sldId="290"/>
            <ac:spMk id="20" creationId="{3212FB65-CD2B-4005-B910-132DCE19FCC7}"/>
          </ac:spMkLst>
        </pc:spChg>
        <pc:spChg chg="add del">
          <ac:chgData name="CHRISTIAN MARESCALCO" userId="83dbff2c-528b-45f9-8ce3-1e4529a29ffa" providerId="ADAL" clId="{146671F7-89BE-4910-A2DC-DC66CFDA45AD}" dt="2023-02-11T16:14:00.842" v="6708" actId="26606"/>
          <ac:spMkLst>
            <pc:docMk/>
            <pc:sldMk cId="244140385" sldId="290"/>
            <ac:spMk id="21" creationId="{B86EEAC6-011F-4499-ACFF-2FDC742DB06D}"/>
          </ac:spMkLst>
        </pc:spChg>
        <pc:spChg chg="del">
          <ac:chgData name="CHRISTIAN MARESCALCO" userId="83dbff2c-528b-45f9-8ce3-1e4529a29ffa" providerId="ADAL" clId="{146671F7-89BE-4910-A2DC-DC66CFDA45AD}" dt="2023-02-11T15:53:20.531" v="5856" actId="21"/>
          <ac:spMkLst>
            <pc:docMk/>
            <pc:sldMk cId="244140385" sldId="290"/>
            <ac:spMk id="22" creationId="{B0ED8646-DDF3-1392-765C-A93A956D77E6}"/>
          </ac:spMkLst>
        </pc:spChg>
        <pc:spChg chg="add del">
          <ac:chgData name="CHRISTIAN MARESCALCO" userId="83dbff2c-528b-45f9-8ce3-1e4529a29ffa" providerId="ADAL" clId="{146671F7-89BE-4910-A2DC-DC66CFDA45AD}" dt="2023-02-11T16:14:00.842" v="6708" actId="26606"/>
          <ac:spMkLst>
            <pc:docMk/>
            <pc:sldMk cId="244140385" sldId="290"/>
            <ac:spMk id="23" creationId="{6970F14D-B6E6-40EA-96B4-4E18D0CF9D8C}"/>
          </ac:spMkLst>
        </pc:spChg>
        <pc:spChg chg="add del">
          <ac:chgData name="CHRISTIAN MARESCALCO" userId="83dbff2c-528b-45f9-8ce3-1e4529a29ffa" providerId="ADAL" clId="{146671F7-89BE-4910-A2DC-DC66CFDA45AD}" dt="2023-02-11T16:10:00.510" v="6641" actId="26606"/>
          <ac:spMkLst>
            <pc:docMk/>
            <pc:sldMk cId="244140385" sldId="290"/>
            <ac:spMk id="24" creationId="{06D370DD-716B-4528-B475-331F84CEA5A1}"/>
          </ac:spMkLst>
        </pc:spChg>
        <pc:spChg chg="add del">
          <ac:chgData name="CHRISTIAN MARESCALCO" userId="83dbff2c-528b-45f9-8ce3-1e4529a29ffa" providerId="ADAL" clId="{146671F7-89BE-4910-A2DC-DC66CFDA45AD}" dt="2023-02-11T16:14:01.793" v="6710" actId="26606"/>
          <ac:spMkLst>
            <pc:docMk/>
            <pc:sldMk cId="244140385" sldId="290"/>
            <ac:spMk id="25" creationId="{B86EEAC6-011F-4499-ACFF-2FDC742DB06D}"/>
          </ac:spMkLst>
        </pc:spChg>
        <pc:spChg chg="add del">
          <ac:chgData name="CHRISTIAN MARESCALCO" userId="83dbff2c-528b-45f9-8ce3-1e4529a29ffa" providerId="ADAL" clId="{146671F7-89BE-4910-A2DC-DC66CFDA45AD}" dt="2023-02-11T16:10:00.510" v="6641" actId="26606"/>
          <ac:spMkLst>
            <pc:docMk/>
            <pc:sldMk cId="244140385" sldId="290"/>
            <ac:spMk id="26" creationId="{E79D076F-656A-4CD9-83AD-AF8F4B28CA49}"/>
          </ac:spMkLst>
        </pc:spChg>
        <pc:spChg chg="add del">
          <ac:chgData name="CHRISTIAN MARESCALCO" userId="83dbff2c-528b-45f9-8ce3-1e4529a29ffa" providerId="ADAL" clId="{146671F7-89BE-4910-A2DC-DC66CFDA45AD}" dt="2023-02-11T16:14:01.793" v="6710" actId="26606"/>
          <ac:spMkLst>
            <pc:docMk/>
            <pc:sldMk cId="244140385" sldId="290"/>
            <ac:spMk id="27" creationId="{6970F14D-B6E6-40EA-96B4-4E18D0CF9D8C}"/>
          </ac:spMkLst>
        </pc:spChg>
        <pc:spChg chg="add del">
          <ac:chgData name="CHRISTIAN MARESCALCO" userId="83dbff2c-528b-45f9-8ce3-1e4529a29ffa" providerId="ADAL" clId="{146671F7-89BE-4910-A2DC-DC66CFDA45AD}" dt="2023-02-11T16:10:03.167" v="6643" actId="26606"/>
          <ac:spMkLst>
            <pc:docMk/>
            <pc:sldMk cId="244140385" sldId="290"/>
            <ac:spMk id="28" creationId="{4F645BF8-7885-4398-80BC-4C0DF24F5CEE}"/>
          </ac:spMkLst>
        </pc:spChg>
        <pc:spChg chg="add del">
          <ac:chgData name="CHRISTIAN MARESCALCO" userId="83dbff2c-528b-45f9-8ce3-1e4529a29ffa" providerId="ADAL" clId="{146671F7-89BE-4910-A2DC-DC66CFDA45AD}" dt="2023-02-11T16:10:03.167" v="6643" actId="26606"/>
          <ac:spMkLst>
            <pc:docMk/>
            <pc:sldMk cId="244140385" sldId="290"/>
            <ac:spMk id="29" creationId="{3212FB65-CD2B-4005-B910-132DCE19FCC7}"/>
          </ac:spMkLst>
        </pc:spChg>
        <pc:spChg chg="add del">
          <ac:chgData name="CHRISTIAN MARESCALCO" userId="83dbff2c-528b-45f9-8ce3-1e4529a29ffa" providerId="ADAL" clId="{146671F7-89BE-4910-A2DC-DC66CFDA45AD}" dt="2023-02-11T16:10:03.167" v="6643" actId="26606"/>
          <ac:spMkLst>
            <pc:docMk/>
            <pc:sldMk cId="244140385" sldId="290"/>
            <ac:spMk id="30" creationId="{A5CF2FC8-D184-4B10-83A5-61FC2148BE2B}"/>
          </ac:spMkLst>
        </pc:spChg>
        <pc:spChg chg="add del">
          <ac:chgData name="CHRISTIAN MARESCALCO" userId="83dbff2c-528b-45f9-8ce3-1e4529a29ffa" providerId="ADAL" clId="{146671F7-89BE-4910-A2DC-DC66CFDA45AD}" dt="2023-02-11T16:14:01.793" v="6710" actId="26606"/>
          <ac:spMkLst>
            <pc:docMk/>
            <pc:sldMk cId="244140385" sldId="290"/>
            <ac:spMk id="31" creationId="{1FCF8D96-ACCE-4A38-BFE7-4D631184D16A}"/>
          </ac:spMkLst>
        </pc:spChg>
        <pc:spChg chg="add del">
          <ac:chgData name="CHRISTIAN MARESCALCO" userId="83dbff2c-528b-45f9-8ce3-1e4529a29ffa" providerId="ADAL" clId="{146671F7-89BE-4910-A2DC-DC66CFDA45AD}" dt="2023-02-11T16:10:05.174" v="6645" actId="26606"/>
          <ac:spMkLst>
            <pc:docMk/>
            <pc:sldMk cId="244140385" sldId="290"/>
            <ac:spMk id="32" creationId="{4F645BF8-7885-4398-80BC-4C0DF24F5CEE}"/>
          </ac:spMkLst>
        </pc:spChg>
        <pc:spChg chg="add del">
          <ac:chgData name="CHRISTIAN MARESCALCO" userId="83dbff2c-528b-45f9-8ce3-1e4529a29ffa" providerId="ADAL" clId="{146671F7-89BE-4910-A2DC-DC66CFDA45AD}" dt="2023-02-11T16:10:05.174" v="6645" actId="26606"/>
          <ac:spMkLst>
            <pc:docMk/>
            <pc:sldMk cId="244140385" sldId="290"/>
            <ac:spMk id="33" creationId="{3212FB65-CD2B-4005-B910-132DCE19FCC7}"/>
          </ac:spMkLst>
        </pc:spChg>
        <pc:spChg chg="add del">
          <ac:chgData name="CHRISTIAN MARESCALCO" userId="83dbff2c-528b-45f9-8ce3-1e4529a29ffa" providerId="ADAL" clId="{146671F7-89BE-4910-A2DC-DC66CFDA45AD}" dt="2023-02-11T16:10:05.174" v="6645" actId="26606"/>
          <ac:spMkLst>
            <pc:docMk/>
            <pc:sldMk cId="244140385" sldId="290"/>
            <ac:spMk id="34" creationId="{B5DC95B7-2A72-483B-BA19-2BE751205541}"/>
          </ac:spMkLst>
        </pc:spChg>
        <pc:spChg chg="add del">
          <ac:chgData name="CHRISTIAN MARESCALCO" userId="83dbff2c-528b-45f9-8ce3-1e4529a29ffa" providerId="ADAL" clId="{146671F7-89BE-4910-A2DC-DC66CFDA45AD}" dt="2023-02-11T16:10:05.174" v="6645" actId="26606"/>
          <ac:spMkLst>
            <pc:docMk/>
            <pc:sldMk cId="244140385" sldId="290"/>
            <ac:spMk id="35" creationId="{1C822AFE-7E96-4A51-9E55-FCAEACD21357}"/>
          </ac:spMkLst>
        </pc:spChg>
        <pc:spChg chg="add del">
          <ac:chgData name="CHRISTIAN MARESCALCO" userId="83dbff2c-528b-45f9-8ce3-1e4529a29ffa" providerId="ADAL" clId="{146671F7-89BE-4910-A2DC-DC66CFDA45AD}" dt="2023-02-11T16:10:05.174" v="6645" actId="26606"/>
          <ac:spMkLst>
            <pc:docMk/>
            <pc:sldMk cId="244140385" sldId="290"/>
            <ac:spMk id="36" creationId="{9169EA61-C175-4B7E-807B-58199DEA7FB3}"/>
          </ac:spMkLst>
        </pc:spChg>
        <pc:spChg chg="add del">
          <ac:chgData name="CHRISTIAN MARESCALCO" userId="83dbff2c-528b-45f9-8ce3-1e4529a29ffa" providerId="ADAL" clId="{146671F7-89BE-4910-A2DC-DC66CFDA45AD}" dt="2023-02-11T16:14:18.287" v="6726"/>
          <ac:spMkLst>
            <pc:docMk/>
            <pc:sldMk cId="244140385" sldId="290"/>
            <ac:spMk id="37" creationId="{B86EEAC6-011F-4499-ACFF-2FDC742DB06D}"/>
          </ac:spMkLst>
        </pc:spChg>
        <pc:spChg chg="add del">
          <ac:chgData name="CHRISTIAN MARESCALCO" userId="83dbff2c-528b-45f9-8ce3-1e4529a29ffa" providerId="ADAL" clId="{146671F7-89BE-4910-A2DC-DC66CFDA45AD}" dt="2023-02-11T16:10:14.367" v="6647" actId="26606"/>
          <ac:spMkLst>
            <pc:docMk/>
            <pc:sldMk cId="244140385" sldId="290"/>
            <ac:spMk id="38" creationId="{B86EEAC6-011F-4499-ACFF-2FDC742DB06D}"/>
          </ac:spMkLst>
        </pc:spChg>
        <pc:spChg chg="add del">
          <ac:chgData name="CHRISTIAN MARESCALCO" userId="83dbff2c-528b-45f9-8ce3-1e4529a29ffa" providerId="ADAL" clId="{146671F7-89BE-4910-A2DC-DC66CFDA45AD}" dt="2023-02-11T16:10:14.367" v="6647" actId="26606"/>
          <ac:spMkLst>
            <pc:docMk/>
            <pc:sldMk cId="244140385" sldId="290"/>
            <ac:spMk id="39" creationId="{6970F14D-B6E6-40EA-96B4-4E18D0CF9D8C}"/>
          </ac:spMkLst>
        </pc:spChg>
        <pc:spChg chg="add del">
          <ac:chgData name="CHRISTIAN MARESCALCO" userId="83dbff2c-528b-45f9-8ce3-1e4529a29ffa" providerId="ADAL" clId="{146671F7-89BE-4910-A2DC-DC66CFDA45AD}" dt="2023-02-11T16:10:14.367" v="6647" actId="26606"/>
          <ac:spMkLst>
            <pc:docMk/>
            <pc:sldMk cId="244140385" sldId="290"/>
            <ac:spMk id="40" creationId="{13577A01-3DD8-4E33-BEE1-3065F7E6FB2F}"/>
          </ac:spMkLst>
        </pc:spChg>
        <pc:spChg chg="add del">
          <ac:chgData name="CHRISTIAN MARESCALCO" userId="83dbff2c-528b-45f9-8ce3-1e4529a29ffa" providerId="ADAL" clId="{146671F7-89BE-4910-A2DC-DC66CFDA45AD}" dt="2023-02-11T16:14:18.287" v="6726"/>
          <ac:spMkLst>
            <pc:docMk/>
            <pc:sldMk cId="244140385" sldId="290"/>
            <ac:spMk id="41" creationId="{6970F14D-B6E6-40EA-96B4-4E18D0CF9D8C}"/>
          </ac:spMkLst>
        </pc:spChg>
        <pc:spChg chg="add del">
          <ac:chgData name="CHRISTIAN MARESCALCO" userId="83dbff2c-528b-45f9-8ce3-1e4529a29ffa" providerId="ADAL" clId="{146671F7-89BE-4910-A2DC-DC66CFDA45AD}" dt="2023-02-11T16:10:19.879" v="6649" actId="26606"/>
          <ac:spMkLst>
            <pc:docMk/>
            <pc:sldMk cId="244140385" sldId="290"/>
            <ac:spMk id="42" creationId="{4F645BF8-7885-4398-80BC-4C0DF24F5CEE}"/>
          </ac:spMkLst>
        </pc:spChg>
        <pc:spChg chg="add del">
          <ac:chgData name="CHRISTIAN MARESCALCO" userId="83dbff2c-528b-45f9-8ce3-1e4529a29ffa" providerId="ADAL" clId="{146671F7-89BE-4910-A2DC-DC66CFDA45AD}" dt="2023-02-11T16:10:19.879" v="6649" actId="26606"/>
          <ac:spMkLst>
            <pc:docMk/>
            <pc:sldMk cId="244140385" sldId="290"/>
            <ac:spMk id="43" creationId="{3212FB65-CD2B-4005-B910-132DCE19FCC7}"/>
          </ac:spMkLst>
        </pc:spChg>
        <pc:spChg chg="add del">
          <ac:chgData name="CHRISTIAN MARESCALCO" userId="83dbff2c-528b-45f9-8ce3-1e4529a29ffa" providerId="ADAL" clId="{146671F7-89BE-4910-A2DC-DC66CFDA45AD}" dt="2023-02-11T16:10:19.879" v="6649" actId="26606"/>
          <ac:spMkLst>
            <pc:docMk/>
            <pc:sldMk cId="244140385" sldId="290"/>
            <ac:spMk id="44" creationId="{EE9F5D7F-1BBC-4096-ADA7-AA9C9E4D2868}"/>
          </ac:spMkLst>
        </pc:spChg>
        <pc:spChg chg="add del">
          <ac:chgData name="CHRISTIAN MARESCALCO" userId="83dbff2c-528b-45f9-8ce3-1e4529a29ffa" providerId="ADAL" clId="{146671F7-89BE-4910-A2DC-DC66CFDA45AD}" dt="2023-02-11T16:10:19.879" v="6649" actId="26606"/>
          <ac:spMkLst>
            <pc:docMk/>
            <pc:sldMk cId="244140385" sldId="290"/>
            <ac:spMk id="45" creationId="{06D370DD-716B-4528-B475-331F84CEA5A1}"/>
          </ac:spMkLst>
        </pc:spChg>
        <pc:spChg chg="add del">
          <ac:chgData name="CHRISTIAN MARESCALCO" userId="83dbff2c-528b-45f9-8ce3-1e4529a29ffa" providerId="ADAL" clId="{146671F7-89BE-4910-A2DC-DC66CFDA45AD}" dt="2023-02-11T16:10:19.879" v="6649" actId="26606"/>
          <ac:spMkLst>
            <pc:docMk/>
            <pc:sldMk cId="244140385" sldId="290"/>
            <ac:spMk id="46" creationId="{E79D076F-656A-4CD9-83AD-AF8F4B28CA49}"/>
          </ac:spMkLst>
        </pc:spChg>
        <pc:spChg chg="add del">
          <ac:chgData name="CHRISTIAN MARESCALCO" userId="83dbff2c-528b-45f9-8ce3-1e4529a29ffa" providerId="ADAL" clId="{146671F7-89BE-4910-A2DC-DC66CFDA45AD}" dt="2023-02-11T16:14:18.287" v="6726"/>
          <ac:spMkLst>
            <pc:docMk/>
            <pc:sldMk cId="244140385" sldId="290"/>
            <ac:spMk id="47" creationId="{13577A01-3DD8-4E33-BEE1-3065F7E6FB2F}"/>
          </ac:spMkLst>
        </pc:spChg>
        <pc:spChg chg="add del">
          <ac:chgData name="CHRISTIAN MARESCALCO" userId="83dbff2c-528b-45f9-8ce3-1e4529a29ffa" providerId="ADAL" clId="{146671F7-89BE-4910-A2DC-DC66CFDA45AD}" dt="2023-02-11T16:10:47.128" v="6652" actId="26606"/>
          <ac:spMkLst>
            <pc:docMk/>
            <pc:sldMk cId="244140385" sldId="290"/>
            <ac:spMk id="48" creationId="{4F645BF8-7885-4398-80BC-4C0DF24F5CEE}"/>
          </ac:spMkLst>
        </pc:spChg>
        <pc:spChg chg="add del">
          <ac:chgData name="CHRISTIAN MARESCALCO" userId="83dbff2c-528b-45f9-8ce3-1e4529a29ffa" providerId="ADAL" clId="{146671F7-89BE-4910-A2DC-DC66CFDA45AD}" dt="2023-02-11T16:10:47.128" v="6652" actId="26606"/>
          <ac:spMkLst>
            <pc:docMk/>
            <pc:sldMk cId="244140385" sldId="290"/>
            <ac:spMk id="49" creationId="{3212FB65-CD2B-4005-B910-132DCE19FCC7}"/>
          </ac:spMkLst>
        </pc:spChg>
        <pc:spChg chg="add del">
          <ac:chgData name="CHRISTIAN MARESCALCO" userId="83dbff2c-528b-45f9-8ce3-1e4529a29ffa" providerId="ADAL" clId="{146671F7-89BE-4910-A2DC-DC66CFDA45AD}" dt="2023-02-11T16:10:47.128" v="6652" actId="26606"/>
          <ac:spMkLst>
            <pc:docMk/>
            <pc:sldMk cId="244140385" sldId="290"/>
            <ac:spMk id="50" creationId="{A5CF2FC8-D184-4B10-83A5-61FC2148BE2B}"/>
          </ac:spMkLst>
        </pc:spChg>
        <pc:spChg chg="add del">
          <ac:chgData name="CHRISTIAN MARESCALCO" userId="83dbff2c-528b-45f9-8ce3-1e4529a29ffa" providerId="ADAL" clId="{146671F7-89BE-4910-A2DC-DC66CFDA45AD}" dt="2023-02-11T16:17:17.482" v="6728" actId="700"/>
          <ac:spMkLst>
            <pc:docMk/>
            <pc:sldMk cId="244140385" sldId="290"/>
            <ac:spMk id="51" creationId="{B86EEAC6-011F-4499-ACFF-2FDC742DB06D}"/>
          </ac:spMkLst>
        </pc:spChg>
        <pc:spChg chg="add del">
          <ac:chgData name="CHRISTIAN MARESCALCO" userId="83dbff2c-528b-45f9-8ce3-1e4529a29ffa" providerId="ADAL" clId="{146671F7-89BE-4910-A2DC-DC66CFDA45AD}" dt="2023-02-11T16:17:17.482" v="6728" actId="700"/>
          <ac:spMkLst>
            <pc:docMk/>
            <pc:sldMk cId="244140385" sldId="290"/>
            <ac:spMk id="52" creationId="{6970F14D-B6E6-40EA-96B4-4E18D0CF9D8C}"/>
          </ac:spMkLst>
        </pc:spChg>
        <pc:spChg chg="add del">
          <ac:chgData name="CHRISTIAN MARESCALCO" userId="83dbff2c-528b-45f9-8ce3-1e4529a29ffa" providerId="ADAL" clId="{146671F7-89BE-4910-A2DC-DC66CFDA45AD}" dt="2023-02-11T16:17:17.482" v="6728" actId="700"/>
          <ac:spMkLst>
            <pc:docMk/>
            <pc:sldMk cId="244140385" sldId="290"/>
            <ac:spMk id="53" creationId="{13577A01-3DD8-4E33-BEE1-3065F7E6FB2F}"/>
          </ac:spMkLst>
        </pc:spChg>
        <pc:spChg chg="add del">
          <ac:chgData name="CHRISTIAN MARESCALCO" userId="83dbff2c-528b-45f9-8ce3-1e4529a29ffa" providerId="ADAL" clId="{146671F7-89BE-4910-A2DC-DC66CFDA45AD}" dt="2023-02-11T16:11:35.316" v="6683" actId="26606"/>
          <ac:spMkLst>
            <pc:docMk/>
            <pc:sldMk cId="244140385" sldId="290"/>
            <ac:spMk id="55" creationId="{B86EEAC6-011F-4499-ACFF-2FDC742DB06D}"/>
          </ac:spMkLst>
        </pc:spChg>
        <pc:spChg chg="add del">
          <ac:chgData name="CHRISTIAN MARESCALCO" userId="83dbff2c-528b-45f9-8ce3-1e4529a29ffa" providerId="ADAL" clId="{146671F7-89BE-4910-A2DC-DC66CFDA45AD}" dt="2023-02-11T16:11:35.316" v="6683" actId="26606"/>
          <ac:spMkLst>
            <pc:docMk/>
            <pc:sldMk cId="244140385" sldId="290"/>
            <ac:spMk id="57" creationId="{6970F14D-B6E6-40EA-96B4-4E18D0CF9D8C}"/>
          </ac:spMkLst>
        </pc:spChg>
        <pc:spChg chg="add del">
          <ac:chgData name="CHRISTIAN MARESCALCO" userId="83dbff2c-528b-45f9-8ce3-1e4529a29ffa" providerId="ADAL" clId="{146671F7-89BE-4910-A2DC-DC66CFDA45AD}" dt="2023-02-11T16:11:35.316" v="6683" actId="26606"/>
          <ac:spMkLst>
            <pc:docMk/>
            <pc:sldMk cId="244140385" sldId="290"/>
            <ac:spMk id="59" creationId="{1FCF8D96-ACCE-4A38-BFE7-4D631184D16A}"/>
          </ac:spMkLst>
        </pc:spChg>
        <pc:spChg chg="add del">
          <ac:chgData name="CHRISTIAN MARESCALCO" userId="83dbff2c-528b-45f9-8ce3-1e4529a29ffa" providerId="ADAL" clId="{146671F7-89BE-4910-A2DC-DC66CFDA45AD}" dt="2023-02-11T16:13:42.510" v="6704" actId="26606"/>
          <ac:spMkLst>
            <pc:docMk/>
            <pc:sldMk cId="244140385" sldId="290"/>
            <ac:spMk id="64" creationId="{4F645BF8-7885-4398-80BC-4C0DF24F5CEE}"/>
          </ac:spMkLst>
        </pc:spChg>
        <pc:spChg chg="add del">
          <ac:chgData name="CHRISTIAN MARESCALCO" userId="83dbff2c-528b-45f9-8ce3-1e4529a29ffa" providerId="ADAL" clId="{146671F7-89BE-4910-A2DC-DC66CFDA45AD}" dt="2023-02-11T16:13:42.510" v="6704" actId="26606"/>
          <ac:spMkLst>
            <pc:docMk/>
            <pc:sldMk cId="244140385" sldId="290"/>
            <ac:spMk id="66" creationId="{3212FB65-CD2B-4005-B910-132DCE19FCC7}"/>
          </ac:spMkLst>
        </pc:spChg>
        <pc:spChg chg="add del">
          <ac:chgData name="CHRISTIAN MARESCALCO" userId="83dbff2c-528b-45f9-8ce3-1e4529a29ffa" providerId="ADAL" clId="{146671F7-89BE-4910-A2DC-DC66CFDA45AD}" dt="2023-02-11T16:13:42.510" v="6704" actId="26606"/>
          <ac:spMkLst>
            <pc:docMk/>
            <pc:sldMk cId="244140385" sldId="290"/>
            <ac:spMk id="68" creationId="{EE9F5D7F-1BBC-4096-ADA7-AA9C9E4D2868}"/>
          </ac:spMkLst>
        </pc:spChg>
        <pc:spChg chg="add del">
          <ac:chgData name="CHRISTIAN MARESCALCO" userId="83dbff2c-528b-45f9-8ce3-1e4529a29ffa" providerId="ADAL" clId="{146671F7-89BE-4910-A2DC-DC66CFDA45AD}" dt="2023-02-11T16:13:42.510" v="6704" actId="26606"/>
          <ac:spMkLst>
            <pc:docMk/>
            <pc:sldMk cId="244140385" sldId="290"/>
            <ac:spMk id="70" creationId="{06D370DD-716B-4528-B475-331F84CEA5A1}"/>
          </ac:spMkLst>
        </pc:spChg>
        <pc:spChg chg="add del">
          <ac:chgData name="CHRISTIAN MARESCALCO" userId="83dbff2c-528b-45f9-8ce3-1e4529a29ffa" providerId="ADAL" clId="{146671F7-89BE-4910-A2DC-DC66CFDA45AD}" dt="2023-02-11T16:13:42.510" v="6704" actId="26606"/>
          <ac:spMkLst>
            <pc:docMk/>
            <pc:sldMk cId="244140385" sldId="290"/>
            <ac:spMk id="72" creationId="{E79D076F-656A-4CD9-83AD-AF8F4B28CA49}"/>
          </ac:spMkLst>
        </pc:spChg>
        <pc:spChg chg="add del">
          <ac:chgData name="CHRISTIAN MARESCALCO" userId="83dbff2c-528b-45f9-8ce3-1e4529a29ffa" providerId="ADAL" clId="{146671F7-89BE-4910-A2DC-DC66CFDA45AD}" dt="2023-02-11T16:13:42.475" v="6703" actId="26606"/>
          <ac:spMkLst>
            <pc:docMk/>
            <pc:sldMk cId="244140385" sldId="290"/>
            <ac:spMk id="77" creationId="{B86EEAC6-011F-4499-ACFF-2FDC742DB06D}"/>
          </ac:spMkLst>
        </pc:spChg>
        <pc:spChg chg="add del">
          <ac:chgData name="CHRISTIAN MARESCALCO" userId="83dbff2c-528b-45f9-8ce3-1e4529a29ffa" providerId="ADAL" clId="{146671F7-89BE-4910-A2DC-DC66CFDA45AD}" dt="2023-02-11T16:13:42.475" v="6703" actId="26606"/>
          <ac:spMkLst>
            <pc:docMk/>
            <pc:sldMk cId="244140385" sldId="290"/>
            <ac:spMk id="79" creationId="{6970F14D-B6E6-40EA-96B4-4E18D0CF9D8C}"/>
          </ac:spMkLst>
        </pc:spChg>
        <pc:spChg chg="add del">
          <ac:chgData name="CHRISTIAN MARESCALCO" userId="83dbff2c-528b-45f9-8ce3-1e4529a29ffa" providerId="ADAL" clId="{146671F7-89BE-4910-A2DC-DC66CFDA45AD}" dt="2023-02-11T16:13:42.475" v="6703" actId="26606"/>
          <ac:spMkLst>
            <pc:docMk/>
            <pc:sldMk cId="244140385" sldId="290"/>
            <ac:spMk id="81" creationId="{5A133C1E-CB83-47F3-8F35-94C2A7C58EE2}"/>
          </ac:spMkLst>
        </pc:spChg>
        <pc:spChg chg="add del">
          <ac:chgData name="CHRISTIAN MARESCALCO" userId="83dbff2c-528b-45f9-8ce3-1e4529a29ffa" providerId="ADAL" clId="{146671F7-89BE-4910-A2DC-DC66CFDA45AD}" dt="2023-02-11T16:13:42.475" v="6703" actId="26606"/>
          <ac:spMkLst>
            <pc:docMk/>
            <pc:sldMk cId="244140385" sldId="290"/>
            <ac:spMk id="83" creationId="{289E943A-225D-44B1-B345-D7FDBA43C1CE}"/>
          </ac:spMkLst>
        </pc:spChg>
        <pc:spChg chg="add del">
          <ac:chgData name="CHRISTIAN MARESCALCO" userId="83dbff2c-528b-45f9-8ce3-1e4529a29ffa" providerId="ADAL" clId="{146671F7-89BE-4910-A2DC-DC66CFDA45AD}" dt="2023-02-11T16:13:56.104" v="6706"/>
          <ac:spMkLst>
            <pc:docMk/>
            <pc:sldMk cId="244140385" sldId="290"/>
            <ac:spMk id="85" creationId="{B86EEAC6-011F-4499-ACFF-2FDC742DB06D}"/>
          </ac:spMkLst>
        </pc:spChg>
        <pc:spChg chg="add del">
          <ac:chgData name="CHRISTIAN MARESCALCO" userId="83dbff2c-528b-45f9-8ce3-1e4529a29ffa" providerId="ADAL" clId="{146671F7-89BE-4910-A2DC-DC66CFDA45AD}" dt="2023-02-11T16:13:56.104" v="6706"/>
          <ac:spMkLst>
            <pc:docMk/>
            <pc:sldMk cId="244140385" sldId="290"/>
            <ac:spMk id="86" creationId="{6970F14D-B6E6-40EA-96B4-4E18D0CF9D8C}"/>
          </ac:spMkLst>
        </pc:spChg>
        <pc:spChg chg="add del">
          <ac:chgData name="CHRISTIAN MARESCALCO" userId="83dbff2c-528b-45f9-8ce3-1e4529a29ffa" providerId="ADAL" clId="{146671F7-89BE-4910-A2DC-DC66CFDA45AD}" dt="2023-02-11T16:13:56.104" v="6706"/>
          <ac:spMkLst>
            <pc:docMk/>
            <pc:sldMk cId="244140385" sldId="290"/>
            <ac:spMk id="87" creationId="{13577A01-3DD8-4E33-BEE1-3065F7E6FB2F}"/>
          </ac:spMkLst>
        </pc:spChg>
        <pc:graphicFrameChg chg="add del">
          <ac:chgData name="CHRISTIAN MARESCALCO" userId="83dbff2c-528b-45f9-8ce3-1e4529a29ffa" providerId="ADAL" clId="{146671F7-89BE-4910-A2DC-DC66CFDA45AD}" dt="2023-02-11T16:19:25.422" v="6750" actId="26606"/>
          <ac:graphicFrameMkLst>
            <pc:docMk/>
            <pc:sldMk cId="244140385" sldId="290"/>
            <ac:graphicFrameMk id="54" creationId="{EF890CD8-6EB9-C6E9-FB0D-B7EBA51E7D60}"/>
          </ac:graphicFrameMkLst>
        </pc:graphicFrameChg>
        <pc:graphicFrameChg chg="add del">
          <ac:chgData name="CHRISTIAN MARESCALCO" userId="83dbff2c-528b-45f9-8ce3-1e4529a29ffa" providerId="ADAL" clId="{146671F7-89BE-4910-A2DC-DC66CFDA45AD}" dt="2023-02-11T16:19:40.976" v="6752" actId="26606"/>
          <ac:graphicFrameMkLst>
            <pc:docMk/>
            <pc:sldMk cId="244140385" sldId="290"/>
            <ac:graphicFrameMk id="56" creationId="{5026B2E5-BEBE-520F-3DF0-B95AC16DA9DD}"/>
          </ac:graphicFrameMkLst>
        </pc:graphicFrameChg>
        <pc:graphicFrameChg chg="add mod">
          <ac:chgData name="CHRISTIAN MARESCALCO" userId="83dbff2c-528b-45f9-8ce3-1e4529a29ffa" providerId="ADAL" clId="{146671F7-89BE-4910-A2DC-DC66CFDA45AD}" dt="2023-02-20T18:40:36.100" v="66736" actId="20577"/>
          <ac:graphicFrameMkLst>
            <pc:docMk/>
            <pc:sldMk cId="244140385" sldId="290"/>
            <ac:graphicFrameMk id="58" creationId="{EF890CD8-6EB9-C6E9-FB0D-B7EBA51E7D60}"/>
          </ac:graphicFrameMkLst>
        </pc:graphicFrameChg>
        <pc:picChg chg="add mod ord modCrop">
          <ac:chgData name="CHRISTIAN MARESCALCO" userId="83dbff2c-528b-45f9-8ce3-1e4529a29ffa" providerId="ADAL" clId="{146671F7-89BE-4910-A2DC-DC66CFDA45AD}" dt="2023-02-15T09:16:27.413" v="36408" actId="1076"/>
          <ac:picMkLst>
            <pc:docMk/>
            <pc:sldMk cId="244140385" sldId="290"/>
            <ac:picMk id="2" creationId="{08614CC1-03A0-ED01-6F93-22DB84AF83F4}"/>
          </ac:picMkLst>
        </pc:picChg>
        <pc:picChg chg="del">
          <ac:chgData name="CHRISTIAN MARESCALCO" userId="83dbff2c-528b-45f9-8ce3-1e4529a29ffa" providerId="ADAL" clId="{146671F7-89BE-4910-A2DC-DC66CFDA45AD}" dt="2023-02-11T15:52:30.620" v="5759" actId="21"/>
          <ac:picMkLst>
            <pc:docMk/>
            <pc:sldMk cId="244140385" sldId="290"/>
            <ac:picMk id="6" creationId="{F4AEEA1E-4E4D-46A5-CC39-377691C054FD}"/>
          </ac:picMkLst>
        </pc:picChg>
        <pc:picChg chg="add del mod">
          <ac:chgData name="CHRISTIAN MARESCALCO" userId="83dbff2c-528b-45f9-8ce3-1e4529a29ffa" providerId="ADAL" clId="{146671F7-89BE-4910-A2DC-DC66CFDA45AD}" dt="2023-02-11T16:00:30.604" v="6205" actId="21"/>
          <ac:picMkLst>
            <pc:docMk/>
            <pc:sldMk cId="244140385" sldId="290"/>
            <ac:picMk id="11" creationId="{B04140E0-D5C4-4EC2-E3BA-498343A79C1D}"/>
          </ac:picMkLst>
        </pc:picChg>
        <pc:cxnChg chg="del">
          <ac:chgData name="CHRISTIAN MARESCALCO" userId="83dbff2c-528b-45f9-8ce3-1e4529a29ffa" providerId="ADAL" clId="{146671F7-89BE-4910-A2DC-DC66CFDA45AD}" dt="2023-02-11T15:52:34.125" v="5760" actId="21"/>
          <ac:cxnSpMkLst>
            <pc:docMk/>
            <pc:sldMk cId="244140385" sldId="290"/>
            <ac:cxnSpMk id="8" creationId="{729CE116-207E-74F1-2835-63EF3A87C8B5}"/>
          </ac:cxnSpMkLst>
        </pc:cxnChg>
        <pc:cxnChg chg="del">
          <ac:chgData name="CHRISTIAN MARESCALCO" userId="83dbff2c-528b-45f9-8ce3-1e4529a29ffa" providerId="ADAL" clId="{146671F7-89BE-4910-A2DC-DC66CFDA45AD}" dt="2023-02-11T15:52:34.125" v="5760" actId="21"/>
          <ac:cxnSpMkLst>
            <pc:docMk/>
            <pc:sldMk cId="244140385" sldId="290"/>
            <ac:cxnSpMk id="12" creationId="{79E75624-D530-6C6B-1E52-194281C44185}"/>
          </ac:cxnSpMkLst>
        </pc:cxnChg>
        <pc:cxnChg chg="del">
          <ac:chgData name="CHRISTIAN MARESCALCO" userId="83dbff2c-528b-45f9-8ce3-1e4529a29ffa" providerId="ADAL" clId="{146671F7-89BE-4910-A2DC-DC66CFDA45AD}" dt="2023-02-11T15:52:34.125" v="5760" actId="21"/>
          <ac:cxnSpMkLst>
            <pc:docMk/>
            <pc:sldMk cId="244140385" sldId="290"/>
            <ac:cxnSpMk id="16" creationId="{66005A42-E991-FB15-1721-13689B64E327}"/>
          </ac:cxnSpMkLst>
        </pc:cxnChg>
      </pc:sldChg>
      <pc:sldChg chg="addSp delSp modSp new mod">
        <pc:chgData name="CHRISTIAN MARESCALCO" userId="83dbff2c-528b-45f9-8ce3-1e4529a29ffa" providerId="ADAL" clId="{146671F7-89BE-4910-A2DC-DC66CFDA45AD}" dt="2023-02-20T18:47:35.898" v="66739" actId="14100"/>
        <pc:sldMkLst>
          <pc:docMk/>
          <pc:sldMk cId="1729973310" sldId="291"/>
        </pc:sldMkLst>
        <pc:spChg chg="add del mod">
          <ac:chgData name="CHRISTIAN MARESCALCO" userId="83dbff2c-528b-45f9-8ce3-1e4529a29ffa" providerId="ADAL" clId="{146671F7-89BE-4910-A2DC-DC66CFDA45AD}" dt="2023-02-11T16:06:37.487" v="6615" actId="21"/>
          <ac:spMkLst>
            <pc:docMk/>
            <pc:sldMk cId="1729973310" sldId="291"/>
            <ac:spMk id="3" creationId="{A1B4BE80-1F9D-FEB6-517E-8D2F0D818C9F}"/>
          </ac:spMkLst>
        </pc:spChg>
        <pc:spChg chg="add mod">
          <ac:chgData name="CHRISTIAN MARESCALCO" userId="83dbff2c-528b-45f9-8ce3-1e4529a29ffa" providerId="ADAL" clId="{146671F7-89BE-4910-A2DC-DC66CFDA45AD}" dt="2023-02-11T16:07:01.139" v="6631" actId="27636"/>
          <ac:spMkLst>
            <pc:docMk/>
            <pc:sldMk cId="1729973310" sldId="291"/>
            <ac:spMk id="4" creationId="{03FDFF71-B8EC-F1DA-67C4-9DB17AADD841}"/>
          </ac:spMkLst>
        </pc:spChg>
        <pc:spChg chg="add del mod">
          <ac:chgData name="CHRISTIAN MARESCALCO" userId="83dbff2c-528b-45f9-8ce3-1e4529a29ffa" providerId="ADAL" clId="{146671F7-89BE-4910-A2DC-DC66CFDA45AD}" dt="2023-02-11T17:32:01.251" v="8438" actId="20577"/>
          <ac:spMkLst>
            <pc:docMk/>
            <pc:sldMk cId="1729973310" sldId="291"/>
            <ac:spMk id="6" creationId="{1A88CAFD-1E2B-8E01-048D-0B5980017E43}"/>
          </ac:spMkLst>
        </pc:spChg>
        <pc:spChg chg="add mod">
          <ac:chgData name="CHRISTIAN MARESCALCO" userId="83dbff2c-528b-45f9-8ce3-1e4529a29ffa" providerId="ADAL" clId="{146671F7-89BE-4910-A2DC-DC66CFDA45AD}" dt="2023-02-20T18:47:35.898" v="66739" actId="14100"/>
          <ac:spMkLst>
            <pc:docMk/>
            <pc:sldMk cId="1729973310" sldId="291"/>
            <ac:spMk id="11" creationId="{13D6ECB1-C4E5-CBB3-D7F8-2CE7BB737214}"/>
          </ac:spMkLst>
        </pc:spChg>
        <pc:graphicFrameChg chg="add del">
          <ac:chgData name="CHRISTIAN MARESCALCO" userId="83dbff2c-528b-45f9-8ce3-1e4529a29ffa" providerId="ADAL" clId="{146671F7-89BE-4910-A2DC-DC66CFDA45AD}" dt="2023-02-11T17:10:55.265" v="7836" actId="26606"/>
          <ac:graphicFrameMkLst>
            <pc:docMk/>
            <pc:sldMk cId="1729973310" sldId="291"/>
            <ac:graphicFrameMk id="15" creationId="{A046A9D8-295B-A3F4-28EF-F7DC1DB3596D}"/>
          </ac:graphicFrameMkLst>
        </pc:graphicFrameChg>
        <pc:graphicFrameChg chg="add del">
          <ac:chgData name="CHRISTIAN MARESCALCO" userId="83dbff2c-528b-45f9-8ce3-1e4529a29ffa" providerId="ADAL" clId="{146671F7-89BE-4910-A2DC-DC66CFDA45AD}" dt="2023-02-11T17:10:59.023" v="7838" actId="26606"/>
          <ac:graphicFrameMkLst>
            <pc:docMk/>
            <pc:sldMk cId="1729973310" sldId="291"/>
            <ac:graphicFrameMk id="16" creationId="{047A34A0-BDC9-3CAD-E9F2-4154C7DC9DB4}"/>
          </ac:graphicFrameMkLst>
        </pc:graphicFrameChg>
        <pc:graphicFrameChg chg="add del">
          <ac:chgData name="CHRISTIAN MARESCALCO" userId="83dbff2c-528b-45f9-8ce3-1e4529a29ffa" providerId="ADAL" clId="{146671F7-89BE-4910-A2DC-DC66CFDA45AD}" dt="2023-02-11T17:11:00.050" v="7840" actId="26606"/>
          <ac:graphicFrameMkLst>
            <pc:docMk/>
            <pc:sldMk cId="1729973310" sldId="291"/>
            <ac:graphicFrameMk id="18" creationId="{EFEC82D9-CBB8-65D4-5B43-95C0E680C360}"/>
          </ac:graphicFrameMkLst>
        </pc:graphicFrameChg>
        <pc:graphicFrameChg chg="add del">
          <ac:chgData name="CHRISTIAN MARESCALCO" userId="83dbff2c-528b-45f9-8ce3-1e4529a29ffa" providerId="ADAL" clId="{146671F7-89BE-4910-A2DC-DC66CFDA45AD}" dt="2023-02-11T17:11:03.480" v="7842" actId="26606"/>
          <ac:graphicFrameMkLst>
            <pc:docMk/>
            <pc:sldMk cId="1729973310" sldId="291"/>
            <ac:graphicFrameMk id="20" creationId="{D739028E-026D-D3DF-4B0E-4BD56C7A7D33}"/>
          </ac:graphicFrameMkLst>
        </pc:graphicFrameChg>
        <pc:picChg chg="add del mod">
          <ac:chgData name="CHRISTIAN MARESCALCO" userId="83dbff2c-528b-45f9-8ce3-1e4529a29ffa" providerId="ADAL" clId="{146671F7-89BE-4910-A2DC-DC66CFDA45AD}" dt="2023-02-11T16:56:50.304" v="7663" actId="21"/>
          <ac:picMkLst>
            <pc:docMk/>
            <pc:sldMk cId="1729973310" sldId="291"/>
            <ac:picMk id="8" creationId="{7B746DF6-A830-9706-74A1-1A53212E33D2}"/>
          </ac:picMkLst>
        </pc:picChg>
        <pc:picChg chg="add del mod">
          <ac:chgData name="CHRISTIAN MARESCALCO" userId="83dbff2c-528b-45f9-8ce3-1e4529a29ffa" providerId="ADAL" clId="{146671F7-89BE-4910-A2DC-DC66CFDA45AD}" dt="2023-02-11T17:10:24.193" v="7830" actId="21"/>
          <ac:picMkLst>
            <pc:docMk/>
            <pc:sldMk cId="1729973310" sldId="291"/>
            <ac:picMk id="10" creationId="{ECA63ED7-F06A-1469-38A3-04DDCF98A030}"/>
          </ac:picMkLst>
        </pc:picChg>
        <pc:picChg chg="add mod">
          <ac:chgData name="CHRISTIAN MARESCALCO" userId="83dbff2c-528b-45f9-8ce3-1e4529a29ffa" providerId="ADAL" clId="{146671F7-89BE-4910-A2DC-DC66CFDA45AD}" dt="2023-02-11T17:10:47.990" v="7834" actId="1076"/>
          <ac:picMkLst>
            <pc:docMk/>
            <pc:sldMk cId="1729973310" sldId="291"/>
            <ac:picMk id="13" creationId="{1C75C32C-790F-8941-BFA8-A5408453CD3B}"/>
          </ac:picMkLst>
        </pc:picChg>
      </pc:sldChg>
      <pc:sldChg chg="addSp delSp modSp new mod">
        <pc:chgData name="CHRISTIAN MARESCALCO" userId="83dbff2c-528b-45f9-8ce3-1e4529a29ffa" providerId="ADAL" clId="{146671F7-89BE-4910-A2DC-DC66CFDA45AD}" dt="2023-02-20T18:47:14.186" v="66737" actId="14100"/>
        <pc:sldMkLst>
          <pc:docMk/>
          <pc:sldMk cId="3010256517" sldId="292"/>
        </pc:sldMkLst>
        <pc:spChg chg="add mod">
          <ac:chgData name="CHRISTIAN MARESCALCO" userId="83dbff2c-528b-45f9-8ce3-1e4529a29ffa" providerId="ADAL" clId="{146671F7-89BE-4910-A2DC-DC66CFDA45AD}" dt="2023-02-15T11:24:19.519" v="38444" actId="20577"/>
          <ac:spMkLst>
            <pc:docMk/>
            <pc:sldMk cId="3010256517" sldId="292"/>
            <ac:spMk id="2" creationId="{29D887D5-54A4-5479-CBD8-22274AC639B7}"/>
          </ac:spMkLst>
        </pc:spChg>
        <pc:spChg chg="add mod">
          <ac:chgData name="CHRISTIAN MARESCALCO" userId="83dbff2c-528b-45f9-8ce3-1e4529a29ffa" providerId="ADAL" clId="{146671F7-89BE-4910-A2DC-DC66CFDA45AD}" dt="2023-02-20T18:47:14.186" v="66737" actId="14100"/>
          <ac:spMkLst>
            <pc:docMk/>
            <pc:sldMk cId="3010256517" sldId="292"/>
            <ac:spMk id="5" creationId="{F50C5584-B333-D776-D5D3-910B5A2A8ECC}"/>
          </ac:spMkLst>
        </pc:spChg>
        <pc:spChg chg="add mod">
          <ac:chgData name="CHRISTIAN MARESCALCO" userId="83dbff2c-528b-45f9-8ce3-1e4529a29ffa" providerId="ADAL" clId="{146671F7-89BE-4910-A2DC-DC66CFDA45AD}" dt="2023-02-15T11:34:03.352" v="38821" actId="1076"/>
          <ac:spMkLst>
            <pc:docMk/>
            <pc:sldMk cId="3010256517" sldId="292"/>
            <ac:spMk id="6" creationId="{E31E0155-9707-C69E-1442-4FF77BA5614A}"/>
          </ac:spMkLst>
        </pc:spChg>
        <pc:picChg chg="add mod">
          <ac:chgData name="CHRISTIAN MARESCALCO" userId="83dbff2c-528b-45f9-8ce3-1e4529a29ffa" providerId="ADAL" clId="{146671F7-89BE-4910-A2DC-DC66CFDA45AD}" dt="2023-02-15T11:51:35.323" v="38902" actId="1076"/>
          <ac:picMkLst>
            <pc:docMk/>
            <pc:sldMk cId="3010256517" sldId="292"/>
            <ac:picMk id="4" creationId="{693DF7DD-972B-BC70-6E46-A52274596A05}"/>
          </ac:picMkLst>
        </pc:picChg>
        <pc:picChg chg="add del mod modCrop">
          <ac:chgData name="CHRISTIAN MARESCALCO" userId="83dbff2c-528b-45f9-8ce3-1e4529a29ffa" providerId="ADAL" clId="{146671F7-89BE-4910-A2DC-DC66CFDA45AD}" dt="2023-02-15T11:49:07.834" v="38834" actId="21"/>
          <ac:picMkLst>
            <pc:docMk/>
            <pc:sldMk cId="3010256517" sldId="292"/>
            <ac:picMk id="8" creationId="{D4170E89-225B-43DD-7EDA-07EDA8AE9CDA}"/>
          </ac:picMkLst>
        </pc:picChg>
        <pc:picChg chg="add del mod">
          <ac:chgData name="CHRISTIAN MARESCALCO" userId="83dbff2c-528b-45f9-8ce3-1e4529a29ffa" providerId="ADAL" clId="{146671F7-89BE-4910-A2DC-DC66CFDA45AD}" dt="2023-02-15T11:50:36.786" v="38896" actId="21"/>
          <ac:picMkLst>
            <pc:docMk/>
            <pc:sldMk cId="3010256517" sldId="292"/>
            <ac:picMk id="10" creationId="{C3F95B10-9076-337F-BDB8-C17CB4394E6B}"/>
          </ac:picMkLst>
        </pc:picChg>
        <pc:picChg chg="add mod modCrop">
          <ac:chgData name="CHRISTIAN MARESCALCO" userId="83dbff2c-528b-45f9-8ce3-1e4529a29ffa" providerId="ADAL" clId="{146671F7-89BE-4910-A2DC-DC66CFDA45AD}" dt="2023-02-15T11:55:09.304" v="38909" actId="732"/>
          <ac:picMkLst>
            <pc:docMk/>
            <pc:sldMk cId="3010256517" sldId="292"/>
            <ac:picMk id="12" creationId="{ACB07FB2-C9B3-DA86-4AAD-C2D45D64FBD5}"/>
          </ac:picMkLst>
        </pc:picChg>
        <pc:picChg chg="add del mod">
          <ac:chgData name="CHRISTIAN MARESCALCO" userId="83dbff2c-528b-45f9-8ce3-1e4529a29ffa" providerId="ADAL" clId="{146671F7-89BE-4910-A2DC-DC66CFDA45AD}" dt="2023-02-15T11:51:39.773" v="38904" actId="21"/>
          <ac:picMkLst>
            <pc:docMk/>
            <pc:sldMk cId="3010256517" sldId="292"/>
            <ac:picMk id="14" creationId="{2FBCEEF5-F85F-B76F-561A-4A7D0C744017}"/>
          </ac:picMkLst>
        </pc:picChg>
        <pc:picChg chg="add mod modCrop">
          <ac:chgData name="CHRISTIAN MARESCALCO" userId="83dbff2c-528b-45f9-8ce3-1e4529a29ffa" providerId="ADAL" clId="{146671F7-89BE-4910-A2DC-DC66CFDA45AD}" dt="2023-02-15T11:55:32.578" v="38916" actId="1582"/>
          <ac:picMkLst>
            <pc:docMk/>
            <pc:sldMk cId="3010256517" sldId="292"/>
            <ac:picMk id="15" creationId="{6B6FA4E8-E758-4946-39CB-D3146B74AD3F}"/>
          </ac:picMkLst>
        </pc:picChg>
      </pc:sldChg>
      <pc:sldChg chg="new del">
        <pc:chgData name="CHRISTIAN MARESCALCO" userId="83dbff2c-528b-45f9-8ce3-1e4529a29ffa" providerId="ADAL" clId="{146671F7-89BE-4910-A2DC-DC66CFDA45AD}" dt="2023-02-11T16:24:48.073" v="6783" actId="2696"/>
        <pc:sldMkLst>
          <pc:docMk/>
          <pc:sldMk cId="3997110773" sldId="293"/>
        </pc:sldMkLst>
      </pc:sldChg>
      <pc:sldChg chg="addSp delSp modSp add mod setBg">
        <pc:chgData name="CHRISTIAN MARESCALCO" userId="83dbff2c-528b-45f9-8ce3-1e4529a29ffa" providerId="ADAL" clId="{146671F7-89BE-4910-A2DC-DC66CFDA45AD}" dt="2023-02-11T16:33:38.616" v="7098" actId="1076"/>
        <pc:sldMkLst>
          <pc:docMk/>
          <pc:sldMk cId="711765984" sldId="294"/>
        </pc:sldMkLst>
        <pc:spChg chg="add mod">
          <ac:chgData name="CHRISTIAN MARESCALCO" userId="83dbff2c-528b-45f9-8ce3-1e4529a29ffa" providerId="ADAL" clId="{146671F7-89BE-4910-A2DC-DC66CFDA45AD}" dt="2023-02-11T16:33:38.616" v="7098" actId="1076"/>
          <ac:spMkLst>
            <pc:docMk/>
            <pc:sldMk cId="711765984" sldId="294"/>
            <ac:spMk id="7" creationId="{7A05A6F3-B485-0050-6C83-BAD3BF0EF5C3}"/>
          </ac:spMkLst>
        </pc:spChg>
        <pc:spChg chg="mod">
          <ac:chgData name="CHRISTIAN MARESCALCO" userId="83dbff2c-528b-45f9-8ce3-1e4529a29ffa" providerId="ADAL" clId="{146671F7-89BE-4910-A2DC-DC66CFDA45AD}" dt="2023-02-11T16:25:36.153" v="6818" actId="1076"/>
          <ac:spMkLst>
            <pc:docMk/>
            <pc:sldMk cId="711765984" sldId="294"/>
            <ac:spMk id="13" creationId="{8C44A459-D980-AC7A-8CD1-9F5EB56282E1}"/>
          </ac:spMkLst>
        </pc:spChg>
        <pc:graphicFrameChg chg="del">
          <ac:chgData name="CHRISTIAN MARESCALCO" userId="83dbff2c-528b-45f9-8ce3-1e4529a29ffa" providerId="ADAL" clId="{146671F7-89BE-4910-A2DC-DC66CFDA45AD}" dt="2023-02-11T16:25:08.986" v="6813" actId="21"/>
          <ac:graphicFrameMkLst>
            <pc:docMk/>
            <pc:sldMk cId="711765984" sldId="294"/>
            <ac:graphicFrameMk id="58" creationId="{EF890CD8-6EB9-C6E9-FB0D-B7EBA51E7D60}"/>
          </ac:graphicFrameMkLst>
        </pc:graphicFrameChg>
        <pc:picChg chg="del">
          <ac:chgData name="CHRISTIAN MARESCALCO" userId="83dbff2c-528b-45f9-8ce3-1e4529a29ffa" providerId="ADAL" clId="{146671F7-89BE-4910-A2DC-DC66CFDA45AD}" dt="2023-02-11T16:25:11.139" v="6814" actId="21"/>
          <ac:picMkLst>
            <pc:docMk/>
            <pc:sldMk cId="711765984" sldId="294"/>
            <ac:picMk id="2" creationId="{08614CC1-03A0-ED01-6F93-22DB84AF83F4}"/>
          </ac:picMkLst>
        </pc:picChg>
        <pc:picChg chg="add mod">
          <ac:chgData name="CHRISTIAN MARESCALCO" userId="83dbff2c-528b-45f9-8ce3-1e4529a29ffa" providerId="ADAL" clId="{146671F7-89BE-4910-A2DC-DC66CFDA45AD}" dt="2023-02-11T16:32:40.028" v="7002" actId="1582"/>
          <ac:picMkLst>
            <pc:docMk/>
            <pc:sldMk cId="711765984" sldId="294"/>
            <ac:picMk id="3" creationId="{674DE59B-D4EE-ADA6-5FA5-4DDD26EA0AE6}"/>
          </ac:picMkLst>
        </pc:picChg>
        <pc:picChg chg="add mod modCrop">
          <ac:chgData name="CHRISTIAN MARESCALCO" userId="83dbff2c-528b-45f9-8ce3-1e4529a29ffa" providerId="ADAL" clId="{146671F7-89BE-4910-A2DC-DC66CFDA45AD}" dt="2023-02-11T16:31:36.009" v="7000" actId="1440"/>
          <ac:picMkLst>
            <pc:docMk/>
            <pc:sldMk cId="711765984" sldId="294"/>
            <ac:picMk id="6" creationId="{E53B4A70-EFD2-06FE-F293-72299CC0C45B}"/>
          </ac:picMkLst>
        </pc:picChg>
      </pc:sldChg>
      <pc:sldChg chg="addSp delSp modSp add mod">
        <pc:chgData name="CHRISTIAN MARESCALCO" userId="83dbff2c-528b-45f9-8ce3-1e4529a29ffa" providerId="ADAL" clId="{146671F7-89BE-4910-A2DC-DC66CFDA45AD}" dt="2023-02-20T18:48:49.721" v="66740" actId="14100"/>
        <pc:sldMkLst>
          <pc:docMk/>
          <pc:sldMk cId="1137628082" sldId="295"/>
        </pc:sldMkLst>
        <pc:spChg chg="add del mod">
          <ac:chgData name="CHRISTIAN MARESCALCO" userId="83dbff2c-528b-45f9-8ce3-1e4529a29ffa" providerId="ADAL" clId="{146671F7-89BE-4910-A2DC-DC66CFDA45AD}" dt="2023-02-11T17:37:24.539" v="8557" actId="1076"/>
          <ac:spMkLst>
            <pc:docMk/>
            <pc:sldMk cId="1137628082" sldId="295"/>
            <ac:spMk id="6" creationId="{1A88CAFD-1E2B-8E01-048D-0B5980017E43}"/>
          </ac:spMkLst>
        </pc:spChg>
        <pc:spChg chg="mod">
          <ac:chgData name="CHRISTIAN MARESCALCO" userId="83dbff2c-528b-45f9-8ce3-1e4529a29ffa" providerId="ADAL" clId="{146671F7-89BE-4910-A2DC-DC66CFDA45AD}" dt="2023-02-20T18:48:49.721" v="66740" actId="14100"/>
          <ac:spMkLst>
            <pc:docMk/>
            <pc:sldMk cId="1137628082" sldId="295"/>
            <ac:spMk id="11" creationId="{13D6ECB1-C4E5-CBB3-D7F8-2CE7BB737214}"/>
          </ac:spMkLst>
        </pc:spChg>
        <pc:graphicFrameChg chg="add del">
          <ac:chgData name="CHRISTIAN MARESCALCO" userId="83dbff2c-528b-45f9-8ce3-1e4529a29ffa" providerId="ADAL" clId="{146671F7-89BE-4910-A2DC-DC66CFDA45AD}" dt="2023-02-11T17:17:42.246" v="8055" actId="26606"/>
          <ac:graphicFrameMkLst>
            <pc:docMk/>
            <pc:sldMk cId="1137628082" sldId="295"/>
            <ac:graphicFrameMk id="14" creationId="{01E31144-7540-1ECF-EABA-083924EDFB09}"/>
          </ac:graphicFrameMkLst>
        </pc:graphicFrameChg>
        <pc:graphicFrameChg chg="add del modGraphic">
          <ac:chgData name="CHRISTIAN MARESCALCO" userId="83dbff2c-528b-45f9-8ce3-1e4529a29ffa" providerId="ADAL" clId="{146671F7-89BE-4910-A2DC-DC66CFDA45AD}" dt="2023-02-11T17:17:55.957" v="8059" actId="26606"/>
          <ac:graphicFrameMkLst>
            <pc:docMk/>
            <pc:sldMk cId="1137628082" sldId="295"/>
            <ac:graphicFrameMk id="16" creationId="{3CE996EF-BE86-9391-F037-621B77F58EC3}"/>
          </ac:graphicFrameMkLst>
        </pc:graphicFrameChg>
        <pc:picChg chg="add mod">
          <ac:chgData name="CHRISTIAN MARESCALCO" userId="83dbff2c-528b-45f9-8ce3-1e4529a29ffa" providerId="ADAL" clId="{146671F7-89BE-4910-A2DC-DC66CFDA45AD}" dt="2023-02-11T17:14:18.762" v="7846" actId="1076"/>
          <ac:picMkLst>
            <pc:docMk/>
            <pc:sldMk cId="1137628082" sldId="295"/>
            <ac:picMk id="3" creationId="{34D486AA-E869-73AB-9E2F-A6AD2B92B9E5}"/>
          </ac:picMkLst>
        </pc:picChg>
        <pc:picChg chg="add del mod">
          <ac:chgData name="CHRISTIAN MARESCALCO" userId="83dbff2c-528b-45f9-8ce3-1e4529a29ffa" providerId="ADAL" clId="{146671F7-89BE-4910-A2DC-DC66CFDA45AD}" dt="2023-02-11T17:16:32.367" v="8049" actId="21"/>
          <ac:picMkLst>
            <pc:docMk/>
            <pc:sldMk cId="1137628082" sldId="295"/>
            <ac:picMk id="5" creationId="{B49E0FB0-41A1-01ED-163E-88AE46C757FD}"/>
          </ac:picMkLst>
        </pc:picChg>
        <pc:picChg chg="del">
          <ac:chgData name="CHRISTIAN MARESCALCO" userId="83dbff2c-528b-45f9-8ce3-1e4529a29ffa" providerId="ADAL" clId="{146671F7-89BE-4910-A2DC-DC66CFDA45AD}" dt="2023-02-11T17:11:38.724" v="7844" actId="21"/>
          <ac:picMkLst>
            <pc:docMk/>
            <pc:sldMk cId="1137628082" sldId="295"/>
            <ac:picMk id="13" creationId="{1C75C32C-790F-8941-BFA8-A5408453CD3B}"/>
          </ac:picMkLst>
        </pc:picChg>
      </pc:sldChg>
      <pc:sldChg chg="add del">
        <pc:chgData name="CHRISTIAN MARESCALCO" userId="83dbff2c-528b-45f9-8ce3-1e4529a29ffa" providerId="ADAL" clId="{146671F7-89BE-4910-A2DC-DC66CFDA45AD}" dt="2023-02-11T16:34:44.441" v="7120" actId="2890"/>
        <pc:sldMkLst>
          <pc:docMk/>
          <pc:sldMk cId="2864032504" sldId="295"/>
        </pc:sldMkLst>
      </pc:sldChg>
      <pc:sldChg chg="addSp modSp new mod ord setBg">
        <pc:chgData name="CHRISTIAN MARESCALCO" userId="83dbff2c-528b-45f9-8ce3-1e4529a29ffa" providerId="ADAL" clId="{146671F7-89BE-4910-A2DC-DC66CFDA45AD}" dt="2023-02-11T19:31:01.509" v="9585"/>
        <pc:sldMkLst>
          <pc:docMk/>
          <pc:sldMk cId="297860494" sldId="296"/>
        </pc:sldMkLst>
        <pc:picChg chg="add mod">
          <ac:chgData name="CHRISTIAN MARESCALCO" userId="83dbff2c-528b-45f9-8ce3-1e4529a29ffa" providerId="ADAL" clId="{146671F7-89BE-4910-A2DC-DC66CFDA45AD}" dt="2023-02-11T17:16:55.545" v="8052" actId="26606"/>
          <ac:picMkLst>
            <pc:docMk/>
            <pc:sldMk cId="297860494" sldId="296"/>
            <ac:picMk id="2" creationId="{84C9A288-CC38-23B1-FDDE-1F1019FEB163}"/>
          </ac:picMkLst>
        </pc:picChg>
      </pc:sldChg>
      <pc:sldChg chg="addSp delSp modSp add mod setBg">
        <pc:chgData name="CHRISTIAN MARESCALCO" userId="83dbff2c-528b-45f9-8ce3-1e4529a29ffa" providerId="ADAL" clId="{146671F7-89BE-4910-A2DC-DC66CFDA45AD}" dt="2023-02-20T18:49:15.106" v="66741" actId="207"/>
        <pc:sldMkLst>
          <pc:docMk/>
          <pc:sldMk cId="3782530350" sldId="297"/>
        </pc:sldMkLst>
        <pc:spChg chg="mod">
          <ac:chgData name="CHRISTIAN MARESCALCO" userId="83dbff2c-528b-45f9-8ce3-1e4529a29ffa" providerId="ADAL" clId="{146671F7-89BE-4910-A2DC-DC66CFDA45AD}" dt="2023-02-11T17:38:31.801" v="8586" actId="255"/>
          <ac:spMkLst>
            <pc:docMk/>
            <pc:sldMk cId="3782530350" sldId="297"/>
            <ac:spMk id="2" creationId="{372866A8-F93F-A1ED-BBC3-51E965D0BA0B}"/>
          </ac:spMkLst>
        </pc:spChg>
        <pc:spChg chg="mod">
          <ac:chgData name="CHRISTIAN MARESCALCO" userId="83dbff2c-528b-45f9-8ce3-1e4529a29ffa" providerId="ADAL" clId="{146671F7-89BE-4910-A2DC-DC66CFDA45AD}" dt="2023-02-20T18:49:15.106" v="66741" actId="207"/>
          <ac:spMkLst>
            <pc:docMk/>
            <pc:sldMk cId="3782530350" sldId="297"/>
            <ac:spMk id="3" creationId="{89B9F228-F103-F816-6912-0DD61A89BB25}"/>
          </ac:spMkLst>
        </pc:spChg>
        <pc:picChg chg="add mod">
          <ac:chgData name="CHRISTIAN MARESCALCO" userId="83dbff2c-528b-45f9-8ce3-1e4529a29ffa" providerId="ADAL" clId="{146671F7-89BE-4910-A2DC-DC66CFDA45AD}" dt="2023-02-11T17:38:43.306" v="8590" actId="1076"/>
          <ac:picMkLst>
            <pc:docMk/>
            <pc:sldMk cId="3782530350" sldId="297"/>
            <ac:picMk id="4" creationId="{B8702522-A857-DF07-1165-9A919DB2CAE0}"/>
          </ac:picMkLst>
        </pc:picChg>
        <pc:picChg chg="del">
          <ac:chgData name="CHRISTIAN MARESCALCO" userId="83dbff2c-528b-45f9-8ce3-1e4529a29ffa" providerId="ADAL" clId="{146671F7-89BE-4910-A2DC-DC66CFDA45AD}" dt="2023-02-11T17:38:34.775" v="8587" actId="21"/>
          <ac:picMkLst>
            <pc:docMk/>
            <pc:sldMk cId="3782530350" sldId="297"/>
            <ac:picMk id="18" creationId="{89156792-5DDF-D9E1-D059-2EEFB80BBDA3}"/>
          </ac:picMkLst>
        </pc:picChg>
      </pc:sldChg>
      <pc:sldChg chg="new del">
        <pc:chgData name="CHRISTIAN MARESCALCO" userId="83dbff2c-528b-45f9-8ce3-1e4529a29ffa" providerId="ADAL" clId="{146671F7-89BE-4910-A2DC-DC66CFDA45AD}" dt="2023-02-11T19:05:34.674" v="8763" actId="2696"/>
        <pc:sldMkLst>
          <pc:docMk/>
          <pc:sldMk cId="3400377531" sldId="298"/>
        </pc:sldMkLst>
      </pc:sldChg>
      <pc:sldChg chg="addSp delSp modSp new del mod ord">
        <pc:chgData name="CHRISTIAN MARESCALCO" userId="83dbff2c-528b-45f9-8ce3-1e4529a29ffa" providerId="ADAL" clId="{146671F7-89BE-4910-A2DC-DC66CFDA45AD}" dt="2023-02-12T17:59:06.444" v="13067" actId="2696"/>
        <pc:sldMkLst>
          <pc:docMk/>
          <pc:sldMk cId="3601325787" sldId="298"/>
        </pc:sldMkLst>
        <pc:spChg chg="add mod">
          <ac:chgData name="CHRISTIAN MARESCALCO" userId="83dbff2c-528b-45f9-8ce3-1e4529a29ffa" providerId="ADAL" clId="{146671F7-89BE-4910-A2DC-DC66CFDA45AD}" dt="2023-02-12T10:16:09.622" v="10199" actId="20577"/>
          <ac:spMkLst>
            <pc:docMk/>
            <pc:sldMk cId="3601325787" sldId="298"/>
            <ac:spMk id="4" creationId="{AAAD56FA-FC5F-A953-A199-65C69BD67F20}"/>
          </ac:spMkLst>
        </pc:spChg>
        <pc:picChg chg="add del mod">
          <ac:chgData name="CHRISTIAN MARESCALCO" userId="83dbff2c-528b-45f9-8ce3-1e4529a29ffa" providerId="ADAL" clId="{146671F7-89BE-4910-A2DC-DC66CFDA45AD}" dt="2023-02-11T19:38:30.058" v="9603" actId="21"/>
          <ac:picMkLst>
            <pc:docMk/>
            <pc:sldMk cId="3601325787" sldId="298"/>
            <ac:picMk id="3" creationId="{69FD1A60-6D2F-3FF8-0CB7-A15E45800844}"/>
          </ac:picMkLst>
        </pc:picChg>
      </pc:sldChg>
      <pc:sldChg chg="addSp delSp modSp add mod">
        <pc:chgData name="CHRISTIAN MARESCALCO" userId="83dbff2c-528b-45f9-8ce3-1e4529a29ffa" providerId="ADAL" clId="{146671F7-89BE-4910-A2DC-DC66CFDA45AD}" dt="2023-02-20T18:49:52.653" v="66747" actId="20577"/>
        <pc:sldMkLst>
          <pc:docMk/>
          <pc:sldMk cId="1172231053" sldId="299"/>
        </pc:sldMkLst>
        <pc:spChg chg="mod">
          <ac:chgData name="CHRISTIAN MARESCALCO" userId="83dbff2c-528b-45f9-8ce3-1e4529a29ffa" providerId="ADAL" clId="{146671F7-89BE-4910-A2DC-DC66CFDA45AD}" dt="2023-02-20T18:49:52.653" v="66747" actId="20577"/>
          <ac:spMkLst>
            <pc:docMk/>
            <pc:sldMk cId="1172231053" sldId="299"/>
            <ac:spMk id="6" creationId="{1A88CAFD-1E2B-8E01-048D-0B5980017E43}"/>
          </ac:spMkLst>
        </pc:spChg>
        <pc:spChg chg="mod">
          <ac:chgData name="CHRISTIAN MARESCALCO" userId="83dbff2c-528b-45f9-8ce3-1e4529a29ffa" providerId="ADAL" clId="{146671F7-89BE-4910-A2DC-DC66CFDA45AD}" dt="2023-02-20T18:49:36.744" v="66743" actId="1076"/>
          <ac:spMkLst>
            <pc:docMk/>
            <pc:sldMk cId="1172231053" sldId="299"/>
            <ac:spMk id="11" creationId="{13D6ECB1-C4E5-CBB3-D7F8-2CE7BB737214}"/>
          </ac:spMkLst>
        </pc:spChg>
        <pc:picChg chg="del">
          <ac:chgData name="CHRISTIAN MARESCALCO" userId="83dbff2c-528b-45f9-8ce3-1e4529a29ffa" providerId="ADAL" clId="{146671F7-89BE-4910-A2DC-DC66CFDA45AD}" dt="2023-02-11T19:06:16.800" v="8794" actId="21"/>
          <ac:picMkLst>
            <pc:docMk/>
            <pc:sldMk cId="1172231053" sldId="299"/>
            <ac:picMk id="3" creationId="{34D486AA-E869-73AB-9E2F-A6AD2B92B9E5}"/>
          </ac:picMkLst>
        </pc:picChg>
        <pc:picChg chg="add mod">
          <ac:chgData name="CHRISTIAN MARESCALCO" userId="83dbff2c-528b-45f9-8ce3-1e4529a29ffa" providerId="ADAL" clId="{146671F7-89BE-4910-A2DC-DC66CFDA45AD}" dt="2023-02-11T19:08:48.282" v="8956" actId="1076"/>
          <ac:picMkLst>
            <pc:docMk/>
            <pc:sldMk cId="1172231053" sldId="299"/>
            <ac:picMk id="5" creationId="{89B59F90-AD0A-3D8B-DC40-B2563CBD1238}"/>
          </ac:picMkLst>
        </pc:picChg>
        <pc:picChg chg="add mod">
          <ac:chgData name="CHRISTIAN MARESCALCO" userId="83dbff2c-528b-45f9-8ce3-1e4529a29ffa" providerId="ADAL" clId="{146671F7-89BE-4910-A2DC-DC66CFDA45AD}" dt="2023-02-11T19:08:51.632" v="8957" actId="1076"/>
          <ac:picMkLst>
            <pc:docMk/>
            <pc:sldMk cId="1172231053" sldId="299"/>
            <ac:picMk id="8" creationId="{BE6692DF-157D-B875-B973-A9CA5983E47D}"/>
          </ac:picMkLst>
        </pc:picChg>
        <pc:picChg chg="add del mod">
          <ac:chgData name="CHRISTIAN MARESCALCO" userId="83dbff2c-528b-45f9-8ce3-1e4529a29ffa" providerId="ADAL" clId="{146671F7-89BE-4910-A2DC-DC66CFDA45AD}" dt="2023-02-11T19:25:10.090" v="9404" actId="21"/>
          <ac:picMkLst>
            <pc:docMk/>
            <pc:sldMk cId="1172231053" sldId="299"/>
            <ac:picMk id="10" creationId="{9B6DEA84-743F-015C-697E-47AD082150AE}"/>
          </ac:picMkLst>
        </pc:picChg>
      </pc:sldChg>
      <pc:sldChg chg="addSp delSp modSp add mod">
        <pc:chgData name="CHRISTIAN MARESCALCO" userId="83dbff2c-528b-45f9-8ce3-1e4529a29ffa" providerId="ADAL" clId="{146671F7-89BE-4910-A2DC-DC66CFDA45AD}" dt="2023-02-20T18:50:47.448" v="66758" actId="20577"/>
        <pc:sldMkLst>
          <pc:docMk/>
          <pc:sldMk cId="3456529371" sldId="300"/>
        </pc:sldMkLst>
        <pc:spChg chg="mod">
          <ac:chgData name="CHRISTIAN MARESCALCO" userId="83dbff2c-528b-45f9-8ce3-1e4529a29ffa" providerId="ADAL" clId="{146671F7-89BE-4910-A2DC-DC66CFDA45AD}" dt="2023-02-20T18:50:47.448" v="66758" actId="20577"/>
          <ac:spMkLst>
            <pc:docMk/>
            <pc:sldMk cId="3456529371" sldId="300"/>
            <ac:spMk id="6" creationId="{1A88CAFD-1E2B-8E01-048D-0B5980017E43}"/>
          </ac:spMkLst>
        </pc:spChg>
        <pc:spChg chg="mod">
          <ac:chgData name="CHRISTIAN MARESCALCO" userId="83dbff2c-528b-45f9-8ce3-1e4529a29ffa" providerId="ADAL" clId="{146671F7-89BE-4910-A2DC-DC66CFDA45AD}" dt="2023-02-20T18:50:19.664" v="66748" actId="1076"/>
          <ac:spMkLst>
            <pc:docMk/>
            <pc:sldMk cId="3456529371" sldId="300"/>
            <ac:spMk id="11" creationId="{13D6ECB1-C4E5-CBB3-D7F8-2CE7BB737214}"/>
          </ac:spMkLst>
        </pc:spChg>
        <pc:picChg chg="add mod">
          <ac:chgData name="CHRISTIAN MARESCALCO" userId="83dbff2c-528b-45f9-8ce3-1e4529a29ffa" providerId="ADAL" clId="{146671F7-89BE-4910-A2DC-DC66CFDA45AD}" dt="2023-02-11T19:50:03.809" v="9946" actId="1076"/>
          <ac:picMkLst>
            <pc:docMk/>
            <pc:sldMk cId="3456529371" sldId="300"/>
            <ac:picMk id="2" creationId="{D7BDA705-AA76-B756-9BD7-ACB419BC32D4}"/>
          </ac:picMkLst>
        </pc:picChg>
        <pc:picChg chg="del">
          <ac:chgData name="CHRISTIAN MARESCALCO" userId="83dbff2c-528b-45f9-8ce3-1e4529a29ffa" providerId="ADAL" clId="{146671F7-89BE-4910-A2DC-DC66CFDA45AD}" dt="2023-02-11T19:38:34.512" v="9605" actId="21"/>
          <ac:picMkLst>
            <pc:docMk/>
            <pc:sldMk cId="3456529371" sldId="300"/>
            <ac:picMk id="5" creationId="{89B59F90-AD0A-3D8B-DC40-B2563CBD1238}"/>
          </ac:picMkLst>
        </pc:picChg>
        <pc:picChg chg="add mod">
          <ac:chgData name="CHRISTIAN MARESCALCO" userId="83dbff2c-528b-45f9-8ce3-1e4529a29ffa" providerId="ADAL" clId="{146671F7-89BE-4910-A2DC-DC66CFDA45AD}" dt="2023-02-11T19:50:06.250" v="9947" actId="1076"/>
          <ac:picMkLst>
            <pc:docMk/>
            <pc:sldMk cId="3456529371" sldId="300"/>
            <ac:picMk id="7" creationId="{D5B037D2-F0DF-3972-0F58-92ED96DBE00F}"/>
          </ac:picMkLst>
        </pc:picChg>
        <pc:picChg chg="del">
          <ac:chgData name="CHRISTIAN MARESCALCO" userId="83dbff2c-528b-45f9-8ce3-1e4529a29ffa" providerId="ADAL" clId="{146671F7-89BE-4910-A2DC-DC66CFDA45AD}" dt="2023-02-11T19:38:34.512" v="9605" actId="21"/>
          <ac:picMkLst>
            <pc:docMk/>
            <pc:sldMk cId="3456529371" sldId="300"/>
            <ac:picMk id="8" creationId="{BE6692DF-157D-B875-B973-A9CA5983E47D}"/>
          </ac:picMkLst>
        </pc:picChg>
      </pc:sldChg>
      <pc:sldChg chg="addSp delSp modSp mod ord">
        <pc:chgData name="CHRISTIAN MARESCALCO" userId="83dbff2c-528b-45f9-8ce3-1e4529a29ffa" providerId="ADAL" clId="{146671F7-89BE-4910-A2DC-DC66CFDA45AD}" dt="2023-02-21T11:14:26.942" v="69436" actId="20577"/>
        <pc:sldMkLst>
          <pc:docMk/>
          <pc:sldMk cId="2683543567" sldId="301"/>
        </pc:sldMkLst>
        <pc:spChg chg="mod">
          <ac:chgData name="CHRISTIAN MARESCALCO" userId="83dbff2c-528b-45f9-8ce3-1e4529a29ffa" providerId="ADAL" clId="{146671F7-89BE-4910-A2DC-DC66CFDA45AD}" dt="2023-02-21T11:14:26.942" v="69436" actId="20577"/>
          <ac:spMkLst>
            <pc:docMk/>
            <pc:sldMk cId="2683543567" sldId="301"/>
            <ac:spMk id="6" creationId="{1A88CAFD-1E2B-8E01-048D-0B5980017E43}"/>
          </ac:spMkLst>
        </pc:spChg>
        <pc:spChg chg="mod">
          <ac:chgData name="CHRISTIAN MARESCALCO" userId="83dbff2c-528b-45f9-8ce3-1e4529a29ffa" providerId="ADAL" clId="{146671F7-89BE-4910-A2DC-DC66CFDA45AD}" dt="2023-02-12T15:09:31.101" v="10242" actId="20577"/>
          <ac:spMkLst>
            <pc:docMk/>
            <pc:sldMk cId="2683543567" sldId="301"/>
            <ac:spMk id="11" creationId="{13D6ECB1-C4E5-CBB3-D7F8-2CE7BB737214}"/>
          </ac:spMkLst>
        </pc:spChg>
        <pc:picChg chg="add mod">
          <ac:chgData name="CHRISTIAN MARESCALCO" userId="83dbff2c-528b-45f9-8ce3-1e4529a29ffa" providerId="ADAL" clId="{146671F7-89BE-4910-A2DC-DC66CFDA45AD}" dt="2023-02-19T09:21:46.327" v="61389" actId="1076"/>
          <ac:picMkLst>
            <pc:docMk/>
            <pc:sldMk cId="2683543567" sldId="301"/>
            <ac:picMk id="3" creationId="{E22B8FAA-EEC6-F658-E6D5-CBBA8C2E1688}"/>
          </ac:picMkLst>
        </pc:picChg>
        <pc:picChg chg="del mod">
          <ac:chgData name="CHRISTIAN MARESCALCO" userId="83dbff2c-528b-45f9-8ce3-1e4529a29ffa" providerId="ADAL" clId="{146671F7-89BE-4910-A2DC-DC66CFDA45AD}" dt="2023-02-19T09:21:28.426" v="61379" actId="21"/>
          <ac:picMkLst>
            <pc:docMk/>
            <pc:sldMk cId="2683543567" sldId="301"/>
            <ac:picMk id="5" creationId="{89B59F90-AD0A-3D8B-DC40-B2563CBD1238}"/>
          </ac:picMkLst>
        </pc:picChg>
      </pc:sldChg>
      <pc:sldChg chg="modSp mod ord">
        <pc:chgData name="CHRISTIAN MARESCALCO" userId="83dbff2c-528b-45f9-8ce3-1e4529a29ffa" providerId="ADAL" clId="{146671F7-89BE-4910-A2DC-DC66CFDA45AD}" dt="2023-02-21T11:13:17.344" v="69434"/>
        <pc:sldMkLst>
          <pc:docMk/>
          <pc:sldMk cId="3900910933" sldId="302"/>
        </pc:sldMkLst>
        <pc:spChg chg="mod">
          <ac:chgData name="CHRISTIAN MARESCALCO" userId="83dbff2c-528b-45f9-8ce3-1e4529a29ffa" providerId="ADAL" clId="{146671F7-89BE-4910-A2DC-DC66CFDA45AD}" dt="2023-02-19T16:36:29.017" v="64069" actId="20577"/>
          <ac:spMkLst>
            <pc:docMk/>
            <pc:sldMk cId="3900910933" sldId="302"/>
            <ac:spMk id="6" creationId="{1A88CAFD-1E2B-8E01-048D-0B5980017E43}"/>
          </ac:spMkLst>
        </pc:spChg>
        <pc:spChg chg="mod">
          <ac:chgData name="CHRISTIAN MARESCALCO" userId="83dbff2c-528b-45f9-8ce3-1e4529a29ffa" providerId="ADAL" clId="{146671F7-89BE-4910-A2DC-DC66CFDA45AD}" dt="2023-02-12T15:10:40.265" v="10291" actId="20577"/>
          <ac:spMkLst>
            <pc:docMk/>
            <pc:sldMk cId="3900910933" sldId="302"/>
            <ac:spMk id="11" creationId="{13D6ECB1-C4E5-CBB3-D7F8-2CE7BB737214}"/>
          </ac:spMkLst>
        </pc:spChg>
        <pc:picChg chg="mod">
          <ac:chgData name="CHRISTIAN MARESCALCO" userId="83dbff2c-528b-45f9-8ce3-1e4529a29ffa" providerId="ADAL" clId="{146671F7-89BE-4910-A2DC-DC66CFDA45AD}" dt="2023-02-19T09:22:08.199" v="61390" actId="1076"/>
          <ac:picMkLst>
            <pc:docMk/>
            <pc:sldMk cId="3900910933" sldId="302"/>
            <ac:picMk id="8" creationId="{BE6692DF-157D-B875-B973-A9CA5983E47D}"/>
          </ac:picMkLst>
        </pc:picChg>
      </pc:sldChg>
      <pc:sldChg chg="addSp delSp modSp add mod">
        <pc:chgData name="CHRISTIAN MARESCALCO" userId="83dbff2c-528b-45f9-8ce3-1e4529a29ffa" providerId="ADAL" clId="{146671F7-89BE-4910-A2DC-DC66CFDA45AD}" dt="2023-02-20T18:51:37.128" v="66760" actId="21"/>
        <pc:sldMkLst>
          <pc:docMk/>
          <pc:sldMk cId="2179955679" sldId="303"/>
        </pc:sldMkLst>
        <pc:spChg chg="del">
          <ac:chgData name="CHRISTIAN MARESCALCO" userId="83dbff2c-528b-45f9-8ce3-1e4529a29ffa" providerId="ADAL" clId="{146671F7-89BE-4910-A2DC-DC66CFDA45AD}" dt="2023-02-20T18:51:37.128" v="66760" actId="21"/>
          <ac:spMkLst>
            <pc:docMk/>
            <pc:sldMk cId="2179955679" sldId="303"/>
            <ac:spMk id="4" creationId="{03FDFF71-B8EC-F1DA-67C4-9DB17AADD841}"/>
          </ac:spMkLst>
        </pc:spChg>
        <pc:spChg chg="mod">
          <ac:chgData name="CHRISTIAN MARESCALCO" userId="83dbff2c-528b-45f9-8ce3-1e4529a29ffa" providerId="ADAL" clId="{146671F7-89BE-4910-A2DC-DC66CFDA45AD}" dt="2023-02-12T15:32:24.721" v="11154" actId="20577"/>
          <ac:spMkLst>
            <pc:docMk/>
            <pc:sldMk cId="2179955679" sldId="303"/>
            <ac:spMk id="6" creationId="{1A88CAFD-1E2B-8E01-048D-0B5980017E43}"/>
          </ac:spMkLst>
        </pc:spChg>
        <pc:spChg chg="mod">
          <ac:chgData name="CHRISTIAN MARESCALCO" userId="83dbff2c-528b-45f9-8ce3-1e4529a29ffa" providerId="ADAL" clId="{146671F7-89BE-4910-A2DC-DC66CFDA45AD}" dt="2023-02-20T18:51:33.319" v="66759" actId="1076"/>
          <ac:spMkLst>
            <pc:docMk/>
            <pc:sldMk cId="2179955679" sldId="303"/>
            <ac:spMk id="11" creationId="{13D6ECB1-C4E5-CBB3-D7F8-2CE7BB737214}"/>
          </ac:spMkLst>
        </pc:spChg>
        <pc:picChg chg="del">
          <ac:chgData name="CHRISTIAN MARESCALCO" userId="83dbff2c-528b-45f9-8ce3-1e4529a29ffa" providerId="ADAL" clId="{146671F7-89BE-4910-A2DC-DC66CFDA45AD}" dt="2023-02-12T15:14:15.995" v="10328" actId="21"/>
          <ac:picMkLst>
            <pc:docMk/>
            <pc:sldMk cId="2179955679" sldId="303"/>
            <ac:picMk id="2" creationId="{D7BDA705-AA76-B756-9BD7-ACB419BC32D4}"/>
          </ac:picMkLst>
        </pc:picChg>
        <pc:picChg chg="add mod">
          <ac:chgData name="CHRISTIAN MARESCALCO" userId="83dbff2c-528b-45f9-8ce3-1e4529a29ffa" providerId="ADAL" clId="{146671F7-89BE-4910-A2DC-DC66CFDA45AD}" dt="2023-02-12T15:16:11.990" v="10398" actId="1440"/>
          <ac:picMkLst>
            <pc:docMk/>
            <pc:sldMk cId="2179955679" sldId="303"/>
            <ac:picMk id="5" creationId="{132DF51D-CC91-2E84-809C-F19F49FC503D}"/>
          </ac:picMkLst>
        </pc:picChg>
        <pc:picChg chg="mod">
          <ac:chgData name="CHRISTIAN MARESCALCO" userId="83dbff2c-528b-45f9-8ce3-1e4529a29ffa" providerId="ADAL" clId="{146671F7-89BE-4910-A2DC-DC66CFDA45AD}" dt="2023-02-12T15:16:03.637" v="10396" actId="1076"/>
          <ac:picMkLst>
            <pc:docMk/>
            <pc:sldMk cId="2179955679" sldId="303"/>
            <ac:picMk id="7" creationId="{D5B037D2-F0DF-3972-0F58-92ED96DBE00F}"/>
          </ac:picMkLst>
        </pc:picChg>
      </pc:sldChg>
      <pc:sldChg chg="addSp delSp modSp add mod">
        <pc:chgData name="CHRISTIAN MARESCALCO" userId="83dbff2c-528b-45f9-8ce3-1e4529a29ffa" providerId="ADAL" clId="{146671F7-89BE-4910-A2DC-DC66CFDA45AD}" dt="2023-02-12T16:01:23.049" v="12134" actId="22"/>
        <pc:sldMkLst>
          <pc:docMk/>
          <pc:sldMk cId="2029323428" sldId="304"/>
        </pc:sldMkLst>
        <pc:spChg chg="add del mod">
          <ac:chgData name="CHRISTIAN MARESCALCO" userId="83dbff2c-528b-45f9-8ce3-1e4529a29ffa" providerId="ADAL" clId="{146671F7-89BE-4910-A2DC-DC66CFDA45AD}" dt="2023-02-12T15:56:48.057" v="12111" actId="1076"/>
          <ac:spMkLst>
            <pc:docMk/>
            <pc:sldMk cId="2029323428" sldId="304"/>
            <ac:spMk id="6" creationId="{1A88CAFD-1E2B-8E01-048D-0B5980017E43}"/>
          </ac:spMkLst>
        </pc:spChg>
        <pc:spChg chg="mod">
          <ac:chgData name="CHRISTIAN MARESCALCO" userId="83dbff2c-528b-45f9-8ce3-1e4529a29ffa" providerId="ADAL" clId="{146671F7-89BE-4910-A2DC-DC66CFDA45AD}" dt="2023-02-12T15:56:44.425" v="12110" actId="1076"/>
          <ac:spMkLst>
            <pc:docMk/>
            <pc:sldMk cId="2029323428" sldId="304"/>
            <ac:spMk id="11" creationId="{13D6ECB1-C4E5-CBB3-D7F8-2CE7BB737214}"/>
          </ac:spMkLst>
        </pc:spChg>
        <pc:graphicFrameChg chg="add del">
          <ac:chgData name="CHRISTIAN MARESCALCO" userId="83dbff2c-528b-45f9-8ce3-1e4529a29ffa" providerId="ADAL" clId="{146671F7-89BE-4910-A2DC-DC66CFDA45AD}" dt="2023-02-12T15:56:34.100" v="12108" actId="26606"/>
          <ac:graphicFrameMkLst>
            <pc:docMk/>
            <pc:sldMk cId="2029323428" sldId="304"/>
            <ac:graphicFrameMk id="13" creationId="{172AB946-8808-F3D2-9A85-16C1D8AD4C6B}"/>
          </ac:graphicFrameMkLst>
        </pc:graphicFrameChg>
        <pc:picChg chg="add mod">
          <ac:chgData name="CHRISTIAN MARESCALCO" userId="83dbff2c-528b-45f9-8ce3-1e4529a29ffa" providerId="ADAL" clId="{146671F7-89BE-4910-A2DC-DC66CFDA45AD}" dt="2023-02-12T16:01:00.790" v="12132" actId="1076"/>
          <ac:picMkLst>
            <pc:docMk/>
            <pc:sldMk cId="2029323428" sldId="304"/>
            <ac:picMk id="3" creationId="{234489A3-C020-85D2-3E6F-ADC4F22319E0}"/>
          </ac:picMkLst>
        </pc:picChg>
        <pc:picChg chg="del">
          <ac:chgData name="CHRISTIAN MARESCALCO" userId="83dbff2c-528b-45f9-8ce3-1e4529a29ffa" providerId="ADAL" clId="{146671F7-89BE-4910-A2DC-DC66CFDA45AD}" dt="2023-02-12T15:32:51.214" v="11161" actId="21"/>
          <ac:picMkLst>
            <pc:docMk/>
            <pc:sldMk cId="2029323428" sldId="304"/>
            <ac:picMk id="5" creationId="{132DF51D-CC91-2E84-809C-F19F49FC503D}"/>
          </ac:picMkLst>
        </pc:picChg>
        <pc:picChg chg="del">
          <ac:chgData name="CHRISTIAN MARESCALCO" userId="83dbff2c-528b-45f9-8ce3-1e4529a29ffa" providerId="ADAL" clId="{146671F7-89BE-4910-A2DC-DC66CFDA45AD}" dt="2023-02-12T15:39:06.089" v="11474" actId="21"/>
          <ac:picMkLst>
            <pc:docMk/>
            <pc:sldMk cId="2029323428" sldId="304"/>
            <ac:picMk id="7" creationId="{D5B037D2-F0DF-3972-0F58-92ED96DBE00F}"/>
          </ac:picMkLst>
        </pc:picChg>
        <pc:picChg chg="add mod modCrop">
          <ac:chgData name="CHRISTIAN MARESCALCO" userId="83dbff2c-528b-45f9-8ce3-1e4529a29ffa" providerId="ADAL" clId="{146671F7-89BE-4910-A2DC-DC66CFDA45AD}" dt="2023-02-12T16:00:51.365" v="12129" actId="1076"/>
          <ac:picMkLst>
            <pc:docMk/>
            <pc:sldMk cId="2029323428" sldId="304"/>
            <ac:picMk id="9" creationId="{0F1F8192-CC1D-D00D-A173-6197A390E5FB}"/>
          </ac:picMkLst>
        </pc:picChg>
        <pc:picChg chg="add mod">
          <ac:chgData name="CHRISTIAN MARESCALCO" userId="83dbff2c-528b-45f9-8ce3-1e4529a29ffa" providerId="ADAL" clId="{146671F7-89BE-4910-A2DC-DC66CFDA45AD}" dt="2023-02-12T16:00:58.038" v="12131" actId="1076"/>
          <ac:picMkLst>
            <pc:docMk/>
            <pc:sldMk cId="2029323428" sldId="304"/>
            <ac:picMk id="12" creationId="{59EF0C16-2796-9D0F-C95F-E62F730E585E}"/>
          </ac:picMkLst>
        </pc:picChg>
        <pc:picChg chg="add mod">
          <ac:chgData name="CHRISTIAN MARESCALCO" userId="83dbff2c-528b-45f9-8ce3-1e4529a29ffa" providerId="ADAL" clId="{146671F7-89BE-4910-A2DC-DC66CFDA45AD}" dt="2023-02-12T16:00:54.726" v="12130" actId="1076"/>
          <ac:picMkLst>
            <pc:docMk/>
            <pc:sldMk cId="2029323428" sldId="304"/>
            <ac:picMk id="15" creationId="{AB623952-DAEC-60C4-FA35-8304A7E21A01}"/>
          </ac:picMkLst>
        </pc:picChg>
        <pc:picChg chg="add del">
          <ac:chgData name="CHRISTIAN MARESCALCO" userId="83dbff2c-528b-45f9-8ce3-1e4529a29ffa" providerId="ADAL" clId="{146671F7-89BE-4910-A2DC-DC66CFDA45AD}" dt="2023-02-12T16:01:23.049" v="12134" actId="22"/>
          <ac:picMkLst>
            <pc:docMk/>
            <pc:sldMk cId="2029323428" sldId="304"/>
            <ac:picMk id="17" creationId="{99D56C7B-87D1-25F4-EA51-358D85C9B32B}"/>
          </ac:picMkLst>
        </pc:picChg>
      </pc:sldChg>
      <pc:sldChg chg="modSp mod ord">
        <pc:chgData name="CHRISTIAN MARESCALCO" userId="83dbff2c-528b-45f9-8ce3-1e4529a29ffa" providerId="ADAL" clId="{146671F7-89BE-4910-A2DC-DC66CFDA45AD}" dt="2023-02-21T11:16:06.677" v="69439" actId="20577"/>
        <pc:sldMkLst>
          <pc:docMk/>
          <pc:sldMk cId="3273949672" sldId="306"/>
        </pc:sldMkLst>
        <pc:spChg chg="mod">
          <ac:chgData name="CHRISTIAN MARESCALCO" userId="83dbff2c-528b-45f9-8ce3-1e4529a29ffa" providerId="ADAL" clId="{146671F7-89BE-4910-A2DC-DC66CFDA45AD}" dt="2023-02-21T11:16:06.677" v="69439" actId="20577"/>
          <ac:spMkLst>
            <pc:docMk/>
            <pc:sldMk cId="3273949672" sldId="306"/>
            <ac:spMk id="39" creationId="{1A88CAFD-1E2B-8E01-048D-0B5980017E43}"/>
          </ac:spMkLst>
        </pc:spChg>
      </pc:sldChg>
      <pc:sldChg chg="modSp del mod">
        <pc:chgData name="CHRISTIAN MARESCALCO" userId="83dbff2c-528b-45f9-8ce3-1e4529a29ffa" providerId="ADAL" clId="{146671F7-89BE-4910-A2DC-DC66CFDA45AD}" dt="2023-02-19T16:36:42.807" v="64070" actId="2696"/>
        <pc:sldMkLst>
          <pc:docMk/>
          <pc:sldMk cId="4171254152" sldId="307"/>
        </pc:sldMkLst>
        <pc:spChg chg="mod">
          <ac:chgData name="CHRISTIAN MARESCALCO" userId="83dbff2c-528b-45f9-8ce3-1e4529a29ffa" providerId="ADAL" clId="{146671F7-89BE-4910-A2DC-DC66CFDA45AD}" dt="2023-02-13T09:22:31.062" v="13124" actId="20577"/>
          <ac:spMkLst>
            <pc:docMk/>
            <pc:sldMk cId="4171254152" sldId="307"/>
            <ac:spMk id="6" creationId="{1A88CAFD-1E2B-8E01-048D-0B5980017E43}"/>
          </ac:spMkLst>
        </pc:spChg>
        <pc:graphicFrameChg chg="mod modGraphic">
          <ac:chgData name="CHRISTIAN MARESCALCO" userId="83dbff2c-528b-45f9-8ce3-1e4529a29ffa" providerId="ADAL" clId="{146671F7-89BE-4910-A2DC-DC66CFDA45AD}" dt="2023-02-18T10:53:32.588" v="55346" actId="1076"/>
          <ac:graphicFrameMkLst>
            <pc:docMk/>
            <pc:sldMk cId="4171254152" sldId="307"/>
            <ac:graphicFrameMk id="4" creationId="{EAD7AF85-48B3-8A62-525A-F4B54A42EFD5}"/>
          </ac:graphicFrameMkLst>
        </pc:graphicFrameChg>
      </pc:sldChg>
      <pc:sldChg chg="addSp delSp modSp add mod ord">
        <pc:chgData name="CHRISTIAN MARESCALCO" userId="83dbff2c-528b-45f9-8ce3-1e4529a29ffa" providerId="ADAL" clId="{146671F7-89BE-4910-A2DC-DC66CFDA45AD}" dt="2023-02-20T18:52:49.262" v="66762" actId="1076"/>
        <pc:sldMkLst>
          <pc:docMk/>
          <pc:sldMk cId="4246492918" sldId="308"/>
        </pc:sldMkLst>
        <pc:spChg chg="mod">
          <ac:chgData name="CHRISTIAN MARESCALCO" userId="83dbff2c-528b-45f9-8ce3-1e4529a29ffa" providerId="ADAL" clId="{146671F7-89BE-4910-A2DC-DC66CFDA45AD}" dt="2023-02-20T18:52:49.262" v="66762" actId="1076"/>
          <ac:spMkLst>
            <pc:docMk/>
            <pc:sldMk cId="4246492918" sldId="308"/>
            <ac:spMk id="6" creationId="{1A88CAFD-1E2B-8E01-048D-0B5980017E43}"/>
          </ac:spMkLst>
        </pc:spChg>
        <pc:spChg chg="mod">
          <ac:chgData name="CHRISTIAN MARESCALCO" userId="83dbff2c-528b-45f9-8ce3-1e4529a29ffa" providerId="ADAL" clId="{146671F7-89BE-4910-A2DC-DC66CFDA45AD}" dt="2023-02-20T18:52:38.774" v="66761" actId="14100"/>
          <ac:spMkLst>
            <pc:docMk/>
            <pc:sldMk cId="4246492918" sldId="308"/>
            <ac:spMk id="11" creationId="{13D6ECB1-C4E5-CBB3-D7F8-2CE7BB737214}"/>
          </ac:spMkLst>
        </pc:spChg>
        <pc:picChg chg="add mod">
          <ac:chgData name="CHRISTIAN MARESCALCO" userId="83dbff2c-528b-45f9-8ce3-1e4529a29ffa" providerId="ADAL" clId="{146671F7-89BE-4910-A2DC-DC66CFDA45AD}" dt="2023-02-12T16:05:31.538" v="12273" actId="1076"/>
          <ac:picMkLst>
            <pc:docMk/>
            <pc:sldMk cId="4246492918" sldId="308"/>
            <ac:picMk id="3" creationId="{FDA655CC-07D2-5C57-5AA5-9AD68ECC585C}"/>
          </ac:picMkLst>
        </pc:picChg>
        <pc:picChg chg="del mod">
          <ac:chgData name="CHRISTIAN MARESCALCO" userId="83dbff2c-528b-45f9-8ce3-1e4529a29ffa" providerId="ADAL" clId="{146671F7-89BE-4910-A2DC-DC66CFDA45AD}" dt="2023-02-12T16:02:08.069" v="12190" actId="21"/>
          <ac:picMkLst>
            <pc:docMk/>
            <pc:sldMk cId="4246492918" sldId="308"/>
            <ac:picMk id="5" creationId="{132DF51D-CC91-2E84-809C-F19F49FC503D}"/>
          </ac:picMkLst>
        </pc:picChg>
        <pc:picChg chg="del">
          <ac:chgData name="CHRISTIAN MARESCALCO" userId="83dbff2c-528b-45f9-8ce3-1e4529a29ffa" providerId="ADAL" clId="{146671F7-89BE-4910-A2DC-DC66CFDA45AD}" dt="2023-02-12T16:02:02.846" v="12188" actId="21"/>
          <ac:picMkLst>
            <pc:docMk/>
            <pc:sldMk cId="4246492918" sldId="308"/>
            <ac:picMk id="7" creationId="{D5B037D2-F0DF-3972-0F58-92ED96DBE00F}"/>
          </ac:picMkLst>
        </pc:picChg>
      </pc:sldChg>
      <pc:sldChg chg="delSp add mod ord">
        <pc:chgData name="CHRISTIAN MARESCALCO" userId="83dbff2c-528b-45f9-8ce3-1e4529a29ffa" providerId="ADAL" clId="{146671F7-89BE-4910-A2DC-DC66CFDA45AD}" dt="2023-02-12T17:58:25.687" v="13064" actId="21"/>
        <pc:sldMkLst>
          <pc:docMk/>
          <pc:sldMk cId="105349695" sldId="309"/>
        </pc:sldMkLst>
        <pc:spChg chg="del">
          <ac:chgData name="CHRISTIAN MARESCALCO" userId="83dbff2c-528b-45f9-8ce3-1e4529a29ffa" providerId="ADAL" clId="{146671F7-89BE-4910-A2DC-DC66CFDA45AD}" dt="2023-02-12T17:58:25.687" v="13064" actId="21"/>
          <ac:spMkLst>
            <pc:docMk/>
            <pc:sldMk cId="105349695" sldId="309"/>
            <ac:spMk id="4" creationId="{AAAD56FA-FC5F-A953-A199-65C69BD67F20}"/>
          </ac:spMkLst>
        </pc:spChg>
      </pc:sldChg>
      <pc:sldChg chg="delSp add mod">
        <pc:chgData name="CHRISTIAN MARESCALCO" userId="83dbff2c-528b-45f9-8ce3-1e4529a29ffa" providerId="ADAL" clId="{146671F7-89BE-4910-A2DC-DC66CFDA45AD}" dt="2023-02-12T17:58:29.551" v="13065" actId="21"/>
        <pc:sldMkLst>
          <pc:docMk/>
          <pc:sldMk cId="1919367847" sldId="310"/>
        </pc:sldMkLst>
        <pc:spChg chg="del">
          <ac:chgData name="CHRISTIAN MARESCALCO" userId="83dbff2c-528b-45f9-8ce3-1e4529a29ffa" providerId="ADAL" clId="{146671F7-89BE-4910-A2DC-DC66CFDA45AD}" dt="2023-02-12T17:58:29.551" v="13065" actId="21"/>
          <ac:spMkLst>
            <pc:docMk/>
            <pc:sldMk cId="1919367847" sldId="310"/>
            <ac:spMk id="4" creationId="{AAAD56FA-FC5F-A953-A199-65C69BD67F20}"/>
          </ac:spMkLst>
        </pc:spChg>
      </pc:sldChg>
      <pc:sldChg chg="delSp add mod">
        <pc:chgData name="CHRISTIAN MARESCALCO" userId="83dbff2c-528b-45f9-8ce3-1e4529a29ffa" providerId="ADAL" clId="{146671F7-89BE-4910-A2DC-DC66CFDA45AD}" dt="2023-02-12T17:58:31.953" v="13066" actId="21"/>
        <pc:sldMkLst>
          <pc:docMk/>
          <pc:sldMk cId="2061749793" sldId="311"/>
        </pc:sldMkLst>
        <pc:spChg chg="del">
          <ac:chgData name="CHRISTIAN MARESCALCO" userId="83dbff2c-528b-45f9-8ce3-1e4529a29ffa" providerId="ADAL" clId="{146671F7-89BE-4910-A2DC-DC66CFDA45AD}" dt="2023-02-12T17:58:31.953" v="13066" actId="21"/>
          <ac:spMkLst>
            <pc:docMk/>
            <pc:sldMk cId="2061749793" sldId="311"/>
            <ac:spMk id="4" creationId="{AAAD56FA-FC5F-A953-A199-65C69BD67F20}"/>
          </ac:spMkLst>
        </pc:spChg>
      </pc:sldChg>
      <pc:sldChg chg="addSp modSp new mod ord">
        <pc:chgData name="CHRISTIAN MARESCALCO" userId="83dbff2c-528b-45f9-8ce3-1e4529a29ffa" providerId="ADAL" clId="{146671F7-89BE-4910-A2DC-DC66CFDA45AD}" dt="2023-02-13T15:45:49.496" v="18846" actId="20577"/>
        <pc:sldMkLst>
          <pc:docMk/>
          <pc:sldMk cId="2231889566" sldId="312"/>
        </pc:sldMkLst>
        <pc:spChg chg="add mod">
          <ac:chgData name="CHRISTIAN MARESCALCO" userId="83dbff2c-528b-45f9-8ce3-1e4529a29ffa" providerId="ADAL" clId="{146671F7-89BE-4910-A2DC-DC66CFDA45AD}" dt="2023-02-13T10:41:45.626" v="14000" actId="1076"/>
          <ac:spMkLst>
            <pc:docMk/>
            <pc:sldMk cId="2231889566" sldId="312"/>
            <ac:spMk id="2" creationId="{FC97FB2F-0F0E-5AF1-D519-E4FB8E7915A0}"/>
          </ac:spMkLst>
        </pc:spChg>
        <pc:spChg chg="add mod">
          <ac:chgData name="CHRISTIAN MARESCALCO" userId="83dbff2c-528b-45f9-8ce3-1e4529a29ffa" providerId="ADAL" clId="{146671F7-89BE-4910-A2DC-DC66CFDA45AD}" dt="2023-02-13T12:05:55.131" v="16749" actId="1076"/>
          <ac:spMkLst>
            <pc:docMk/>
            <pc:sldMk cId="2231889566" sldId="312"/>
            <ac:spMk id="3" creationId="{A9B95035-84E7-29D1-FC16-623803CBAC52}"/>
          </ac:spMkLst>
        </pc:spChg>
        <pc:spChg chg="add mod">
          <ac:chgData name="CHRISTIAN MARESCALCO" userId="83dbff2c-528b-45f9-8ce3-1e4529a29ffa" providerId="ADAL" clId="{146671F7-89BE-4910-A2DC-DC66CFDA45AD}" dt="2023-02-13T15:45:49.496" v="18846" actId="20577"/>
          <ac:spMkLst>
            <pc:docMk/>
            <pc:sldMk cId="2231889566" sldId="312"/>
            <ac:spMk id="4" creationId="{FAA568A4-682A-8842-B3CB-7795C480FA91}"/>
          </ac:spMkLst>
        </pc:spChg>
      </pc:sldChg>
      <pc:sldChg chg="addSp delSp add del setBg delDesignElem">
        <pc:chgData name="CHRISTIAN MARESCALCO" userId="83dbff2c-528b-45f9-8ce3-1e4529a29ffa" providerId="ADAL" clId="{146671F7-89BE-4910-A2DC-DC66CFDA45AD}" dt="2023-02-13T09:30:53.963" v="13128"/>
        <pc:sldMkLst>
          <pc:docMk/>
          <pc:sldMk cId="212848868" sldId="313"/>
        </pc:sldMkLst>
        <pc:spChg chg="add del">
          <ac:chgData name="CHRISTIAN MARESCALCO" userId="83dbff2c-528b-45f9-8ce3-1e4529a29ffa" providerId="ADAL" clId="{146671F7-89BE-4910-A2DC-DC66CFDA45AD}" dt="2023-02-13T09:30:53.963" v="13128"/>
          <ac:spMkLst>
            <pc:docMk/>
            <pc:sldMk cId="212848868" sldId="313"/>
            <ac:spMk id="34" creationId="{43162304-DA60-4C31-9E2B-E22F8DA75FF5}"/>
          </ac:spMkLst>
        </pc:spChg>
        <pc:spChg chg="add del">
          <ac:chgData name="CHRISTIAN MARESCALCO" userId="83dbff2c-528b-45f9-8ce3-1e4529a29ffa" providerId="ADAL" clId="{146671F7-89BE-4910-A2DC-DC66CFDA45AD}" dt="2023-02-13T09:30:53.963" v="13128"/>
          <ac:spMkLst>
            <pc:docMk/>
            <pc:sldMk cId="212848868" sldId="313"/>
            <ac:spMk id="35" creationId="{C4AE1EFF-264A-4A42-BEA1-0E875F40D74F}"/>
          </ac:spMkLst>
        </pc:spChg>
        <pc:spChg chg="add del">
          <ac:chgData name="CHRISTIAN MARESCALCO" userId="83dbff2c-528b-45f9-8ce3-1e4529a29ffa" providerId="ADAL" clId="{146671F7-89BE-4910-A2DC-DC66CFDA45AD}" dt="2023-02-13T09:30:53.963" v="13128"/>
          <ac:spMkLst>
            <pc:docMk/>
            <pc:sldMk cId="212848868" sldId="313"/>
            <ac:spMk id="36" creationId="{29DC5A77-10C9-4ECF-B7EB-8D917F36A9EE}"/>
          </ac:spMkLst>
        </pc:spChg>
        <pc:spChg chg="add del">
          <ac:chgData name="CHRISTIAN MARESCALCO" userId="83dbff2c-528b-45f9-8ce3-1e4529a29ffa" providerId="ADAL" clId="{146671F7-89BE-4910-A2DC-DC66CFDA45AD}" dt="2023-02-13T09:30:53.963" v="13128"/>
          <ac:spMkLst>
            <pc:docMk/>
            <pc:sldMk cId="212848868" sldId="313"/>
            <ac:spMk id="37" creationId="{2FFE28B5-FB16-49A9-B851-3C35FAC0CACB}"/>
          </ac:spMkLst>
        </pc:spChg>
        <pc:spChg chg="add del">
          <ac:chgData name="CHRISTIAN MARESCALCO" userId="83dbff2c-528b-45f9-8ce3-1e4529a29ffa" providerId="ADAL" clId="{146671F7-89BE-4910-A2DC-DC66CFDA45AD}" dt="2023-02-13T09:30:53.963" v="13128"/>
          <ac:spMkLst>
            <pc:docMk/>
            <pc:sldMk cId="212848868" sldId="313"/>
            <ac:spMk id="38" creationId="{01014442-855A-4E0F-8D09-C314661A48B9}"/>
          </ac:spMkLst>
        </pc:spChg>
        <pc:spChg chg="add del">
          <ac:chgData name="CHRISTIAN MARESCALCO" userId="83dbff2c-528b-45f9-8ce3-1e4529a29ffa" providerId="ADAL" clId="{146671F7-89BE-4910-A2DC-DC66CFDA45AD}" dt="2023-02-13T09:30:53.963" v="13128"/>
          <ac:spMkLst>
            <pc:docMk/>
            <pc:sldMk cId="212848868" sldId="313"/>
            <ac:spMk id="39" creationId="{9B1ABF09-86CF-414E-88A5-2B84CC7232A9}"/>
          </ac:spMkLst>
        </pc:spChg>
        <pc:spChg chg="add del">
          <ac:chgData name="CHRISTIAN MARESCALCO" userId="83dbff2c-528b-45f9-8ce3-1e4529a29ffa" providerId="ADAL" clId="{146671F7-89BE-4910-A2DC-DC66CFDA45AD}" dt="2023-02-13T09:30:53.963" v="13128"/>
          <ac:spMkLst>
            <pc:docMk/>
            <pc:sldMk cId="212848868" sldId="313"/>
            <ac:spMk id="40" creationId="{3FE91770-CDBB-4D24-94E5-AD484F36CE87}"/>
          </ac:spMkLst>
        </pc:spChg>
      </pc:sldChg>
      <pc:sldChg chg="addSp delSp add del setBg delDesignElem">
        <pc:chgData name="CHRISTIAN MARESCALCO" userId="83dbff2c-528b-45f9-8ce3-1e4529a29ffa" providerId="ADAL" clId="{146671F7-89BE-4910-A2DC-DC66CFDA45AD}" dt="2023-02-13T09:31:13.848" v="13131"/>
        <pc:sldMkLst>
          <pc:docMk/>
          <pc:sldMk cId="1441186925" sldId="313"/>
        </pc:sldMkLst>
        <pc:spChg chg="add del">
          <ac:chgData name="CHRISTIAN MARESCALCO" userId="83dbff2c-528b-45f9-8ce3-1e4529a29ffa" providerId="ADAL" clId="{146671F7-89BE-4910-A2DC-DC66CFDA45AD}" dt="2023-02-13T09:31:13.848" v="13131"/>
          <ac:spMkLst>
            <pc:docMk/>
            <pc:sldMk cId="1441186925" sldId="313"/>
            <ac:spMk id="17" creationId="{43162304-DA60-4C31-9E2B-E22F8DA75FF5}"/>
          </ac:spMkLst>
        </pc:spChg>
        <pc:spChg chg="add del">
          <ac:chgData name="CHRISTIAN MARESCALCO" userId="83dbff2c-528b-45f9-8ce3-1e4529a29ffa" providerId="ADAL" clId="{146671F7-89BE-4910-A2DC-DC66CFDA45AD}" dt="2023-02-13T09:31:13.848" v="13131"/>
          <ac:spMkLst>
            <pc:docMk/>
            <pc:sldMk cId="1441186925" sldId="313"/>
            <ac:spMk id="19" creationId="{C4AE1EFF-264A-4A42-BEA1-0E875F40D74F}"/>
          </ac:spMkLst>
        </pc:spChg>
        <pc:spChg chg="add del">
          <ac:chgData name="CHRISTIAN MARESCALCO" userId="83dbff2c-528b-45f9-8ce3-1e4529a29ffa" providerId="ADAL" clId="{146671F7-89BE-4910-A2DC-DC66CFDA45AD}" dt="2023-02-13T09:31:13.848" v="13131"/>
          <ac:spMkLst>
            <pc:docMk/>
            <pc:sldMk cId="1441186925" sldId="313"/>
            <ac:spMk id="21" creationId="{29DC5A77-10C9-4ECF-B7EB-8D917F36A9EE}"/>
          </ac:spMkLst>
        </pc:spChg>
        <pc:spChg chg="add del">
          <ac:chgData name="CHRISTIAN MARESCALCO" userId="83dbff2c-528b-45f9-8ce3-1e4529a29ffa" providerId="ADAL" clId="{146671F7-89BE-4910-A2DC-DC66CFDA45AD}" dt="2023-02-13T09:31:13.848" v="13131"/>
          <ac:spMkLst>
            <pc:docMk/>
            <pc:sldMk cId="1441186925" sldId="313"/>
            <ac:spMk id="22" creationId="{2FFE28B5-FB16-49A9-B851-3C35FAC0CACB}"/>
          </ac:spMkLst>
        </pc:spChg>
        <pc:spChg chg="add del">
          <ac:chgData name="CHRISTIAN MARESCALCO" userId="83dbff2c-528b-45f9-8ce3-1e4529a29ffa" providerId="ADAL" clId="{146671F7-89BE-4910-A2DC-DC66CFDA45AD}" dt="2023-02-13T09:31:13.848" v="13131"/>
          <ac:spMkLst>
            <pc:docMk/>
            <pc:sldMk cId="1441186925" sldId="313"/>
            <ac:spMk id="23" creationId="{01014442-855A-4E0F-8D09-C314661A48B9}"/>
          </ac:spMkLst>
        </pc:spChg>
        <pc:spChg chg="add del">
          <ac:chgData name="CHRISTIAN MARESCALCO" userId="83dbff2c-528b-45f9-8ce3-1e4529a29ffa" providerId="ADAL" clId="{146671F7-89BE-4910-A2DC-DC66CFDA45AD}" dt="2023-02-13T09:31:13.848" v="13131"/>
          <ac:spMkLst>
            <pc:docMk/>
            <pc:sldMk cId="1441186925" sldId="313"/>
            <ac:spMk id="24" creationId="{9B1ABF09-86CF-414E-88A5-2B84CC7232A9}"/>
          </ac:spMkLst>
        </pc:spChg>
        <pc:spChg chg="add del">
          <ac:chgData name="CHRISTIAN MARESCALCO" userId="83dbff2c-528b-45f9-8ce3-1e4529a29ffa" providerId="ADAL" clId="{146671F7-89BE-4910-A2DC-DC66CFDA45AD}" dt="2023-02-13T09:31:13.848" v="13131"/>
          <ac:spMkLst>
            <pc:docMk/>
            <pc:sldMk cId="1441186925" sldId="313"/>
            <ac:spMk id="25" creationId="{3FE91770-CDBB-4D24-94E5-AD484F36CE87}"/>
          </ac:spMkLst>
        </pc:spChg>
      </pc:sldChg>
      <pc:sldChg chg="addSp delSp modSp add mod">
        <pc:chgData name="CHRISTIAN MARESCALCO" userId="83dbff2c-528b-45f9-8ce3-1e4529a29ffa" providerId="ADAL" clId="{146671F7-89BE-4910-A2DC-DC66CFDA45AD}" dt="2023-02-13T09:46:20.913" v="13188" actId="26606"/>
        <pc:sldMkLst>
          <pc:docMk/>
          <pc:sldMk cId="1528892503" sldId="313"/>
        </pc:sldMkLst>
        <pc:spChg chg="mod">
          <ac:chgData name="CHRISTIAN MARESCALCO" userId="83dbff2c-528b-45f9-8ce3-1e4529a29ffa" providerId="ADAL" clId="{146671F7-89BE-4910-A2DC-DC66CFDA45AD}" dt="2023-02-13T09:46:20.913" v="13188" actId="26606"/>
          <ac:spMkLst>
            <pc:docMk/>
            <pc:sldMk cId="1528892503" sldId="313"/>
            <ac:spMk id="2" creationId="{440B115A-3D39-016F-36B5-EAB1C3509022}"/>
          </ac:spMkLst>
        </pc:spChg>
        <pc:spChg chg="del mod">
          <ac:chgData name="CHRISTIAN MARESCALCO" userId="83dbff2c-528b-45f9-8ce3-1e4529a29ffa" providerId="ADAL" clId="{146671F7-89BE-4910-A2DC-DC66CFDA45AD}" dt="2023-02-13T09:46:20.913" v="13188" actId="26606"/>
          <ac:spMkLst>
            <pc:docMk/>
            <pc:sldMk cId="1528892503" sldId="313"/>
            <ac:spMk id="3" creationId="{61D68D4C-D337-CBB7-2810-4ED4BE2A3577}"/>
          </ac:spMkLst>
        </pc:spChg>
        <pc:spChg chg="del">
          <ac:chgData name="CHRISTIAN MARESCALCO" userId="83dbff2c-528b-45f9-8ce3-1e4529a29ffa" providerId="ADAL" clId="{146671F7-89BE-4910-A2DC-DC66CFDA45AD}" dt="2023-02-13T09:46:20.913" v="13188" actId="26606"/>
          <ac:spMkLst>
            <pc:docMk/>
            <pc:sldMk cId="1528892503" sldId="313"/>
            <ac:spMk id="17" creationId="{43162304-DA60-4C31-9E2B-E22F8DA75FF5}"/>
          </ac:spMkLst>
        </pc:spChg>
        <pc:spChg chg="del">
          <ac:chgData name="CHRISTIAN MARESCALCO" userId="83dbff2c-528b-45f9-8ce3-1e4529a29ffa" providerId="ADAL" clId="{146671F7-89BE-4910-A2DC-DC66CFDA45AD}" dt="2023-02-13T09:46:20.913" v="13188" actId="26606"/>
          <ac:spMkLst>
            <pc:docMk/>
            <pc:sldMk cId="1528892503" sldId="313"/>
            <ac:spMk id="19" creationId="{C4AE1EFF-264A-4A42-BEA1-0E875F40D74F}"/>
          </ac:spMkLst>
        </pc:spChg>
        <pc:spChg chg="del">
          <ac:chgData name="CHRISTIAN MARESCALCO" userId="83dbff2c-528b-45f9-8ce3-1e4529a29ffa" providerId="ADAL" clId="{146671F7-89BE-4910-A2DC-DC66CFDA45AD}" dt="2023-02-13T09:46:20.913" v="13188" actId="26606"/>
          <ac:spMkLst>
            <pc:docMk/>
            <pc:sldMk cId="1528892503" sldId="313"/>
            <ac:spMk id="21" creationId="{29DC5A77-10C9-4ECF-B7EB-8D917F36A9EE}"/>
          </ac:spMkLst>
        </pc:spChg>
        <pc:spChg chg="del">
          <ac:chgData name="CHRISTIAN MARESCALCO" userId="83dbff2c-528b-45f9-8ce3-1e4529a29ffa" providerId="ADAL" clId="{146671F7-89BE-4910-A2DC-DC66CFDA45AD}" dt="2023-02-13T09:46:20.913" v="13188" actId="26606"/>
          <ac:spMkLst>
            <pc:docMk/>
            <pc:sldMk cId="1528892503" sldId="313"/>
            <ac:spMk id="22" creationId="{2FFE28B5-FB16-49A9-B851-3C35FAC0CACB}"/>
          </ac:spMkLst>
        </pc:spChg>
        <pc:spChg chg="del">
          <ac:chgData name="CHRISTIAN MARESCALCO" userId="83dbff2c-528b-45f9-8ce3-1e4529a29ffa" providerId="ADAL" clId="{146671F7-89BE-4910-A2DC-DC66CFDA45AD}" dt="2023-02-13T09:46:20.913" v="13188" actId="26606"/>
          <ac:spMkLst>
            <pc:docMk/>
            <pc:sldMk cId="1528892503" sldId="313"/>
            <ac:spMk id="23" creationId="{01014442-855A-4E0F-8D09-C314661A48B9}"/>
          </ac:spMkLst>
        </pc:spChg>
        <pc:spChg chg="del">
          <ac:chgData name="CHRISTIAN MARESCALCO" userId="83dbff2c-528b-45f9-8ce3-1e4529a29ffa" providerId="ADAL" clId="{146671F7-89BE-4910-A2DC-DC66CFDA45AD}" dt="2023-02-13T09:46:20.913" v="13188" actId="26606"/>
          <ac:spMkLst>
            <pc:docMk/>
            <pc:sldMk cId="1528892503" sldId="313"/>
            <ac:spMk id="24" creationId="{9B1ABF09-86CF-414E-88A5-2B84CC7232A9}"/>
          </ac:spMkLst>
        </pc:spChg>
        <pc:spChg chg="del">
          <ac:chgData name="CHRISTIAN MARESCALCO" userId="83dbff2c-528b-45f9-8ce3-1e4529a29ffa" providerId="ADAL" clId="{146671F7-89BE-4910-A2DC-DC66CFDA45AD}" dt="2023-02-13T09:46:20.913" v="13188" actId="26606"/>
          <ac:spMkLst>
            <pc:docMk/>
            <pc:sldMk cId="1528892503" sldId="313"/>
            <ac:spMk id="25" creationId="{3FE91770-CDBB-4D24-94E5-AD484F36CE87}"/>
          </ac:spMkLst>
        </pc:spChg>
        <pc:spChg chg="add">
          <ac:chgData name="CHRISTIAN MARESCALCO" userId="83dbff2c-528b-45f9-8ce3-1e4529a29ffa" providerId="ADAL" clId="{146671F7-89BE-4910-A2DC-DC66CFDA45AD}" dt="2023-02-13T09:46:20.913" v="13188" actId="26606"/>
          <ac:spMkLst>
            <pc:docMk/>
            <pc:sldMk cId="1528892503" sldId="313"/>
            <ac:spMk id="30" creationId="{C162DF2A-64D1-4AA9-BA42-8A4063EADE09}"/>
          </ac:spMkLst>
        </pc:spChg>
        <pc:spChg chg="add">
          <ac:chgData name="CHRISTIAN MARESCALCO" userId="83dbff2c-528b-45f9-8ce3-1e4529a29ffa" providerId="ADAL" clId="{146671F7-89BE-4910-A2DC-DC66CFDA45AD}" dt="2023-02-13T09:46:20.913" v="13188" actId="26606"/>
          <ac:spMkLst>
            <pc:docMk/>
            <pc:sldMk cId="1528892503" sldId="313"/>
            <ac:spMk id="32" creationId="{5D7C1373-63AF-4A75-909E-990E05356670}"/>
          </ac:spMkLst>
        </pc:spChg>
        <pc:spChg chg="add">
          <ac:chgData name="CHRISTIAN MARESCALCO" userId="83dbff2c-528b-45f9-8ce3-1e4529a29ffa" providerId="ADAL" clId="{146671F7-89BE-4910-A2DC-DC66CFDA45AD}" dt="2023-02-13T09:46:20.913" v="13188" actId="26606"/>
          <ac:spMkLst>
            <pc:docMk/>
            <pc:sldMk cId="1528892503" sldId="313"/>
            <ac:spMk id="34" creationId="{90EB472E-7CA6-4C2D-81E9-CD39A44F0B83}"/>
          </ac:spMkLst>
        </pc:spChg>
        <pc:spChg chg="add">
          <ac:chgData name="CHRISTIAN MARESCALCO" userId="83dbff2c-528b-45f9-8ce3-1e4529a29ffa" providerId="ADAL" clId="{146671F7-89BE-4910-A2DC-DC66CFDA45AD}" dt="2023-02-13T09:46:20.913" v="13188" actId="26606"/>
          <ac:spMkLst>
            <pc:docMk/>
            <pc:sldMk cId="1528892503" sldId="313"/>
            <ac:spMk id="36" creationId="{AE0A0486-F672-4FEF-A0A9-E6C3B7E3A545}"/>
          </ac:spMkLst>
        </pc:spChg>
        <pc:spChg chg="add">
          <ac:chgData name="CHRISTIAN MARESCALCO" userId="83dbff2c-528b-45f9-8ce3-1e4529a29ffa" providerId="ADAL" clId="{146671F7-89BE-4910-A2DC-DC66CFDA45AD}" dt="2023-02-13T09:46:20.913" v="13188" actId="26606"/>
          <ac:spMkLst>
            <pc:docMk/>
            <pc:sldMk cId="1528892503" sldId="313"/>
            <ac:spMk id="38" creationId="{4689BC21-5566-4B70-91EA-44B4299CB337}"/>
          </ac:spMkLst>
        </pc:spChg>
        <pc:spChg chg="add">
          <ac:chgData name="CHRISTIAN MARESCALCO" userId="83dbff2c-528b-45f9-8ce3-1e4529a29ffa" providerId="ADAL" clId="{146671F7-89BE-4910-A2DC-DC66CFDA45AD}" dt="2023-02-13T09:46:20.913" v="13188" actId="26606"/>
          <ac:spMkLst>
            <pc:docMk/>
            <pc:sldMk cId="1528892503" sldId="313"/>
            <ac:spMk id="40" creationId="{7F1FCE6A-97BC-41EB-809A-50936E0F940B}"/>
          </ac:spMkLst>
        </pc:spChg>
      </pc:sldChg>
      <pc:sldChg chg="modSp mod">
        <pc:chgData name="CHRISTIAN MARESCALCO" userId="83dbff2c-528b-45f9-8ce3-1e4529a29ffa" providerId="ADAL" clId="{146671F7-89BE-4910-A2DC-DC66CFDA45AD}" dt="2023-02-20T18:55:41.973" v="66768" actId="1076"/>
        <pc:sldMkLst>
          <pc:docMk/>
          <pc:sldMk cId="1406367835" sldId="316"/>
        </pc:sldMkLst>
        <pc:spChg chg="mod">
          <ac:chgData name="CHRISTIAN MARESCALCO" userId="83dbff2c-528b-45f9-8ce3-1e4529a29ffa" providerId="ADAL" clId="{146671F7-89BE-4910-A2DC-DC66CFDA45AD}" dt="2023-02-20T18:55:41.973" v="66768" actId="1076"/>
          <ac:spMkLst>
            <pc:docMk/>
            <pc:sldMk cId="1406367835" sldId="316"/>
            <ac:spMk id="30" creationId="{CEBDEF0A-3B99-9E09-5950-CC8D237A4D94}"/>
          </ac:spMkLst>
        </pc:spChg>
        <pc:spChg chg="mod">
          <ac:chgData name="CHRISTIAN MARESCALCO" userId="83dbff2c-528b-45f9-8ce3-1e4529a29ffa" providerId="ADAL" clId="{146671F7-89BE-4910-A2DC-DC66CFDA45AD}" dt="2023-02-20T18:54:53.737" v="66767" actId="20577"/>
          <ac:spMkLst>
            <pc:docMk/>
            <pc:sldMk cId="1406367835" sldId="316"/>
            <ac:spMk id="275" creationId="{C74E1D4C-8561-7228-B6D6-910996C45E97}"/>
          </ac:spMkLst>
        </pc:spChg>
        <pc:graphicFrameChg chg="mod">
          <ac:chgData name="CHRISTIAN MARESCALCO" userId="83dbff2c-528b-45f9-8ce3-1e4529a29ffa" providerId="ADAL" clId="{146671F7-89BE-4910-A2DC-DC66CFDA45AD}" dt="2023-02-20T18:54:17.883" v="66765" actId="122"/>
          <ac:graphicFrameMkLst>
            <pc:docMk/>
            <pc:sldMk cId="1406367835" sldId="316"/>
            <ac:graphicFrameMk id="10" creationId="{9CC89BCA-EE54-8B94-00FA-93045D377917}"/>
          </ac:graphicFrameMkLst>
        </pc:graphicFrameChg>
      </pc:sldChg>
      <pc:sldChg chg="addSp delSp modSp del mod setBg">
        <pc:chgData name="CHRISTIAN MARESCALCO" userId="83dbff2c-528b-45f9-8ce3-1e4529a29ffa" providerId="ADAL" clId="{146671F7-89BE-4910-A2DC-DC66CFDA45AD}" dt="2023-02-13T10:41:21.833" v="13998" actId="2696"/>
        <pc:sldMkLst>
          <pc:docMk/>
          <pc:sldMk cId="4026599024" sldId="317"/>
        </pc:sldMkLst>
        <pc:spChg chg="mod">
          <ac:chgData name="CHRISTIAN MARESCALCO" userId="83dbff2c-528b-45f9-8ce3-1e4529a29ffa" providerId="ADAL" clId="{146671F7-89BE-4910-A2DC-DC66CFDA45AD}" dt="2023-02-13T10:40:59.799" v="13994" actId="26606"/>
          <ac:spMkLst>
            <pc:docMk/>
            <pc:sldMk cId="4026599024" sldId="317"/>
            <ac:spMk id="2" creationId="{440B115A-3D39-016F-36B5-EAB1C3509022}"/>
          </ac:spMkLst>
        </pc:spChg>
        <pc:spChg chg="mod">
          <ac:chgData name="CHRISTIAN MARESCALCO" userId="83dbff2c-528b-45f9-8ce3-1e4529a29ffa" providerId="ADAL" clId="{146671F7-89BE-4910-A2DC-DC66CFDA45AD}" dt="2023-02-13T10:40:59.799" v="13994" actId="26606"/>
          <ac:spMkLst>
            <pc:docMk/>
            <pc:sldMk cId="4026599024" sldId="317"/>
            <ac:spMk id="3" creationId="{61D68D4C-D337-CBB7-2810-4ED4BE2A3577}"/>
          </ac:spMkLst>
        </pc:spChg>
        <pc:spChg chg="del">
          <ac:chgData name="CHRISTIAN MARESCALCO" userId="83dbff2c-528b-45f9-8ce3-1e4529a29ffa" providerId="ADAL" clId="{146671F7-89BE-4910-A2DC-DC66CFDA45AD}" dt="2023-02-13T10:40:59.799" v="13994" actId="26606"/>
          <ac:spMkLst>
            <pc:docMk/>
            <pc:sldMk cId="4026599024" sldId="317"/>
            <ac:spMk id="34" creationId="{43162304-DA60-4C31-9E2B-E22F8DA75FF5}"/>
          </ac:spMkLst>
        </pc:spChg>
        <pc:spChg chg="del">
          <ac:chgData name="CHRISTIAN MARESCALCO" userId="83dbff2c-528b-45f9-8ce3-1e4529a29ffa" providerId="ADAL" clId="{146671F7-89BE-4910-A2DC-DC66CFDA45AD}" dt="2023-02-13T10:40:59.799" v="13994" actId="26606"/>
          <ac:spMkLst>
            <pc:docMk/>
            <pc:sldMk cId="4026599024" sldId="317"/>
            <ac:spMk id="35" creationId="{C4AE1EFF-264A-4A42-BEA1-0E875F40D74F}"/>
          </ac:spMkLst>
        </pc:spChg>
        <pc:spChg chg="del">
          <ac:chgData name="CHRISTIAN MARESCALCO" userId="83dbff2c-528b-45f9-8ce3-1e4529a29ffa" providerId="ADAL" clId="{146671F7-89BE-4910-A2DC-DC66CFDA45AD}" dt="2023-02-13T10:40:59.799" v="13994" actId="26606"/>
          <ac:spMkLst>
            <pc:docMk/>
            <pc:sldMk cId="4026599024" sldId="317"/>
            <ac:spMk id="36" creationId="{29DC5A77-10C9-4ECF-B7EB-8D917F36A9EE}"/>
          </ac:spMkLst>
        </pc:spChg>
        <pc:spChg chg="del">
          <ac:chgData name="CHRISTIAN MARESCALCO" userId="83dbff2c-528b-45f9-8ce3-1e4529a29ffa" providerId="ADAL" clId="{146671F7-89BE-4910-A2DC-DC66CFDA45AD}" dt="2023-02-13T10:40:59.799" v="13994" actId="26606"/>
          <ac:spMkLst>
            <pc:docMk/>
            <pc:sldMk cId="4026599024" sldId="317"/>
            <ac:spMk id="37" creationId="{2FFE28B5-FB16-49A9-B851-3C35FAC0CACB}"/>
          </ac:spMkLst>
        </pc:spChg>
        <pc:spChg chg="del">
          <ac:chgData name="CHRISTIAN MARESCALCO" userId="83dbff2c-528b-45f9-8ce3-1e4529a29ffa" providerId="ADAL" clId="{146671F7-89BE-4910-A2DC-DC66CFDA45AD}" dt="2023-02-13T10:40:59.799" v="13994" actId="26606"/>
          <ac:spMkLst>
            <pc:docMk/>
            <pc:sldMk cId="4026599024" sldId="317"/>
            <ac:spMk id="38" creationId="{01014442-855A-4E0F-8D09-C314661A48B9}"/>
          </ac:spMkLst>
        </pc:spChg>
        <pc:spChg chg="del">
          <ac:chgData name="CHRISTIAN MARESCALCO" userId="83dbff2c-528b-45f9-8ce3-1e4529a29ffa" providerId="ADAL" clId="{146671F7-89BE-4910-A2DC-DC66CFDA45AD}" dt="2023-02-13T10:40:59.799" v="13994" actId="26606"/>
          <ac:spMkLst>
            <pc:docMk/>
            <pc:sldMk cId="4026599024" sldId="317"/>
            <ac:spMk id="39" creationId="{9B1ABF09-86CF-414E-88A5-2B84CC7232A9}"/>
          </ac:spMkLst>
        </pc:spChg>
        <pc:spChg chg="del">
          <ac:chgData name="CHRISTIAN MARESCALCO" userId="83dbff2c-528b-45f9-8ce3-1e4529a29ffa" providerId="ADAL" clId="{146671F7-89BE-4910-A2DC-DC66CFDA45AD}" dt="2023-02-13T10:40:59.799" v="13994" actId="26606"/>
          <ac:spMkLst>
            <pc:docMk/>
            <pc:sldMk cId="4026599024" sldId="317"/>
            <ac:spMk id="40" creationId="{3FE91770-CDBB-4D24-94E5-AD484F36CE87}"/>
          </ac:spMkLst>
        </pc:spChg>
        <pc:spChg chg="add">
          <ac:chgData name="CHRISTIAN MARESCALCO" userId="83dbff2c-528b-45f9-8ce3-1e4529a29ffa" providerId="ADAL" clId="{146671F7-89BE-4910-A2DC-DC66CFDA45AD}" dt="2023-02-13T10:40:59.799" v="13994" actId="26606"/>
          <ac:spMkLst>
            <pc:docMk/>
            <pc:sldMk cId="4026599024" sldId="317"/>
            <ac:spMk id="45" creationId="{43162304-DA60-4C31-9E2B-E22F8DA75FF5}"/>
          </ac:spMkLst>
        </pc:spChg>
        <pc:spChg chg="add">
          <ac:chgData name="CHRISTIAN MARESCALCO" userId="83dbff2c-528b-45f9-8ce3-1e4529a29ffa" providerId="ADAL" clId="{146671F7-89BE-4910-A2DC-DC66CFDA45AD}" dt="2023-02-13T10:40:59.799" v="13994" actId="26606"/>
          <ac:spMkLst>
            <pc:docMk/>
            <pc:sldMk cId="4026599024" sldId="317"/>
            <ac:spMk id="47" creationId="{C4AE1EFF-264A-4A42-BEA1-0E875F40D74F}"/>
          </ac:spMkLst>
        </pc:spChg>
        <pc:spChg chg="add">
          <ac:chgData name="CHRISTIAN MARESCALCO" userId="83dbff2c-528b-45f9-8ce3-1e4529a29ffa" providerId="ADAL" clId="{146671F7-89BE-4910-A2DC-DC66CFDA45AD}" dt="2023-02-13T10:40:59.799" v="13994" actId="26606"/>
          <ac:spMkLst>
            <pc:docMk/>
            <pc:sldMk cId="4026599024" sldId="317"/>
            <ac:spMk id="49" creationId="{1F357A41-BBA7-4673-A16D-5807F0C0E5D6}"/>
          </ac:spMkLst>
        </pc:spChg>
        <pc:spChg chg="add">
          <ac:chgData name="CHRISTIAN MARESCALCO" userId="83dbff2c-528b-45f9-8ce3-1e4529a29ffa" providerId="ADAL" clId="{146671F7-89BE-4910-A2DC-DC66CFDA45AD}" dt="2023-02-13T10:40:59.799" v="13994" actId="26606"/>
          <ac:spMkLst>
            <pc:docMk/>
            <pc:sldMk cId="4026599024" sldId="317"/>
            <ac:spMk id="51" creationId="{FFEFB607-1185-4C57-A8CC-7767B2FFCA57}"/>
          </ac:spMkLst>
        </pc:spChg>
        <pc:graphicFrameChg chg="add del mod modGraphic">
          <ac:chgData name="CHRISTIAN MARESCALCO" userId="83dbff2c-528b-45f9-8ce3-1e4529a29ffa" providerId="ADAL" clId="{146671F7-89BE-4910-A2DC-DC66CFDA45AD}" dt="2023-02-13T10:29:21.809" v="13639" actId="21"/>
          <ac:graphicFrameMkLst>
            <pc:docMk/>
            <pc:sldMk cId="4026599024" sldId="317"/>
            <ac:graphicFrameMk id="5" creationId="{3F8B428A-B992-736D-17DB-A226A4E24B9A}"/>
          </ac:graphicFrameMkLst>
        </pc:graphicFrameChg>
        <pc:graphicFrameChg chg="add del mod">
          <ac:chgData name="CHRISTIAN MARESCALCO" userId="83dbff2c-528b-45f9-8ce3-1e4529a29ffa" providerId="ADAL" clId="{146671F7-89BE-4910-A2DC-DC66CFDA45AD}" dt="2023-02-13T10:38:37.914" v="13927" actId="21"/>
          <ac:graphicFrameMkLst>
            <pc:docMk/>
            <pc:sldMk cId="4026599024" sldId="317"/>
            <ac:graphicFrameMk id="6" creationId="{7EB80097-71BC-27D8-3015-3328251618D8}"/>
          </ac:graphicFrameMkLst>
        </pc:graphicFrameChg>
        <pc:graphicFrameChg chg="add del mod">
          <ac:chgData name="CHRISTIAN MARESCALCO" userId="83dbff2c-528b-45f9-8ce3-1e4529a29ffa" providerId="ADAL" clId="{146671F7-89BE-4910-A2DC-DC66CFDA45AD}" dt="2023-02-13T10:29:04.459" v="13630" actId="21"/>
          <ac:graphicFrameMkLst>
            <pc:docMk/>
            <pc:sldMk cId="4026599024" sldId="317"/>
            <ac:graphicFrameMk id="7" creationId="{C56085F3-DF05-C7A2-CFEF-33D18D41645B}"/>
          </ac:graphicFrameMkLst>
        </pc:graphicFrameChg>
        <pc:graphicFrameChg chg="add del mod">
          <ac:chgData name="CHRISTIAN MARESCALCO" userId="83dbff2c-528b-45f9-8ce3-1e4529a29ffa" providerId="ADAL" clId="{146671F7-89BE-4910-A2DC-DC66CFDA45AD}" dt="2023-02-13T10:29:13.922" v="13633" actId="21"/>
          <ac:graphicFrameMkLst>
            <pc:docMk/>
            <pc:sldMk cId="4026599024" sldId="317"/>
            <ac:graphicFrameMk id="8" creationId="{20E7F34F-B01A-1895-B257-285739871D29}"/>
          </ac:graphicFrameMkLst>
        </pc:graphicFrameChg>
      </pc:sldChg>
      <pc:sldChg chg="modSp">
        <pc:chgData name="CHRISTIAN MARESCALCO" userId="83dbff2c-528b-45f9-8ce3-1e4529a29ffa" providerId="ADAL" clId="{146671F7-89BE-4910-A2DC-DC66CFDA45AD}" dt="2023-02-20T18:56:04.383" v="66770" actId="122"/>
        <pc:sldMkLst>
          <pc:docMk/>
          <pc:sldMk cId="2559069174" sldId="318"/>
        </pc:sldMkLst>
        <pc:graphicFrameChg chg="mod">
          <ac:chgData name="CHRISTIAN MARESCALCO" userId="83dbff2c-528b-45f9-8ce3-1e4529a29ffa" providerId="ADAL" clId="{146671F7-89BE-4910-A2DC-DC66CFDA45AD}" dt="2023-02-20T18:56:04.383" v="66770" actId="122"/>
          <ac:graphicFrameMkLst>
            <pc:docMk/>
            <pc:sldMk cId="2559069174" sldId="318"/>
            <ac:graphicFrameMk id="50" creationId="{A8B8528C-BCBF-6A4C-120C-639D94E4CEB9}"/>
          </ac:graphicFrameMkLst>
        </pc:graphicFrameChg>
      </pc:sldChg>
      <pc:sldChg chg="modSp add mod">
        <pc:chgData name="CHRISTIAN MARESCALCO" userId="83dbff2c-528b-45f9-8ce3-1e4529a29ffa" providerId="ADAL" clId="{146671F7-89BE-4910-A2DC-DC66CFDA45AD}" dt="2023-02-21T08:51:00.325" v="68835" actId="20577"/>
        <pc:sldMkLst>
          <pc:docMk/>
          <pc:sldMk cId="970437913" sldId="319"/>
        </pc:sldMkLst>
        <pc:spChg chg="mod">
          <ac:chgData name="CHRISTIAN MARESCALCO" userId="83dbff2c-528b-45f9-8ce3-1e4529a29ffa" providerId="ADAL" clId="{146671F7-89BE-4910-A2DC-DC66CFDA45AD}" dt="2023-02-13T12:06:19.426" v="16757" actId="1076"/>
          <ac:spMkLst>
            <pc:docMk/>
            <pc:sldMk cId="970437913" sldId="319"/>
            <ac:spMk id="3" creationId="{A9B95035-84E7-29D1-FC16-623803CBAC52}"/>
          </ac:spMkLst>
        </pc:spChg>
        <pc:spChg chg="mod">
          <ac:chgData name="CHRISTIAN MARESCALCO" userId="83dbff2c-528b-45f9-8ce3-1e4529a29ffa" providerId="ADAL" clId="{146671F7-89BE-4910-A2DC-DC66CFDA45AD}" dt="2023-02-21T08:51:00.325" v="68835" actId="20577"/>
          <ac:spMkLst>
            <pc:docMk/>
            <pc:sldMk cId="970437913" sldId="319"/>
            <ac:spMk id="4" creationId="{FAA568A4-682A-8842-B3CB-7795C480FA91}"/>
          </ac:spMkLst>
        </pc:spChg>
      </pc:sldChg>
      <pc:sldChg chg="modSp mod">
        <pc:chgData name="CHRISTIAN MARESCALCO" userId="83dbff2c-528b-45f9-8ce3-1e4529a29ffa" providerId="ADAL" clId="{146671F7-89BE-4910-A2DC-DC66CFDA45AD}" dt="2023-02-20T18:56:42.063" v="66773" actId="20577"/>
        <pc:sldMkLst>
          <pc:docMk/>
          <pc:sldMk cId="1915049807" sldId="320"/>
        </pc:sldMkLst>
        <pc:spChg chg="mod">
          <ac:chgData name="CHRISTIAN MARESCALCO" userId="83dbff2c-528b-45f9-8ce3-1e4529a29ffa" providerId="ADAL" clId="{146671F7-89BE-4910-A2DC-DC66CFDA45AD}" dt="2023-02-20T18:56:42.063" v="66773" actId="20577"/>
          <ac:spMkLst>
            <pc:docMk/>
            <pc:sldMk cId="1915049807" sldId="320"/>
            <ac:spMk id="56" creationId="{DBBF1004-2FC5-1409-4E7E-389E60CC9F41}"/>
          </ac:spMkLst>
        </pc:spChg>
      </pc:sldChg>
      <pc:sldChg chg="modSp add mod">
        <pc:chgData name="CHRISTIAN MARESCALCO" userId="83dbff2c-528b-45f9-8ce3-1e4529a29ffa" providerId="ADAL" clId="{146671F7-89BE-4910-A2DC-DC66CFDA45AD}" dt="2023-02-21T09:01:04.555" v="68997" actId="20577"/>
        <pc:sldMkLst>
          <pc:docMk/>
          <pc:sldMk cId="158724242" sldId="321"/>
        </pc:sldMkLst>
        <pc:spChg chg="mod">
          <ac:chgData name="CHRISTIAN MARESCALCO" userId="83dbff2c-528b-45f9-8ce3-1e4529a29ffa" providerId="ADAL" clId="{146671F7-89BE-4910-A2DC-DC66CFDA45AD}" dt="2023-02-13T14:45:36.869" v="16783" actId="20577"/>
          <ac:spMkLst>
            <pc:docMk/>
            <pc:sldMk cId="158724242" sldId="321"/>
            <ac:spMk id="3" creationId="{A9B95035-84E7-29D1-FC16-623803CBAC52}"/>
          </ac:spMkLst>
        </pc:spChg>
        <pc:spChg chg="mod">
          <ac:chgData name="CHRISTIAN MARESCALCO" userId="83dbff2c-528b-45f9-8ce3-1e4529a29ffa" providerId="ADAL" clId="{146671F7-89BE-4910-A2DC-DC66CFDA45AD}" dt="2023-02-21T09:01:04.555" v="68997" actId="20577"/>
          <ac:spMkLst>
            <pc:docMk/>
            <pc:sldMk cId="158724242" sldId="321"/>
            <ac:spMk id="4" creationId="{FAA568A4-682A-8842-B3CB-7795C480FA91}"/>
          </ac:spMkLst>
        </pc:spChg>
      </pc:sldChg>
      <pc:sldChg chg="modSp add mod">
        <pc:chgData name="CHRISTIAN MARESCALCO" userId="83dbff2c-528b-45f9-8ce3-1e4529a29ffa" providerId="ADAL" clId="{146671F7-89BE-4910-A2DC-DC66CFDA45AD}" dt="2023-02-13T15:34:35.732" v="18546" actId="20577"/>
        <pc:sldMkLst>
          <pc:docMk/>
          <pc:sldMk cId="4176435901" sldId="322"/>
        </pc:sldMkLst>
        <pc:spChg chg="mod">
          <ac:chgData name="CHRISTIAN MARESCALCO" userId="83dbff2c-528b-45f9-8ce3-1e4529a29ffa" providerId="ADAL" clId="{146671F7-89BE-4910-A2DC-DC66CFDA45AD}" dt="2023-02-13T15:24:04.986" v="18185" actId="20577"/>
          <ac:spMkLst>
            <pc:docMk/>
            <pc:sldMk cId="4176435901" sldId="322"/>
            <ac:spMk id="3" creationId="{A9B95035-84E7-29D1-FC16-623803CBAC52}"/>
          </ac:spMkLst>
        </pc:spChg>
        <pc:spChg chg="mod">
          <ac:chgData name="CHRISTIAN MARESCALCO" userId="83dbff2c-528b-45f9-8ce3-1e4529a29ffa" providerId="ADAL" clId="{146671F7-89BE-4910-A2DC-DC66CFDA45AD}" dt="2023-02-13T15:34:35.732" v="18546" actId="20577"/>
          <ac:spMkLst>
            <pc:docMk/>
            <pc:sldMk cId="4176435901" sldId="322"/>
            <ac:spMk id="4" creationId="{FAA568A4-682A-8842-B3CB-7795C480FA91}"/>
          </ac:spMkLst>
        </pc:spChg>
      </pc:sldChg>
      <pc:sldChg chg="addSp delSp modSp mod">
        <pc:chgData name="CHRISTIAN MARESCALCO" userId="83dbff2c-528b-45f9-8ce3-1e4529a29ffa" providerId="ADAL" clId="{146671F7-89BE-4910-A2DC-DC66CFDA45AD}" dt="2023-02-20T19:02:29.335" v="66831" actId="1076"/>
        <pc:sldMkLst>
          <pc:docMk/>
          <pc:sldMk cId="2822868737" sldId="323"/>
        </pc:sldMkLst>
        <pc:spChg chg="add del mod">
          <ac:chgData name="CHRISTIAN MARESCALCO" userId="83dbff2c-528b-45f9-8ce3-1e4529a29ffa" providerId="ADAL" clId="{146671F7-89BE-4910-A2DC-DC66CFDA45AD}" dt="2023-02-20T10:39:28.530" v="65371" actId="26606"/>
          <ac:spMkLst>
            <pc:docMk/>
            <pc:sldMk cId="2822868737" sldId="323"/>
            <ac:spMk id="6" creationId="{1059D1D7-D2A1-4CC8-2391-96D803E51200}"/>
          </ac:spMkLst>
        </pc:spChg>
        <pc:spChg chg="del">
          <ac:chgData name="CHRISTIAN MARESCALCO" userId="83dbff2c-528b-45f9-8ce3-1e4529a29ffa" providerId="ADAL" clId="{146671F7-89BE-4910-A2DC-DC66CFDA45AD}" dt="2023-02-20T10:39:28.530" v="65371" actId="26606"/>
          <ac:spMkLst>
            <pc:docMk/>
            <pc:sldMk cId="2822868737" sldId="323"/>
            <ac:spMk id="25" creationId="{B86EEAC6-011F-4499-ACFF-2FDC742DB06D}"/>
          </ac:spMkLst>
        </pc:spChg>
        <pc:spChg chg="del">
          <ac:chgData name="CHRISTIAN MARESCALCO" userId="83dbff2c-528b-45f9-8ce3-1e4529a29ffa" providerId="ADAL" clId="{146671F7-89BE-4910-A2DC-DC66CFDA45AD}" dt="2023-02-20T10:39:28.530" v="65371" actId="26606"/>
          <ac:spMkLst>
            <pc:docMk/>
            <pc:sldMk cId="2822868737" sldId="323"/>
            <ac:spMk id="26" creationId="{6970F14D-B6E6-40EA-96B4-4E18D0CF9D8C}"/>
          </ac:spMkLst>
        </pc:spChg>
        <pc:spChg chg="add mod">
          <ac:chgData name="CHRISTIAN MARESCALCO" userId="83dbff2c-528b-45f9-8ce3-1e4529a29ffa" providerId="ADAL" clId="{146671F7-89BE-4910-A2DC-DC66CFDA45AD}" dt="2023-02-20T11:27:05.705" v="66114" actId="14100"/>
          <ac:spMkLst>
            <pc:docMk/>
            <pc:sldMk cId="2822868737" sldId="323"/>
            <ac:spMk id="30" creationId="{1059D1D7-D2A1-4CC8-2391-96D803E51200}"/>
          </ac:spMkLst>
        </pc:spChg>
        <pc:spChg chg="add">
          <ac:chgData name="CHRISTIAN MARESCALCO" userId="83dbff2c-528b-45f9-8ce3-1e4529a29ffa" providerId="ADAL" clId="{146671F7-89BE-4910-A2DC-DC66CFDA45AD}" dt="2023-02-20T10:39:28.530" v="65371" actId="26606"/>
          <ac:spMkLst>
            <pc:docMk/>
            <pc:sldMk cId="2822868737" sldId="323"/>
            <ac:spMk id="31" creationId="{4F645BF8-7885-4398-80BC-4C0DF24F5CEE}"/>
          </ac:spMkLst>
        </pc:spChg>
        <pc:spChg chg="add">
          <ac:chgData name="CHRISTIAN MARESCALCO" userId="83dbff2c-528b-45f9-8ce3-1e4529a29ffa" providerId="ADAL" clId="{146671F7-89BE-4910-A2DC-DC66CFDA45AD}" dt="2023-02-20T10:39:28.530" v="65371" actId="26606"/>
          <ac:spMkLst>
            <pc:docMk/>
            <pc:sldMk cId="2822868737" sldId="323"/>
            <ac:spMk id="33" creationId="{3212FB65-CD2B-4005-B910-132DCE19FCC7}"/>
          </ac:spMkLst>
        </pc:spChg>
        <pc:graphicFrameChg chg="add del">
          <ac:chgData name="CHRISTIAN MARESCALCO" userId="83dbff2c-528b-45f9-8ce3-1e4529a29ffa" providerId="ADAL" clId="{146671F7-89BE-4910-A2DC-DC66CFDA45AD}" dt="2023-02-20T10:39:28.525" v="65370" actId="26606"/>
          <ac:graphicFrameMkLst>
            <pc:docMk/>
            <pc:sldMk cId="2822868737" sldId="323"/>
            <ac:graphicFrameMk id="28" creationId="{59C55BC2-3FC5-8962-39EB-F4088385B52C}"/>
          </ac:graphicFrameMkLst>
        </pc:graphicFrameChg>
        <pc:picChg chg="del">
          <ac:chgData name="CHRISTIAN MARESCALCO" userId="83dbff2c-528b-45f9-8ce3-1e4529a29ffa" providerId="ADAL" clId="{146671F7-89BE-4910-A2DC-DC66CFDA45AD}" dt="2023-02-20T09:38:14.360" v="64919" actId="21"/>
          <ac:picMkLst>
            <pc:docMk/>
            <pc:sldMk cId="2822868737" sldId="323"/>
            <ac:picMk id="4" creationId="{7312FBF7-BA66-7BE2-018E-457AD7E12364}"/>
          </ac:picMkLst>
        </pc:picChg>
        <pc:picChg chg="add mod">
          <ac:chgData name="CHRISTIAN MARESCALCO" userId="83dbff2c-528b-45f9-8ce3-1e4529a29ffa" providerId="ADAL" clId="{146671F7-89BE-4910-A2DC-DC66CFDA45AD}" dt="2023-02-20T19:02:29.335" v="66831" actId="1076"/>
          <ac:picMkLst>
            <pc:docMk/>
            <pc:sldMk cId="2822868737" sldId="323"/>
            <ac:picMk id="5" creationId="{927FCCF5-4E10-3D05-2A9B-2537D68560AC}"/>
          </ac:picMkLst>
        </pc:picChg>
      </pc:sldChg>
      <pc:sldChg chg="modSp add del mod">
        <pc:chgData name="CHRISTIAN MARESCALCO" userId="83dbff2c-528b-45f9-8ce3-1e4529a29ffa" providerId="ADAL" clId="{146671F7-89BE-4910-A2DC-DC66CFDA45AD}" dt="2023-02-20T20:22:28.605" v="67619" actId="2696"/>
        <pc:sldMkLst>
          <pc:docMk/>
          <pc:sldMk cId="1723192388" sldId="324"/>
        </pc:sldMkLst>
        <pc:spChg chg="mod">
          <ac:chgData name="CHRISTIAN MARESCALCO" userId="83dbff2c-528b-45f9-8ce3-1e4529a29ffa" providerId="ADAL" clId="{146671F7-89BE-4910-A2DC-DC66CFDA45AD}" dt="2023-02-13T15:57:29.538" v="19623" actId="20577"/>
          <ac:spMkLst>
            <pc:docMk/>
            <pc:sldMk cId="1723192388" sldId="324"/>
            <ac:spMk id="3" creationId="{A9B95035-84E7-29D1-FC16-623803CBAC52}"/>
          </ac:spMkLst>
        </pc:spChg>
        <pc:spChg chg="mod">
          <ac:chgData name="CHRISTIAN MARESCALCO" userId="83dbff2c-528b-45f9-8ce3-1e4529a29ffa" providerId="ADAL" clId="{146671F7-89BE-4910-A2DC-DC66CFDA45AD}" dt="2023-02-13T15:57:24.531" v="19619" actId="1076"/>
          <ac:spMkLst>
            <pc:docMk/>
            <pc:sldMk cId="1723192388" sldId="324"/>
            <ac:spMk id="4" creationId="{FAA568A4-682A-8842-B3CB-7795C480FA91}"/>
          </ac:spMkLst>
        </pc:spChg>
      </pc:sldChg>
      <pc:sldChg chg="addSp delSp modSp mod setClrOvrMap">
        <pc:chgData name="CHRISTIAN MARESCALCO" userId="83dbff2c-528b-45f9-8ce3-1e4529a29ffa" providerId="ADAL" clId="{146671F7-89BE-4910-A2DC-DC66CFDA45AD}" dt="2023-02-20T19:05:53.085" v="66868" actId="1076"/>
        <pc:sldMkLst>
          <pc:docMk/>
          <pc:sldMk cId="2454195402" sldId="325"/>
        </pc:sldMkLst>
        <pc:spChg chg="mod">
          <ac:chgData name="CHRISTIAN MARESCALCO" userId="83dbff2c-528b-45f9-8ce3-1e4529a29ffa" providerId="ADAL" clId="{146671F7-89BE-4910-A2DC-DC66CFDA45AD}" dt="2023-02-20T09:34:04.160" v="64886" actId="26606"/>
          <ac:spMkLst>
            <pc:docMk/>
            <pc:sldMk cId="2454195402" sldId="325"/>
            <ac:spMk id="2" creationId="{944C589D-C29F-0301-B15B-426236BB0403}"/>
          </ac:spMkLst>
        </pc:spChg>
        <pc:spChg chg="del mod">
          <ac:chgData name="CHRISTIAN MARESCALCO" userId="83dbff2c-528b-45f9-8ce3-1e4529a29ffa" providerId="ADAL" clId="{146671F7-89BE-4910-A2DC-DC66CFDA45AD}" dt="2023-02-20T09:34:05.997" v="64889" actId="26606"/>
          <ac:spMkLst>
            <pc:docMk/>
            <pc:sldMk cId="2454195402" sldId="325"/>
            <ac:spMk id="4" creationId="{E457ED25-C20A-0E47-08D3-CE62449D91DE}"/>
          </ac:spMkLst>
        </pc:spChg>
        <pc:spChg chg="add del">
          <ac:chgData name="CHRISTIAN MARESCALCO" userId="83dbff2c-528b-45f9-8ce3-1e4529a29ffa" providerId="ADAL" clId="{146671F7-89BE-4910-A2DC-DC66CFDA45AD}" dt="2023-02-20T09:34:05.997" v="64889" actId="26606"/>
          <ac:spMkLst>
            <pc:docMk/>
            <pc:sldMk cId="2454195402" sldId="325"/>
            <ac:spMk id="42" creationId="{B86EEAC6-011F-4499-ACFF-2FDC742DB06D}"/>
          </ac:spMkLst>
        </pc:spChg>
        <pc:spChg chg="add del">
          <ac:chgData name="CHRISTIAN MARESCALCO" userId="83dbff2c-528b-45f9-8ce3-1e4529a29ffa" providerId="ADAL" clId="{146671F7-89BE-4910-A2DC-DC66CFDA45AD}" dt="2023-02-20T09:34:05.997" v="64889" actId="26606"/>
          <ac:spMkLst>
            <pc:docMk/>
            <pc:sldMk cId="2454195402" sldId="325"/>
            <ac:spMk id="43" creationId="{6970F14D-B6E6-40EA-96B4-4E18D0CF9D8C}"/>
          </ac:spMkLst>
        </pc:spChg>
        <pc:spChg chg="add del">
          <ac:chgData name="CHRISTIAN MARESCALCO" userId="83dbff2c-528b-45f9-8ce3-1e4529a29ffa" providerId="ADAL" clId="{146671F7-89BE-4910-A2DC-DC66CFDA45AD}" dt="2023-02-20T09:34:05.997" v="64889" actId="26606"/>
          <ac:spMkLst>
            <pc:docMk/>
            <pc:sldMk cId="2454195402" sldId="325"/>
            <ac:spMk id="44" creationId="{696A55C8-89F1-439D-863D-E208C0AC880F}"/>
          </ac:spMkLst>
        </pc:spChg>
        <pc:spChg chg="add del">
          <ac:chgData name="CHRISTIAN MARESCALCO" userId="83dbff2c-528b-45f9-8ce3-1e4529a29ffa" providerId="ADAL" clId="{146671F7-89BE-4910-A2DC-DC66CFDA45AD}" dt="2023-02-20T09:34:05.997" v="64889" actId="26606"/>
          <ac:spMkLst>
            <pc:docMk/>
            <pc:sldMk cId="2454195402" sldId="325"/>
            <ac:spMk id="45" creationId="{E4A1FD7E-EAEC-40B9-B75B-432F9DA75BA8}"/>
          </ac:spMkLst>
        </pc:spChg>
        <pc:spChg chg="add del">
          <ac:chgData name="CHRISTIAN MARESCALCO" userId="83dbff2c-528b-45f9-8ce3-1e4529a29ffa" providerId="ADAL" clId="{146671F7-89BE-4910-A2DC-DC66CFDA45AD}" dt="2023-02-20T09:34:05.997" v="64889" actId="26606"/>
          <ac:spMkLst>
            <pc:docMk/>
            <pc:sldMk cId="2454195402" sldId="325"/>
            <ac:spMk id="46" creationId="{AC88629E-396B-4C99-B284-F30AABDF2E1D}"/>
          </ac:spMkLst>
        </pc:spChg>
        <pc:spChg chg="add del">
          <ac:chgData name="CHRISTIAN MARESCALCO" userId="83dbff2c-528b-45f9-8ce3-1e4529a29ffa" providerId="ADAL" clId="{146671F7-89BE-4910-A2DC-DC66CFDA45AD}" dt="2023-02-20T09:33:33.036" v="64868" actId="26606"/>
          <ac:spMkLst>
            <pc:docMk/>
            <pc:sldMk cId="2454195402" sldId="325"/>
            <ac:spMk id="51" creationId="{4F645BF8-7885-4398-80BC-4C0DF24F5CEE}"/>
          </ac:spMkLst>
        </pc:spChg>
        <pc:spChg chg="add del">
          <ac:chgData name="CHRISTIAN MARESCALCO" userId="83dbff2c-528b-45f9-8ce3-1e4529a29ffa" providerId="ADAL" clId="{146671F7-89BE-4910-A2DC-DC66CFDA45AD}" dt="2023-02-20T09:33:33.036" v="64868" actId="26606"/>
          <ac:spMkLst>
            <pc:docMk/>
            <pc:sldMk cId="2454195402" sldId="325"/>
            <ac:spMk id="53" creationId="{3212FB65-CD2B-4005-B910-132DCE19FCC7}"/>
          </ac:spMkLst>
        </pc:spChg>
        <pc:spChg chg="add del">
          <ac:chgData name="CHRISTIAN MARESCALCO" userId="83dbff2c-528b-45f9-8ce3-1e4529a29ffa" providerId="ADAL" clId="{146671F7-89BE-4910-A2DC-DC66CFDA45AD}" dt="2023-02-20T09:33:33.036" v="64868" actId="26606"/>
          <ac:spMkLst>
            <pc:docMk/>
            <pc:sldMk cId="2454195402" sldId="325"/>
            <ac:spMk id="55" creationId="{A35CBD63-8F8F-47DC-9CE7-159E6161D872}"/>
          </ac:spMkLst>
        </pc:spChg>
        <pc:spChg chg="add del">
          <ac:chgData name="CHRISTIAN MARESCALCO" userId="83dbff2c-528b-45f9-8ce3-1e4529a29ffa" providerId="ADAL" clId="{146671F7-89BE-4910-A2DC-DC66CFDA45AD}" dt="2023-02-20T09:33:33.036" v="64868" actId="26606"/>
          <ac:spMkLst>
            <pc:docMk/>
            <pc:sldMk cId="2454195402" sldId="325"/>
            <ac:spMk id="57" creationId="{CA0E3486-FD49-4921-B4F4-E5BB5C88AC79}"/>
          </ac:spMkLst>
        </pc:spChg>
        <pc:spChg chg="add del">
          <ac:chgData name="CHRISTIAN MARESCALCO" userId="83dbff2c-528b-45f9-8ce3-1e4529a29ffa" providerId="ADAL" clId="{146671F7-89BE-4910-A2DC-DC66CFDA45AD}" dt="2023-02-20T09:33:33.036" v="64868" actId="26606"/>
          <ac:spMkLst>
            <pc:docMk/>
            <pc:sldMk cId="2454195402" sldId="325"/>
            <ac:spMk id="59" creationId="{83B4A72C-2924-4CE2-8674-7E02E182ED6D}"/>
          </ac:spMkLst>
        </pc:spChg>
        <pc:spChg chg="add del">
          <ac:chgData name="CHRISTIAN MARESCALCO" userId="83dbff2c-528b-45f9-8ce3-1e4529a29ffa" providerId="ADAL" clId="{146671F7-89BE-4910-A2DC-DC66CFDA45AD}" dt="2023-02-20T09:33:44.539" v="64870" actId="26606"/>
          <ac:spMkLst>
            <pc:docMk/>
            <pc:sldMk cId="2454195402" sldId="325"/>
            <ac:spMk id="61" creationId="{B86EEAC6-011F-4499-ACFF-2FDC742DB06D}"/>
          </ac:spMkLst>
        </pc:spChg>
        <pc:spChg chg="add del">
          <ac:chgData name="CHRISTIAN MARESCALCO" userId="83dbff2c-528b-45f9-8ce3-1e4529a29ffa" providerId="ADAL" clId="{146671F7-89BE-4910-A2DC-DC66CFDA45AD}" dt="2023-02-20T09:33:44.539" v="64870" actId="26606"/>
          <ac:spMkLst>
            <pc:docMk/>
            <pc:sldMk cId="2454195402" sldId="325"/>
            <ac:spMk id="62" creationId="{6970F14D-B6E6-40EA-96B4-4E18D0CF9D8C}"/>
          </ac:spMkLst>
        </pc:spChg>
        <pc:spChg chg="add del">
          <ac:chgData name="CHRISTIAN MARESCALCO" userId="83dbff2c-528b-45f9-8ce3-1e4529a29ffa" providerId="ADAL" clId="{146671F7-89BE-4910-A2DC-DC66CFDA45AD}" dt="2023-02-20T09:33:44.539" v="64870" actId="26606"/>
          <ac:spMkLst>
            <pc:docMk/>
            <pc:sldMk cId="2454195402" sldId="325"/>
            <ac:spMk id="63" creationId="{DADC4F84-175A-4AB1-916C-1E5796E1E0D3}"/>
          </ac:spMkLst>
        </pc:spChg>
        <pc:spChg chg="add del">
          <ac:chgData name="CHRISTIAN MARESCALCO" userId="83dbff2c-528b-45f9-8ce3-1e4529a29ffa" providerId="ADAL" clId="{146671F7-89BE-4910-A2DC-DC66CFDA45AD}" dt="2023-02-20T09:33:46.395" v="64872" actId="26606"/>
          <ac:spMkLst>
            <pc:docMk/>
            <pc:sldMk cId="2454195402" sldId="325"/>
            <ac:spMk id="65" creationId="{B86EEAC6-011F-4499-ACFF-2FDC742DB06D}"/>
          </ac:spMkLst>
        </pc:spChg>
        <pc:spChg chg="add del">
          <ac:chgData name="CHRISTIAN MARESCALCO" userId="83dbff2c-528b-45f9-8ce3-1e4529a29ffa" providerId="ADAL" clId="{146671F7-89BE-4910-A2DC-DC66CFDA45AD}" dt="2023-02-20T09:33:46.395" v="64872" actId="26606"/>
          <ac:spMkLst>
            <pc:docMk/>
            <pc:sldMk cId="2454195402" sldId="325"/>
            <ac:spMk id="66" creationId="{6970F14D-B6E6-40EA-96B4-4E18D0CF9D8C}"/>
          </ac:spMkLst>
        </pc:spChg>
        <pc:spChg chg="add del">
          <ac:chgData name="CHRISTIAN MARESCALCO" userId="83dbff2c-528b-45f9-8ce3-1e4529a29ffa" providerId="ADAL" clId="{146671F7-89BE-4910-A2DC-DC66CFDA45AD}" dt="2023-02-20T09:33:46.395" v="64872" actId="26606"/>
          <ac:spMkLst>
            <pc:docMk/>
            <pc:sldMk cId="2454195402" sldId="325"/>
            <ac:spMk id="67" creationId="{886D4068-D045-48B0-9A00-198F2FE4B57C}"/>
          </ac:spMkLst>
        </pc:spChg>
        <pc:spChg chg="add del">
          <ac:chgData name="CHRISTIAN MARESCALCO" userId="83dbff2c-528b-45f9-8ce3-1e4529a29ffa" providerId="ADAL" clId="{146671F7-89BE-4910-A2DC-DC66CFDA45AD}" dt="2023-02-20T09:33:46.395" v="64872" actId="26606"/>
          <ac:spMkLst>
            <pc:docMk/>
            <pc:sldMk cId="2454195402" sldId="325"/>
            <ac:spMk id="68" creationId="{12664C4B-AAE2-4AA0-8918-134E8086F37E}"/>
          </ac:spMkLst>
        </pc:spChg>
        <pc:spChg chg="add del">
          <ac:chgData name="CHRISTIAN MARESCALCO" userId="83dbff2c-528b-45f9-8ce3-1e4529a29ffa" providerId="ADAL" clId="{146671F7-89BE-4910-A2DC-DC66CFDA45AD}" dt="2023-02-20T09:33:46.395" v="64872" actId="26606"/>
          <ac:spMkLst>
            <pc:docMk/>
            <pc:sldMk cId="2454195402" sldId="325"/>
            <ac:spMk id="69" creationId="{616F9FD8-4CFE-4C77-8F29-5D801C57E2AB}"/>
          </ac:spMkLst>
        </pc:spChg>
        <pc:spChg chg="add del">
          <ac:chgData name="CHRISTIAN MARESCALCO" userId="83dbff2c-528b-45f9-8ce3-1e4529a29ffa" providerId="ADAL" clId="{146671F7-89BE-4910-A2DC-DC66CFDA45AD}" dt="2023-02-20T09:33:58.770" v="64874" actId="26606"/>
          <ac:spMkLst>
            <pc:docMk/>
            <pc:sldMk cId="2454195402" sldId="325"/>
            <ac:spMk id="71" creationId="{B86EEAC6-011F-4499-ACFF-2FDC742DB06D}"/>
          </ac:spMkLst>
        </pc:spChg>
        <pc:spChg chg="add del">
          <ac:chgData name="CHRISTIAN MARESCALCO" userId="83dbff2c-528b-45f9-8ce3-1e4529a29ffa" providerId="ADAL" clId="{146671F7-89BE-4910-A2DC-DC66CFDA45AD}" dt="2023-02-20T09:33:58.770" v="64874" actId="26606"/>
          <ac:spMkLst>
            <pc:docMk/>
            <pc:sldMk cId="2454195402" sldId="325"/>
            <ac:spMk id="72" creationId="{6970F14D-B6E6-40EA-96B4-4E18D0CF9D8C}"/>
          </ac:spMkLst>
        </pc:spChg>
        <pc:spChg chg="add del">
          <ac:chgData name="CHRISTIAN MARESCALCO" userId="83dbff2c-528b-45f9-8ce3-1e4529a29ffa" providerId="ADAL" clId="{146671F7-89BE-4910-A2DC-DC66CFDA45AD}" dt="2023-02-20T09:33:58.770" v="64874" actId="26606"/>
          <ac:spMkLst>
            <pc:docMk/>
            <pc:sldMk cId="2454195402" sldId="325"/>
            <ac:spMk id="73" creationId="{DCCCDCCF-DDE7-4FF9-BA8E-DFD3AC93A6C7}"/>
          </ac:spMkLst>
        </pc:spChg>
        <pc:spChg chg="add del">
          <ac:chgData name="CHRISTIAN MARESCALCO" userId="83dbff2c-528b-45f9-8ce3-1e4529a29ffa" providerId="ADAL" clId="{146671F7-89BE-4910-A2DC-DC66CFDA45AD}" dt="2023-02-20T09:33:58.770" v="64874" actId="26606"/>
          <ac:spMkLst>
            <pc:docMk/>
            <pc:sldMk cId="2454195402" sldId="325"/>
            <ac:spMk id="74" creationId="{C2352FE0-ACFA-479E-A574-CED1C035D3F5}"/>
          </ac:spMkLst>
        </pc:spChg>
        <pc:spChg chg="add del">
          <ac:chgData name="CHRISTIAN MARESCALCO" userId="83dbff2c-528b-45f9-8ce3-1e4529a29ffa" providerId="ADAL" clId="{146671F7-89BE-4910-A2DC-DC66CFDA45AD}" dt="2023-02-20T09:33:58.770" v="64874" actId="26606"/>
          <ac:spMkLst>
            <pc:docMk/>
            <pc:sldMk cId="2454195402" sldId="325"/>
            <ac:spMk id="75" creationId="{401F5979-1992-492E-ABBD-62EBC1016CB4}"/>
          </ac:spMkLst>
        </pc:spChg>
        <pc:spChg chg="add del">
          <ac:chgData name="CHRISTIAN MARESCALCO" userId="83dbff2c-528b-45f9-8ce3-1e4529a29ffa" providerId="ADAL" clId="{146671F7-89BE-4910-A2DC-DC66CFDA45AD}" dt="2023-02-20T09:33:58.770" v="64874" actId="26606"/>
          <ac:spMkLst>
            <pc:docMk/>
            <pc:sldMk cId="2454195402" sldId="325"/>
            <ac:spMk id="76" creationId="{377CB93F-A0E2-4BBE-B2FC-E93932C7ECEE}"/>
          </ac:spMkLst>
        </pc:spChg>
        <pc:spChg chg="add del">
          <ac:chgData name="CHRISTIAN MARESCALCO" userId="83dbff2c-528b-45f9-8ce3-1e4529a29ffa" providerId="ADAL" clId="{146671F7-89BE-4910-A2DC-DC66CFDA45AD}" dt="2023-02-20T09:33:59.333" v="64876" actId="26606"/>
          <ac:spMkLst>
            <pc:docMk/>
            <pc:sldMk cId="2454195402" sldId="325"/>
            <ac:spMk id="78" creationId="{4F645BF8-7885-4398-80BC-4C0DF24F5CEE}"/>
          </ac:spMkLst>
        </pc:spChg>
        <pc:spChg chg="add del">
          <ac:chgData name="CHRISTIAN MARESCALCO" userId="83dbff2c-528b-45f9-8ce3-1e4529a29ffa" providerId="ADAL" clId="{146671F7-89BE-4910-A2DC-DC66CFDA45AD}" dt="2023-02-20T09:33:59.333" v="64876" actId="26606"/>
          <ac:spMkLst>
            <pc:docMk/>
            <pc:sldMk cId="2454195402" sldId="325"/>
            <ac:spMk id="79" creationId="{3212FB65-CD2B-4005-B910-132DCE19FCC7}"/>
          </ac:spMkLst>
        </pc:spChg>
        <pc:spChg chg="add del">
          <ac:chgData name="CHRISTIAN MARESCALCO" userId="83dbff2c-528b-45f9-8ce3-1e4529a29ffa" providerId="ADAL" clId="{146671F7-89BE-4910-A2DC-DC66CFDA45AD}" dt="2023-02-20T09:33:59.898" v="64878" actId="26606"/>
          <ac:spMkLst>
            <pc:docMk/>
            <pc:sldMk cId="2454195402" sldId="325"/>
            <ac:spMk id="81" creationId="{4F645BF8-7885-4398-80BC-4C0DF24F5CEE}"/>
          </ac:spMkLst>
        </pc:spChg>
        <pc:spChg chg="add del">
          <ac:chgData name="CHRISTIAN MARESCALCO" userId="83dbff2c-528b-45f9-8ce3-1e4529a29ffa" providerId="ADAL" clId="{146671F7-89BE-4910-A2DC-DC66CFDA45AD}" dt="2023-02-20T09:33:59.898" v="64878" actId="26606"/>
          <ac:spMkLst>
            <pc:docMk/>
            <pc:sldMk cId="2454195402" sldId="325"/>
            <ac:spMk id="82" creationId="{3212FB65-CD2B-4005-B910-132DCE19FCC7}"/>
          </ac:spMkLst>
        </pc:spChg>
        <pc:spChg chg="add del">
          <ac:chgData name="CHRISTIAN MARESCALCO" userId="83dbff2c-528b-45f9-8ce3-1e4529a29ffa" providerId="ADAL" clId="{146671F7-89BE-4910-A2DC-DC66CFDA45AD}" dt="2023-02-20T09:33:59.898" v="64878" actId="26606"/>
          <ac:spMkLst>
            <pc:docMk/>
            <pc:sldMk cId="2454195402" sldId="325"/>
            <ac:spMk id="83" creationId="{A5CF2FC8-D184-4B10-83A5-61FC2148BE2B}"/>
          </ac:spMkLst>
        </pc:spChg>
        <pc:spChg chg="add del">
          <ac:chgData name="CHRISTIAN MARESCALCO" userId="83dbff2c-528b-45f9-8ce3-1e4529a29ffa" providerId="ADAL" clId="{146671F7-89BE-4910-A2DC-DC66CFDA45AD}" dt="2023-02-20T09:34:00.811" v="64880" actId="26606"/>
          <ac:spMkLst>
            <pc:docMk/>
            <pc:sldMk cId="2454195402" sldId="325"/>
            <ac:spMk id="85" creationId="{4F645BF8-7885-4398-80BC-4C0DF24F5CEE}"/>
          </ac:spMkLst>
        </pc:spChg>
        <pc:spChg chg="add del">
          <ac:chgData name="CHRISTIAN MARESCALCO" userId="83dbff2c-528b-45f9-8ce3-1e4529a29ffa" providerId="ADAL" clId="{146671F7-89BE-4910-A2DC-DC66CFDA45AD}" dt="2023-02-20T09:34:00.811" v="64880" actId="26606"/>
          <ac:spMkLst>
            <pc:docMk/>
            <pc:sldMk cId="2454195402" sldId="325"/>
            <ac:spMk id="86" creationId="{3212FB65-CD2B-4005-B910-132DCE19FCC7}"/>
          </ac:spMkLst>
        </pc:spChg>
        <pc:spChg chg="add del">
          <ac:chgData name="CHRISTIAN MARESCALCO" userId="83dbff2c-528b-45f9-8ce3-1e4529a29ffa" providerId="ADAL" clId="{146671F7-89BE-4910-A2DC-DC66CFDA45AD}" dt="2023-02-20T09:34:00.811" v="64880" actId="26606"/>
          <ac:spMkLst>
            <pc:docMk/>
            <pc:sldMk cId="2454195402" sldId="325"/>
            <ac:spMk id="87" creationId="{B5DC95B7-2A72-483B-BA19-2BE751205541}"/>
          </ac:spMkLst>
        </pc:spChg>
        <pc:spChg chg="add del">
          <ac:chgData name="CHRISTIAN MARESCALCO" userId="83dbff2c-528b-45f9-8ce3-1e4529a29ffa" providerId="ADAL" clId="{146671F7-89BE-4910-A2DC-DC66CFDA45AD}" dt="2023-02-20T09:34:00.811" v="64880" actId="26606"/>
          <ac:spMkLst>
            <pc:docMk/>
            <pc:sldMk cId="2454195402" sldId="325"/>
            <ac:spMk id="88" creationId="{1C822AFE-7E96-4A51-9E55-FCAEACD21357}"/>
          </ac:spMkLst>
        </pc:spChg>
        <pc:spChg chg="add del">
          <ac:chgData name="CHRISTIAN MARESCALCO" userId="83dbff2c-528b-45f9-8ce3-1e4529a29ffa" providerId="ADAL" clId="{146671F7-89BE-4910-A2DC-DC66CFDA45AD}" dt="2023-02-20T09:34:00.811" v="64880" actId="26606"/>
          <ac:spMkLst>
            <pc:docMk/>
            <pc:sldMk cId="2454195402" sldId="325"/>
            <ac:spMk id="89" creationId="{9169EA61-C175-4B7E-807B-58199DEA7FB3}"/>
          </ac:spMkLst>
        </pc:spChg>
        <pc:spChg chg="add del">
          <ac:chgData name="CHRISTIAN MARESCALCO" userId="83dbff2c-528b-45f9-8ce3-1e4529a29ffa" providerId="ADAL" clId="{146671F7-89BE-4910-A2DC-DC66CFDA45AD}" dt="2023-02-20T09:34:01.436" v="64882" actId="26606"/>
          <ac:spMkLst>
            <pc:docMk/>
            <pc:sldMk cId="2454195402" sldId="325"/>
            <ac:spMk id="91" creationId="{4F645BF8-7885-4398-80BC-4C0DF24F5CEE}"/>
          </ac:spMkLst>
        </pc:spChg>
        <pc:spChg chg="add del">
          <ac:chgData name="CHRISTIAN MARESCALCO" userId="83dbff2c-528b-45f9-8ce3-1e4529a29ffa" providerId="ADAL" clId="{146671F7-89BE-4910-A2DC-DC66CFDA45AD}" dt="2023-02-20T09:34:01.436" v="64882" actId="26606"/>
          <ac:spMkLst>
            <pc:docMk/>
            <pc:sldMk cId="2454195402" sldId="325"/>
            <ac:spMk id="92" creationId="{3212FB65-CD2B-4005-B910-132DCE19FCC7}"/>
          </ac:spMkLst>
        </pc:spChg>
        <pc:spChg chg="add del">
          <ac:chgData name="CHRISTIAN MARESCALCO" userId="83dbff2c-528b-45f9-8ce3-1e4529a29ffa" providerId="ADAL" clId="{146671F7-89BE-4910-A2DC-DC66CFDA45AD}" dt="2023-02-20T09:34:01.436" v="64882" actId="26606"/>
          <ac:spMkLst>
            <pc:docMk/>
            <pc:sldMk cId="2454195402" sldId="325"/>
            <ac:spMk id="93" creationId="{EE9F5D7F-1BBC-4096-ADA7-AA9C9E4D2868}"/>
          </ac:spMkLst>
        </pc:spChg>
        <pc:spChg chg="add del">
          <ac:chgData name="CHRISTIAN MARESCALCO" userId="83dbff2c-528b-45f9-8ce3-1e4529a29ffa" providerId="ADAL" clId="{146671F7-89BE-4910-A2DC-DC66CFDA45AD}" dt="2023-02-20T09:34:01.436" v="64882" actId="26606"/>
          <ac:spMkLst>
            <pc:docMk/>
            <pc:sldMk cId="2454195402" sldId="325"/>
            <ac:spMk id="94" creationId="{06D370DD-716B-4528-B475-331F84CEA5A1}"/>
          </ac:spMkLst>
        </pc:spChg>
        <pc:spChg chg="add del">
          <ac:chgData name="CHRISTIAN MARESCALCO" userId="83dbff2c-528b-45f9-8ce3-1e4529a29ffa" providerId="ADAL" clId="{146671F7-89BE-4910-A2DC-DC66CFDA45AD}" dt="2023-02-20T09:34:01.436" v="64882" actId="26606"/>
          <ac:spMkLst>
            <pc:docMk/>
            <pc:sldMk cId="2454195402" sldId="325"/>
            <ac:spMk id="95" creationId="{E79D076F-656A-4CD9-83AD-AF8F4B28CA49}"/>
          </ac:spMkLst>
        </pc:spChg>
        <pc:spChg chg="add del">
          <ac:chgData name="CHRISTIAN MARESCALCO" userId="83dbff2c-528b-45f9-8ce3-1e4529a29ffa" providerId="ADAL" clId="{146671F7-89BE-4910-A2DC-DC66CFDA45AD}" dt="2023-02-20T09:34:03.747" v="64884" actId="26606"/>
          <ac:spMkLst>
            <pc:docMk/>
            <pc:sldMk cId="2454195402" sldId="325"/>
            <ac:spMk id="97" creationId="{4F645BF8-7885-4398-80BC-4C0DF24F5CEE}"/>
          </ac:spMkLst>
        </pc:spChg>
        <pc:spChg chg="add del">
          <ac:chgData name="CHRISTIAN MARESCALCO" userId="83dbff2c-528b-45f9-8ce3-1e4529a29ffa" providerId="ADAL" clId="{146671F7-89BE-4910-A2DC-DC66CFDA45AD}" dt="2023-02-20T09:34:03.747" v="64884" actId="26606"/>
          <ac:spMkLst>
            <pc:docMk/>
            <pc:sldMk cId="2454195402" sldId="325"/>
            <ac:spMk id="98" creationId="{3212FB65-CD2B-4005-B910-132DCE19FCC7}"/>
          </ac:spMkLst>
        </pc:spChg>
        <pc:spChg chg="add del">
          <ac:chgData name="CHRISTIAN MARESCALCO" userId="83dbff2c-528b-45f9-8ce3-1e4529a29ffa" providerId="ADAL" clId="{146671F7-89BE-4910-A2DC-DC66CFDA45AD}" dt="2023-02-20T09:34:03.747" v="64884" actId="26606"/>
          <ac:spMkLst>
            <pc:docMk/>
            <pc:sldMk cId="2454195402" sldId="325"/>
            <ac:spMk id="99" creationId="{681577AD-DA5F-48B3-8FB9-5199BA9EE681}"/>
          </ac:spMkLst>
        </pc:spChg>
        <pc:spChg chg="add del">
          <ac:chgData name="CHRISTIAN MARESCALCO" userId="83dbff2c-528b-45f9-8ce3-1e4529a29ffa" providerId="ADAL" clId="{146671F7-89BE-4910-A2DC-DC66CFDA45AD}" dt="2023-02-20T09:34:04.160" v="64886" actId="26606"/>
          <ac:spMkLst>
            <pc:docMk/>
            <pc:sldMk cId="2454195402" sldId="325"/>
            <ac:spMk id="101" creationId="{B86EEAC6-011F-4499-ACFF-2FDC742DB06D}"/>
          </ac:spMkLst>
        </pc:spChg>
        <pc:spChg chg="add del">
          <ac:chgData name="CHRISTIAN MARESCALCO" userId="83dbff2c-528b-45f9-8ce3-1e4529a29ffa" providerId="ADAL" clId="{146671F7-89BE-4910-A2DC-DC66CFDA45AD}" dt="2023-02-20T09:34:04.160" v="64886" actId="26606"/>
          <ac:spMkLst>
            <pc:docMk/>
            <pc:sldMk cId="2454195402" sldId="325"/>
            <ac:spMk id="102" creationId="{6970F14D-B6E6-40EA-96B4-4E18D0CF9D8C}"/>
          </ac:spMkLst>
        </pc:spChg>
        <pc:spChg chg="add del">
          <ac:chgData name="CHRISTIAN MARESCALCO" userId="83dbff2c-528b-45f9-8ce3-1e4529a29ffa" providerId="ADAL" clId="{146671F7-89BE-4910-A2DC-DC66CFDA45AD}" dt="2023-02-20T09:34:04.160" v="64886" actId="26606"/>
          <ac:spMkLst>
            <pc:docMk/>
            <pc:sldMk cId="2454195402" sldId="325"/>
            <ac:spMk id="103" creationId="{DADC4F84-175A-4AB1-916C-1E5796E1E0D3}"/>
          </ac:spMkLst>
        </pc:spChg>
        <pc:spChg chg="add del">
          <ac:chgData name="CHRISTIAN MARESCALCO" userId="83dbff2c-528b-45f9-8ce3-1e4529a29ffa" providerId="ADAL" clId="{146671F7-89BE-4910-A2DC-DC66CFDA45AD}" dt="2023-02-20T09:34:05.978" v="64888" actId="26606"/>
          <ac:spMkLst>
            <pc:docMk/>
            <pc:sldMk cId="2454195402" sldId="325"/>
            <ac:spMk id="105" creationId="{4F645BF8-7885-4398-80BC-4C0DF24F5CEE}"/>
          </ac:spMkLst>
        </pc:spChg>
        <pc:spChg chg="add del">
          <ac:chgData name="CHRISTIAN MARESCALCO" userId="83dbff2c-528b-45f9-8ce3-1e4529a29ffa" providerId="ADAL" clId="{146671F7-89BE-4910-A2DC-DC66CFDA45AD}" dt="2023-02-20T09:34:05.978" v="64888" actId="26606"/>
          <ac:spMkLst>
            <pc:docMk/>
            <pc:sldMk cId="2454195402" sldId="325"/>
            <ac:spMk id="106" creationId="{3212FB65-CD2B-4005-B910-132DCE19FCC7}"/>
          </ac:spMkLst>
        </pc:spChg>
        <pc:spChg chg="add del">
          <ac:chgData name="CHRISTIAN MARESCALCO" userId="83dbff2c-528b-45f9-8ce3-1e4529a29ffa" providerId="ADAL" clId="{146671F7-89BE-4910-A2DC-DC66CFDA45AD}" dt="2023-02-20T09:34:05.978" v="64888" actId="26606"/>
          <ac:spMkLst>
            <pc:docMk/>
            <pc:sldMk cId="2454195402" sldId="325"/>
            <ac:spMk id="107" creationId="{EE9F5D7F-1BBC-4096-ADA7-AA9C9E4D2868}"/>
          </ac:spMkLst>
        </pc:spChg>
        <pc:spChg chg="add del">
          <ac:chgData name="CHRISTIAN MARESCALCO" userId="83dbff2c-528b-45f9-8ce3-1e4529a29ffa" providerId="ADAL" clId="{146671F7-89BE-4910-A2DC-DC66CFDA45AD}" dt="2023-02-20T09:34:05.978" v="64888" actId="26606"/>
          <ac:spMkLst>
            <pc:docMk/>
            <pc:sldMk cId="2454195402" sldId="325"/>
            <ac:spMk id="108" creationId="{06D370DD-716B-4528-B475-331F84CEA5A1}"/>
          </ac:spMkLst>
        </pc:spChg>
        <pc:spChg chg="add del">
          <ac:chgData name="CHRISTIAN MARESCALCO" userId="83dbff2c-528b-45f9-8ce3-1e4529a29ffa" providerId="ADAL" clId="{146671F7-89BE-4910-A2DC-DC66CFDA45AD}" dt="2023-02-20T09:34:05.978" v="64888" actId="26606"/>
          <ac:spMkLst>
            <pc:docMk/>
            <pc:sldMk cId="2454195402" sldId="325"/>
            <ac:spMk id="109" creationId="{E79D076F-656A-4CD9-83AD-AF8F4B28CA49}"/>
          </ac:spMkLst>
        </pc:spChg>
        <pc:spChg chg="add">
          <ac:chgData name="CHRISTIAN MARESCALCO" userId="83dbff2c-528b-45f9-8ce3-1e4529a29ffa" providerId="ADAL" clId="{146671F7-89BE-4910-A2DC-DC66CFDA45AD}" dt="2023-02-20T09:34:05.997" v="64889" actId="26606"/>
          <ac:spMkLst>
            <pc:docMk/>
            <pc:sldMk cId="2454195402" sldId="325"/>
            <ac:spMk id="111" creationId="{B86EEAC6-011F-4499-ACFF-2FDC742DB06D}"/>
          </ac:spMkLst>
        </pc:spChg>
        <pc:spChg chg="add">
          <ac:chgData name="CHRISTIAN MARESCALCO" userId="83dbff2c-528b-45f9-8ce3-1e4529a29ffa" providerId="ADAL" clId="{146671F7-89BE-4910-A2DC-DC66CFDA45AD}" dt="2023-02-20T09:34:05.997" v="64889" actId="26606"/>
          <ac:spMkLst>
            <pc:docMk/>
            <pc:sldMk cId="2454195402" sldId="325"/>
            <ac:spMk id="112" creationId="{6970F14D-B6E6-40EA-96B4-4E18D0CF9D8C}"/>
          </ac:spMkLst>
        </pc:spChg>
        <pc:spChg chg="add">
          <ac:chgData name="CHRISTIAN MARESCALCO" userId="83dbff2c-528b-45f9-8ce3-1e4529a29ffa" providerId="ADAL" clId="{146671F7-89BE-4910-A2DC-DC66CFDA45AD}" dt="2023-02-20T09:34:05.997" v="64889" actId="26606"/>
          <ac:spMkLst>
            <pc:docMk/>
            <pc:sldMk cId="2454195402" sldId="325"/>
            <ac:spMk id="113" creationId="{696A55C8-89F1-439D-863D-E208C0AC880F}"/>
          </ac:spMkLst>
        </pc:spChg>
        <pc:spChg chg="add">
          <ac:chgData name="CHRISTIAN MARESCALCO" userId="83dbff2c-528b-45f9-8ce3-1e4529a29ffa" providerId="ADAL" clId="{146671F7-89BE-4910-A2DC-DC66CFDA45AD}" dt="2023-02-20T09:34:05.997" v="64889" actId="26606"/>
          <ac:spMkLst>
            <pc:docMk/>
            <pc:sldMk cId="2454195402" sldId="325"/>
            <ac:spMk id="114" creationId="{E4A1FD7E-EAEC-40B9-B75B-432F9DA75BA8}"/>
          </ac:spMkLst>
        </pc:spChg>
        <pc:spChg chg="add">
          <ac:chgData name="CHRISTIAN MARESCALCO" userId="83dbff2c-528b-45f9-8ce3-1e4529a29ffa" providerId="ADAL" clId="{146671F7-89BE-4910-A2DC-DC66CFDA45AD}" dt="2023-02-20T09:34:05.997" v="64889" actId="26606"/>
          <ac:spMkLst>
            <pc:docMk/>
            <pc:sldMk cId="2454195402" sldId="325"/>
            <ac:spMk id="115" creationId="{AC88629E-396B-4C99-B284-F30AABDF2E1D}"/>
          </ac:spMkLst>
        </pc:spChg>
        <pc:graphicFrameChg chg="add mod">
          <ac:chgData name="CHRISTIAN MARESCALCO" userId="83dbff2c-528b-45f9-8ce3-1e4529a29ffa" providerId="ADAL" clId="{146671F7-89BE-4910-A2DC-DC66CFDA45AD}" dt="2023-02-20T10:14:41.570" v="65287" actId="20577"/>
          <ac:graphicFrameMkLst>
            <pc:docMk/>
            <pc:sldMk cId="2454195402" sldId="325"/>
            <ac:graphicFrameMk id="48" creationId="{9915AF7B-CE57-8344-6F77-0059E0CC9FC3}"/>
          </ac:graphicFrameMkLst>
        </pc:graphicFrameChg>
        <pc:picChg chg="mod ord">
          <ac:chgData name="CHRISTIAN MARESCALCO" userId="83dbff2c-528b-45f9-8ce3-1e4529a29ffa" providerId="ADAL" clId="{146671F7-89BE-4910-A2DC-DC66CFDA45AD}" dt="2023-02-20T19:05:53.085" v="66868" actId="1076"/>
          <ac:picMkLst>
            <pc:docMk/>
            <pc:sldMk cId="2454195402" sldId="325"/>
            <ac:picMk id="3" creationId="{23E3A3E8-F127-7C6E-E311-7A9339CDD11F}"/>
          </ac:picMkLst>
        </pc:picChg>
      </pc:sldChg>
      <pc:sldChg chg="modSp add mod">
        <pc:chgData name="CHRISTIAN MARESCALCO" userId="83dbff2c-528b-45f9-8ce3-1e4529a29ffa" providerId="ADAL" clId="{146671F7-89BE-4910-A2DC-DC66CFDA45AD}" dt="2023-02-21T09:03:15.724" v="68999" actId="20577"/>
        <pc:sldMkLst>
          <pc:docMk/>
          <pc:sldMk cId="358807551" sldId="326"/>
        </pc:sldMkLst>
        <pc:spChg chg="mod">
          <ac:chgData name="CHRISTIAN MARESCALCO" userId="83dbff2c-528b-45f9-8ce3-1e4529a29ffa" providerId="ADAL" clId="{146671F7-89BE-4910-A2DC-DC66CFDA45AD}" dt="2023-02-13T15:43:54.018" v="18708" actId="20577"/>
          <ac:spMkLst>
            <pc:docMk/>
            <pc:sldMk cId="358807551" sldId="326"/>
            <ac:spMk id="3" creationId="{A9B95035-84E7-29D1-FC16-623803CBAC52}"/>
          </ac:spMkLst>
        </pc:spChg>
        <pc:spChg chg="mod">
          <ac:chgData name="CHRISTIAN MARESCALCO" userId="83dbff2c-528b-45f9-8ce3-1e4529a29ffa" providerId="ADAL" clId="{146671F7-89BE-4910-A2DC-DC66CFDA45AD}" dt="2023-02-21T09:03:15.724" v="68999" actId="20577"/>
          <ac:spMkLst>
            <pc:docMk/>
            <pc:sldMk cId="358807551" sldId="326"/>
            <ac:spMk id="4" creationId="{FAA568A4-682A-8842-B3CB-7795C480FA91}"/>
          </ac:spMkLst>
        </pc:spChg>
      </pc:sldChg>
      <pc:sldChg chg="modSp add mod">
        <pc:chgData name="CHRISTIAN MARESCALCO" userId="83dbff2c-528b-45f9-8ce3-1e4529a29ffa" providerId="ADAL" clId="{146671F7-89BE-4910-A2DC-DC66CFDA45AD}" dt="2023-02-21T09:06:12.709" v="69038" actId="20577"/>
        <pc:sldMkLst>
          <pc:docMk/>
          <pc:sldMk cId="2551589666" sldId="327"/>
        </pc:sldMkLst>
        <pc:spChg chg="mod">
          <ac:chgData name="CHRISTIAN MARESCALCO" userId="83dbff2c-528b-45f9-8ce3-1e4529a29ffa" providerId="ADAL" clId="{146671F7-89BE-4910-A2DC-DC66CFDA45AD}" dt="2023-02-13T15:58:04.064" v="19643" actId="20577"/>
          <ac:spMkLst>
            <pc:docMk/>
            <pc:sldMk cId="2551589666" sldId="327"/>
            <ac:spMk id="3" creationId="{A9B95035-84E7-29D1-FC16-623803CBAC52}"/>
          </ac:spMkLst>
        </pc:spChg>
        <pc:spChg chg="mod">
          <ac:chgData name="CHRISTIAN MARESCALCO" userId="83dbff2c-528b-45f9-8ce3-1e4529a29ffa" providerId="ADAL" clId="{146671F7-89BE-4910-A2DC-DC66CFDA45AD}" dt="2023-02-21T09:06:12.709" v="69038" actId="20577"/>
          <ac:spMkLst>
            <pc:docMk/>
            <pc:sldMk cId="2551589666" sldId="327"/>
            <ac:spMk id="4" creationId="{FAA568A4-682A-8842-B3CB-7795C480FA91}"/>
          </ac:spMkLst>
        </pc:spChg>
      </pc:sldChg>
      <pc:sldChg chg="del">
        <pc:chgData name="CHRISTIAN MARESCALCO" userId="83dbff2c-528b-45f9-8ce3-1e4529a29ffa" providerId="ADAL" clId="{146671F7-89BE-4910-A2DC-DC66CFDA45AD}" dt="2023-02-20T09:41:31.859" v="64937" actId="2696"/>
        <pc:sldMkLst>
          <pc:docMk/>
          <pc:sldMk cId="1374915419" sldId="328"/>
        </pc:sldMkLst>
      </pc:sldChg>
      <pc:sldChg chg="addSp delSp del mod">
        <pc:chgData name="CHRISTIAN MARESCALCO" userId="83dbff2c-528b-45f9-8ce3-1e4529a29ffa" providerId="ADAL" clId="{146671F7-89BE-4910-A2DC-DC66CFDA45AD}" dt="2023-02-20T09:47:20" v="65028" actId="2696"/>
        <pc:sldMkLst>
          <pc:docMk/>
          <pc:sldMk cId="1811996995" sldId="329"/>
        </pc:sldMkLst>
        <pc:picChg chg="add del">
          <ac:chgData name="CHRISTIAN MARESCALCO" userId="83dbff2c-528b-45f9-8ce3-1e4529a29ffa" providerId="ADAL" clId="{146671F7-89BE-4910-A2DC-DC66CFDA45AD}" dt="2023-02-20T09:45:09.213" v="64982" actId="21"/>
          <ac:picMkLst>
            <pc:docMk/>
            <pc:sldMk cId="1811996995" sldId="329"/>
            <ac:picMk id="6" creationId="{1FBA13D3-BA45-9B2C-F627-F9FC06CF7F4A}"/>
          </ac:picMkLst>
        </pc:picChg>
      </pc:sldChg>
      <pc:sldChg chg="addSp delSp modSp mod">
        <pc:chgData name="CHRISTIAN MARESCALCO" userId="83dbff2c-528b-45f9-8ce3-1e4529a29ffa" providerId="ADAL" clId="{146671F7-89BE-4910-A2DC-DC66CFDA45AD}" dt="2023-02-20T10:40:03.429" v="65377"/>
        <pc:sldMkLst>
          <pc:docMk/>
          <pc:sldMk cId="3230888555" sldId="330"/>
        </pc:sldMkLst>
        <pc:spChg chg="mod">
          <ac:chgData name="CHRISTIAN MARESCALCO" userId="83dbff2c-528b-45f9-8ce3-1e4529a29ffa" providerId="ADAL" clId="{146671F7-89BE-4910-A2DC-DC66CFDA45AD}" dt="2023-02-20T09:49:58.126" v="65059" actId="5793"/>
          <ac:spMkLst>
            <pc:docMk/>
            <pc:sldMk cId="3230888555" sldId="330"/>
            <ac:spMk id="5" creationId="{E3F2FFFD-26A1-190B-0CC8-9AB85219F079}"/>
          </ac:spMkLst>
        </pc:spChg>
        <pc:picChg chg="del">
          <ac:chgData name="CHRISTIAN MARESCALCO" userId="83dbff2c-528b-45f9-8ce3-1e4529a29ffa" providerId="ADAL" clId="{146671F7-89BE-4910-A2DC-DC66CFDA45AD}" dt="2023-02-20T09:48:50.778" v="65040" actId="21"/>
          <ac:picMkLst>
            <pc:docMk/>
            <pc:sldMk cId="3230888555" sldId="330"/>
            <ac:picMk id="3" creationId="{57964754-D0D0-4858-44EE-BEC9C2CD7F3A}"/>
          </ac:picMkLst>
        </pc:picChg>
        <pc:picChg chg="add mod modCrop">
          <ac:chgData name="CHRISTIAN MARESCALCO" userId="83dbff2c-528b-45f9-8ce3-1e4529a29ffa" providerId="ADAL" clId="{146671F7-89BE-4910-A2DC-DC66CFDA45AD}" dt="2023-02-20T09:49:45.672" v="65050" actId="1076"/>
          <ac:picMkLst>
            <pc:docMk/>
            <pc:sldMk cId="3230888555" sldId="330"/>
            <ac:picMk id="6" creationId="{24D2765D-8416-30B6-005E-16A61C768B55}"/>
          </ac:picMkLst>
        </pc:picChg>
        <pc:picChg chg="add del mod">
          <ac:chgData name="CHRISTIAN MARESCALCO" userId="83dbff2c-528b-45f9-8ce3-1e4529a29ffa" providerId="ADAL" clId="{146671F7-89BE-4910-A2DC-DC66CFDA45AD}" dt="2023-02-20T10:40:03.429" v="65377"/>
          <ac:picMkLst>
            <pc:docMk/>
            <pc:sldMk cId="3230888555" sldId="330"/>
            <ac:picMk id="7" creationId="{AD3F8491-1FF1-E226-2F62-3DC27362883A}"/>
          </ac:picMkLst>
        </pc:picChg>
      </pc:sldChg>
      <pc:sldChg chg="modSp add mod">
        <pc:chgData name="CHRISTIAN MARESCALCO" userId="83dbff2c-528b-45f9-8ce3-1e4529a29ffa" providerId="ADAL" clId="{146671F7-89BE-4910-A2DC-DC66CFDA45AD}" dt="2023-02-13T18:40:35.242" v="24237" actId="20577"/>
        <pc:sldMkLst>
          <pc:docMk/>
          <pc:sldMk cId="3962133106" sldId="331"/>
        </pc:sldMkLst>
        <pc:spChg chg="mod">
          <ac:chgData name="CHRISTIAN MARESCALCO" userId="83dbff2c-528b-45f9-8ce3-1e4529a29ffa" providerId="ADAL" clId="{146671F7-89BE-4910-A2DC-DC66CFDA45AD}" dt="2023-02-13T18:40:35.242" v="24237" actId="20577"/>
          <ac:spMkLst>
            <pc:docMk/>
            <pc:sldMk cId="3962133106" sldId="331"/>
            <ac:spMk id="4" creationId="{FAA568A4-682A-8842-B3CB-7795C480FA91}"/>
          </ac:spMkLst>
        </pc:spChg>
      </pc:sldChg>
      <pc:sldChg chg="addSp delSp modSp add mod">
        <pc:chgData name="CHRISTIAN MARESCALCO" userId="83dbff2c-528b-45f9-8ce3-1e4529a29ffa" providerId="ADAL" clId="{146671F7-89BE-4910-A2DC-DC66CFDA45AD}" dt="2023-02-13T17:32:13.653" v="22951" actId="21"/>
        <pc:sldMkLst>
          <pc:docMk/>
          <pc:sldMk cId="2846706208" sldId="332"/>
        </pc:sldMkLst>
        <pc:spChg chg="del">
          <ac:chgData name="CHRISTIAN MARESCALCO" userId="83dbff2c-528b-45f9-8ce3-1e4529a29ffa" providerId="ADAL" clId="{146671F7-89BE-4910-A2DC-DC66CFDA45AD}" dt="2023-02-13T17:32:13.653" v="22951" actId="21"/>
          <ac:spMkLst>
            <pc:docMk/>
            <pc:sldMk cId="2846706208" sldId="332"/>
            <ac:spMk id="2" creationId="{FC97FB2F-0F0E-5AF1-D519-E4FB8E7915A0}"/>
          </ac:spMkLst>
        </pc:spChg>
        <pc:spChg chg="mod">
          <ac:chgData name="CHRISTIAN MARESCALCO" userId="83dbff2c-528b-45f9-8ce3-1e4529a29ffa" providerId="ADAL" clId="{146671F7-89BE-4910-A2DC-DC66CFDA45AD}" dt="2023-02-13T17:23:06.004" v="22569" actId="20577"/>
          <ac:spMkLst>
            <pc:docMk/>
            <pc:sldMk cId="2846706208" sldId="332"/>
            <ac:spMk id="3" creationId="{A9B95035-84E7-29D1-FC16-623803CBAC52}"/>
          </ac:spMkLst>
        </pc:spChg>
        <pc:spChg chg="mod">
          <ac:chgData name="CHRISTIAN MARESCALCO" userId="83dbff2c-528b-45f9-8ce3-1e4529a29ffa" providerId="ADAL" clId="{146671F7-89BE-4910-A2DC-DC66CFDA45AD}" dt="2023-02-13T17:32:01.659" v="22950" actId="114"/>
          <ac:spMkLst>
            <pc:docMk/>
            <pc:sldMk cId="2846706208" sldId="332"/>
            <ac:spMk id="4" creationId="{FAA568A4-682A-8842-B3CB-7795C480FA91}"/>
          </ac:spMkLst>
        </pc:spChg>
        <pc:picChg chg="add mod">
          <ac:chgData name="CHRISTIAN MARESCALCO" userId="83dbff2c-528b-45f9-8ce3-1e4529a29ffa" providerId="ADAL" clId="{146671F7-89BE-4910-A2DC-DC66CFDA45AD}" dt="2023-02-13T17:24:48.622" v="22578" actId="1582"/>
          <ac:picMkLst>
            <pc:docMk/>
            <pc:sldMk cId="2846706208" sldId="332"/>
            <ac:picMk id="6" creationId="{AB7841FC-1B18-3E63-9220-4D7D7BBFCFE8}"/>
          </ac:picMkLst>
        </pc:picChg>
      </pc:sldChg>
      <pc:sldChg chg="addSp delSp modSp add mod">
        <pc:chgData name="CHRISTIAN MARESCALCO" userId="83dbff2c-528b-45f9-8ce3-1e4529a29ffa" providerId="ADAL" clId="{146671F7-89BE-4910-A2DC-DC66CFDA45AD}" dt="2023-02-13T19:11:00.743" v="25616" actId="21"/>
        <pc:sldMkLst>
          <pc:docMk/>
          <pc:sldMk cId="187855206" sldId="333"/>
        </pc:sldMkLst>
        <pc:spChg chg="del">
          <ac:chgData name="CHRISTIAN MARESCALCO" userId="83dbff2c-528b-45f9-8ce3-1e4529a29ffa" providerId="ADAL" clId="{146671F7-89BE-4910-A2DC-DC66CFDA45AD}" dt="2023-02-13T19:11:00.743" v="25616" actId="21"/>
          <ac:spMkLst>
            <pc:docMk/>
            <pc:sldMk cId="187855206" sldId="333"/>
            <ac:spMk id="2" creationId="{FC97FB2F-0F0E-5AF1-D519-E4FB8E7915A0}"/>
          </ac:spMkLst>
        </pc:spChg>
        <pc:spChg chg="mod">
          <ac:chgData name="CHRISTIAN MARESCALCO" userId="83dbff2c-528b-45f9-8ce3-1e4529a29ffa" providerId="ADAL" clId="{146671F7-89BE-4910-A2DC-DC66CFDA45AD}" dt="2023-02-13T17:33:00.691" v="22979" actId="20577"/>
          <ac:spMkLst>
            <pc:docMk/>
            <pc:sldMk cId="187855206" sldId="333"/>
            <ac:spMk id="3" creationId="{A9B95035-84E7-29D1-FC16-623803CBAC52}"/>
          </ac:spMkLst>
        </pc:spChg>
        <pc:spChg chg="mod">
          <ac:chgData name="CHRISTIAN MARESCALCO" userId="83dbff2c-528b-45f9-8ce3-1e4529a29ffa" providerId="ADAL" clId="{146671F7-89BE-4910-A2DC-DC66CFDA45AD}" dt="2023-02-13T19:10:56.672" v="25615" actId="12"/>
          <ac:spMkLst>
            <pc:docMk/>
            <pc:sldMk cId="187855206" sldId="333"/>
            <ac:spMk id="4" creationId="{FAA568A4-682A-8842-B3CB-7795C480FA91}"/>
          </ac:spMkLst>
        </pc:spChg>
        <pc:picChg chg="add mod">
          <ac:chgData name="CHRISTIAN MARESCALCO" userId="83dbff2c-528b-45f9-8ce3-1e4529a29ffa" providerId="ADAL" clId="{146671F7-89BE-4910-A2DC-DC66CFDA45AD}" dt="2023-02-13T18:39:08" v="24035" actId="1582"/>
          <ac:picMkLst>
            <pc:docMk/>
            <pc:sldMk cId="187855206" sldId="333"/>
            <ac:picMk id="6" creationId="{F34C46CC-4305-306C-16D4-C7E9F543DFDC}"/>
          </ac:picMkLst>
        </pc:picChg>
      </pc:sldChg>
      <pc:sldChg chg="addSp delSp modSp add mod">
        <pc:chgData name="CHRISTIAN MARESCALCO" userId="83dbff2c-528b-45f9-8ce3-1e4529a29ffa" providerId="ADAL" clId="{146671F7-89BE-4910-A2DC-DC66CFDA45AD}" dt="2023-02-21T09:22:13.678" v="69041" actId="1076"/>
        <pc:sldMkLst>
          <pc:docMk/>
          <pc:sldMk cId="3246890186" sldId="334"/>
        </pc:sldMkLst>
        <pc:spChg chg="mod">
          <ac:chgData name="CHRISTIAN MARESCALCO" userId="83dbff2c-528b-45f9-8ce3-1e4529a29ffa" providerId="ADAL" clId="{146671F7-89BE-4910-A2DC-DC66CFDA45AD}" dt="2023-02-13T18:23:06.184" v="23593" actId="20577"/>
          <ac:spMkLst>
            <pc:docMk/>
            <pc:sldMk cId="3246890186" sldId="334"/>
            <ac:spMk id="3" creationId="{A9B95035-84E7-29D1-FC16-623803CBAC52}"/>
          </ac:spMkLst>
        </pc:spChg>
        <pc:spChg chg="mod">
          <ac:chgData name="CHRISTIAN MARESCALCO" userId="83dbff2c-528b-45f9-8ce3-1e4529a29ffa" providerId="ADAL" clId="{146671F7-89BE-4910-A2DC-DC66CFDA45AD}" dt="2023-02-21T09:22:10.668" v="69040" actId="20577"/>
          <ac:spMkLst>
            <pc:docMk/>
            <pc:sldMk cId="3246890186" sldId="334"/>
            <ac:spMk id="4" creationId="{FAA568A4-682A-8842-B3CB-7795C480FA91}"/>
          </ac:spMkLst>
        </pc:spChg>
        <pc:picChg chg="add mod">
          <ac:chgData name="CHRISTIAN MARESCALCO" userId="83dbff2c-528b-45f9-8ce3-1e4529a29ffa" providerId="ADAL" clId="{146671F7-89BE-4910-A2DC-DC66CFDA45AD}" dt="2023-02-21T09:22:13.678" v="69041" actId="1076"/>
          <ac:picMkLst>
            <pc:docMk/>
            <pc:sldMk cId="3246890186" sldId="334"/>
            <ac:picMk id="6" creationId="{CAA2AD3E-9237-FD17-44C2-39488E4F4ED1}"/>
          </ac:picMkLst>
        </pc:picChg>
        <pc:picChg chg="add del">
          <ac:chgData name="CHRISTIAN MARESCALCO" userId="83dbff2c-528b-45f9-8ce3-1e4529a29ffa" providerId="ADAL" clId="{146671F7-89BE-4910-A2DC-DC66CFDA45AD}" dt="2023-02-13T19:00:35.076" v="25070" actId="22"/>
          <ac:picMkLst>
            <pc:docMk/>
            <pc:sldMk cId="3246890186" sldId="334"/>
            <ac:picMk id="8" creationId="{23F6BDAE-32FE-50D7-B72A-7D104D0992E3}"/>
          </ac:picMkLst>
        </pc:picChg>
      </pc:sldChg>
      <pc:sldChg chg="addSp delSp modSp add mod">
        <pc:chgData name="CHRISTIAN MARESCALCO" userId="83dbff2c-528b-45f9-8ce3-1e4529a29ffa" providerId="ADAL" clId="{146671F7-89BE-4910-A2DC-DC66CFDA45AD}" dt="2023-02-13T19:10:25.143" v="25614" actId="14100"/>
        <pc:sldMkLst>
          <pc:docMk/>
          <pc:sldMk cId="2818954082" sldId="335"/>
        </pc:sldMkLst>
        <pc:spChg chg="del">
          <ac:chgData name="CHRISTIAN MARESCALCO" userId="83dbff2c-528b-45f9-8ce3-1e4529a29ffa" providerId="ADAL" clId="{146671F7-89BE-4910-A2DC-DC66CFDA45AD}" dt="2023-02-13T19:03:17.366" v="25160" actId="21"/>
          <ac:spMkLst>
            <pc:docMk/>
            <pc:sldMk cId="2818954082" sldId="335"/>
            <ac:spMk id="2" creationId="{FC97FB2F-0F0E-5AF1-D519-E4FB8E7915A0}"/>
          </ac:spMkLst>
        </pc:spChg>
        <pc:spChg chg="mod">
          <ac:chgData name="CHRISTIAN MARESCALCO" userId="83dbff2c-528b-45f9-8ce3-1e4529a29ffa" providerId="ADAL" clId="{146671F7-89BE-4910-A2DC-DC66CFDA45AD}" dt="2023-02-13T19:00:46.731" v="25072"/>
          <ac:spMkLst>
            <pc:docMk/>
            <pc:sldMk cId="2818954082" sldId="335"/>
            <ac:spMk id="3" creationId="{A9B95035-84E7-29D1-FC16-623803CBAC52}"/>
          </ac:spMkLst>
        </pc:spChg>
        <pc:spChg chg="mod">
          <ac:chgData name="CHRISTIAN MARESCALCO" userId="83dbff2c-528b-45f9-8ce3-1e4529a29ffa" providerId="ADAL" clId="{146671F7-89BE-4910-A2DC-DC66CFDA45AD}" dt="2023-02-13T19:02:42.134" v="25152" actId="20577"/>
          <ac:spMkLst>
            <pc:docMk/>
            <pc:sldMk cId="2818954082" sldId="335"/>
            <ac:spMk id="4" creationId="{FAA568A4-682A-8842-B3CB-7795C480FA91}"/>
          </ac:spMkLst>
        </pc:spChg>
        <pc:spChg chg="add mod">
          <ac:chgData name="CHRISTIAN MARESCALCO" userId="83dbff2c-528b-45f9-8ce3-1e4529a29ffa" providerId="ADAL" clId="{146671F7-89BE-4910-A2DC-DC66CFDA45AD}" dt="2023-02-13T19:04:44.436" v="25281" actId="20577"/>
          <ac:spMkLst>
            <pc:docMk/>
            <pc:sldMk cId="2818954082" sldId="335"/>
            <ac:spMk id="11" creationId="{2F6B7A0F-62F5-DE74-4CF9-DFBDA64A496C}"/>
          </ac:spMkLst>
        </pc:spChg>
        <pc:spChg chg="add del mod">
          <ac:chgData name="CHRISTIAN MARESCALCO" userId="83dbff2c-528b-45f9-8ce3-1e4529a29ffa" providerId="ADAL" clId="{146671F7-89BE-4910-A2DC-DC66CFDA45AD}" dt="2023-02-13T19:07:55.233" v="25538" actId="21"/>
          <ac:spMkLst>
            <pc:docMk/>
            <pc:sldMk cId="2818954082" sldId="335"/>
            <ac:spMk id="14" creationId="{5C40DA8D-4CD7-1B25-689B-74EB65103181}"/>
          </ac:spMkLst>
        </pc:spChg>
        <pc:spChg chg="add mod">
          <ac:chgData name="CHRISTIAN MARESCALCO" userId="83dbff2c-528b-45f9-8ce3-1e4529a29ffa" providerId="ADAL" clId="{146671F7-89BE-4910-A2DC-DC66CFDA45AD}" dt="2023-02-13T19:10:25.143" v="25614" actId="14100"/>
          <ac:spMkLst>
            <pc:docMk/>
            <pc:sldMk cId="2818954082" sldId="335"/>
            <ac:spMk id="15" creationId="{E605B967-34EE-1690-99C3-A5F721B58170}"/>
          </ac:spMkLst>
        </pc:spChg>
        <pc:picChg chg="add mod modCrop">
          <ac:chgData name="CHRISTIAN MARESCALCO" userId="83dbff2c-528b-45f9-8ce3-1e4529a29ffa" providerId="ADAL" clId="{146671F7-89BE-4910-A2DC-DC66CFDA45AD}" dt="2023-02-13T19:02:58.875" v="25155" actId="732"/>
          <ac:picMkLst>
            <pc:docMk/>
            <pc:sldMk cId="2818954082" sldId="335"/>
            <ac:picMk id="6" creationId="{356715FF-4714-3238-29BD-1BBDE552BF2E}"/>
          </ac:picMkLst>
        </pc:picChg>
        <pc:picChg chg="add mod">
          <ac:chgData name="CHRISTIAN MARESCALCO" userId="83dbff2c-528b-45f9-8ce3-1e4529a29ffa" providerId="ADAL" clId="{146671F7-89BE-4910-A2DC-DC66CFDA45AD}" dt="2023-02-13T19:08:03.615" v="25540" actId="1076"/>
          <ac:picMkLst>
            <pc:docMk/>
            <pc:sldMk cId="2818954082" sldId="335"/>
            <ac:picMk id="13" creationId="{82A5A718-271C-BD4B-E6B6-AECF3C2FC1A7}"/>
          </ac:picMkLst>
        </pc:picChg>
        <pc:cxnChg chg="add del">
          <ac:chgData name="CHRISTIAN MARESCALCO" userId="83dbff2c-528b-45f9-8ce3-1e4529a29ffa" providerId="ADAL" clId="{146671F7-89BE-4910-A2DC-DC66CFDA45AD}" dt="2023-02-13T19:03:06.258" v="25157" actId="21"/>
          <ac:cxnSpMkLst>
            <pc:docMk/>
            <pc:sldMk cId="2818954082" sldId="335"/>
            <ac:cxnSpMk id="8" creationId="{0A595FC2-CC16-6DF2-01B4-D612B70D0C09}"/>
          </ac:cxnSpMkLst>
        </pc:cxnChg>
        <pc:cxnChg chg="add mod">
          <ac:chgData name="CHRISTIAN MARESCALCO" userId="83dbff2c-528b-45f9-8ce3-1e4529a29ffa" providerId="ADAL" clId="{146671F7-89BE-4910-A2DC-DC66CFDA45AD}" dt="2023-02-13T19:08:14.191" v="25543" actId="1076"/>
          <ac:cxnSpMkLst>
            <pc:docMk/>
            <pc:sldMk cId="2818954082" sldId="335"/>
            <ac:cxnSpMk id="10" creationId="{D382EFD4-11DD-BF4D-07FB-A469858739F1}"/>
          </ac:cxnSpMkLst>
        </pc:cxnChg>
      </pc:sldChg>
      <pc:sldChg chg="addSp delSp modSp add mod">
        <pc:chgData name="CHRISTIAN MARESCALCO" userId="83dbff2c-528b-45f9-8ce3-1e4529a29ffa" providerId="ADAL" clId="{146671F7-89BE-4910-A2DC-DC66CFDA45AD}" dt="2023-02-21T09:32:54.996" v="69090" actId="1076"/>
        <pc:sldMkLst>
          <pc:docMk/>
          <pc:sldMk cId="3375248066" sldId="336"/>
        </pc:sldMkLst>
        <pc:spChg chg="mod">
          <ac:chgData name="CHRISTIAN MARESCALCO" userId="83dbff2c-528b-45f9-8ce3-1e4529a29ffa" providerId="ADAL" clId="{146671F7-89BE-4910-A2DC-DC66CFDA45AD}" dt="2023-02-13T19:13:21.877" v="25633" actId="20577"/>
          <ac:spMkLst>
            <pc:docMk/>
            <pc:sldMk cId="3375248066" sldId="336"/>
            <ac:spMk id="3" creationId="{A9B95035-84E7-29D1-FC16-623803CBAC52}"/>
          </ac:spMkLst>
        </pc:spChg>
        <pc:spChg chg="mod">
          <ac:chgData name="CHRISTIAN MARESCALCO" userId="83dbff2c-528b-45f9-8ce3-1e4529a29ffa" providerId="ADAL" clId="{146671F7-89BE-4910-A2DC-DC66CFDA45AD}" dt="2023-02-21T09:32:45.936" v="69088" actId="20577"/>
          <ac:spMkLst>
            <pc:docMk/>
            <pc:sldMk cId="3375248066" sldId="336"/>
            <ac:spMk id="4" creationId="{FAA568A4-682A-8842-B3CB-7795C480FA91}"/>
          </ac:spMkLst>
        </pc:spChg>
        <pc:picChg chg="del mod">
          <ac:chgData name="CHRISTIAN MARESCALCO" userId="83dbff2c-528b-45f9-8ce3-1e4529a29ffa" providerId="ADAL" clId="{146671F7-89BE-4910-A2DC-DC66CFDA45AD}" dt="2023-02-21T09:27:39.387" v="69045" actId="21"/>
          <ac:picMkLst>
            <pc:docMk/>
            <pc:sldMk cId="3375248066" sldId="336"/>
            <ac:picMk id="5" creationId="{24C5AE61-6770-2661-27BC-CB9F4FD7AF45}"/>
          </ac:picMkLst>
        </pc:picChg>
        <pc:picChg chg="add mod">
          <ac:chgData name="CHRISTIAN MARESCALCO" userId="83dbff2c-528b-45f9-8ce3-1e4529a29ffa" providerId="ADAL" clId="{146671F7-89BE-4910-A2DC-DC66CFDA45AD}" dt="2023-02-21T09:32:54.996" v="69090" actId="1076"/>
          <ac:picMkLst>
            <pc:docMk/>
            <pc:sldMk cId="3375248066" sldId="336"/>
            <ac:picMk id="6" creationId="{969657BB-AFE9-7BAB-85C5-CFF4F78A9A48}"/>
          </ac:picMkLst>
        </pc:picChg>
      </pc:sldChg>
      <pc:sldChg chg="addSp delSp modSp add mod">
        <pc:chgData name="CHRISTIAN MARESCALCO" userId="83dbff2c-528b-45f9-8ce3-1e4529a29ffa" providerId="ADAL" clId="{146671F7-89BE-4910-A2DC-DC66CFDA45AD}" dt="2023-02-21T09:46:09.102" v="69109" actId="20577"/>
        <pc:sldMkLst>
          <pc:docMk/>
          <pc:sldMk cId="2142338784" sldId="337"/>
        </pc:sldMkLst>
        <pc:spChg chg="mod">
          <ac:chgData name="CHRISTIAN MARESCALCO" userId="83dbff2c-528b-45f9-8ce3-1e4529a29ffa" providerId="ADAL" clId="{146671F7-89BE-4910-A2DC-DC66CFDA45AD}" dt="2023-02-13T19:57:41.710" v="28665" actId="1076"/>
          <ac:spMkLst>
            <pc:docMk/>
            <pc:sldMk cId="2142338784" sldId="337"/>
            <ac:spMk id="3" creationId="{A9B95035-84E7-29D1-FC16-623803CBAC52}"/>
          </ac:spMkLst>
        </pc:spChg>
        <pc:spChg chg="del mod">
          <ac:chgData name="CHRISTIAN MARESCALCO" userId="83dbff2c-528b-45f9-8ce3-1e4529a29ffa" providerId="ADAL" clId="{146671F7-89BE-4910-A2DC-DC66CFDA45AD}" dt="2023-02-13T19:42:15.123" v="26982" actId="21"/>
          <ac:spMkLst>
            <pc:docMk/>
            <pc:sldMk cId="2142338784" sldId="337"/>
            <ac:spMk id="4" creationId="{FAA568A4-682A-8842-B3CB-7795C480FA91}"/>
          </ac:spMkLst>
        </pc:spChg>
        <pc:spChg chg="add mod">
          <ac:chgData name="CHRISTIAN MARESCALCO" userId="83dbff2c-528b-45f9-8ce3-1e4529a29ffa" providerId="ADAL" clId="{146671F7-89BE-4910-A2DC-DC66CFDA45AD}" dt="2023-02-21T09:46:09.102" v="69109" actId="20577"/>
          <ac:spMkLst>
            <pc:docMk/>
            <pc:sldMk cId="2142338784" sldId="337"/>
            <ac:spMk id="5" creationId="{76977C7A-2E91-35C6-029C-39F08A8AEF27}"/>
          </ac:spMkLst>
        </pc:spChg>
      </pc:sldChg>
      <pc:sldChg chg="add del">
        <pc:chgData name="CHRISTIAN MARESCALCO" userId="83dbff2c-528b-45f9-8ce3-1e4529a29ffa" providerId="ADAL" clId="{146671F7-89BE-4910-A2DC-DC66CFDA45AD}" dt="2023-02-13T19:58:05.995" v="28670" actId="2696"/>
        <pc:sldMkLst>
          <pc:docMk/>
          <pc:sldMk cId="1412166396" sldId="338"/>
        </pc:sldMkLst>
      </pc:sldChg>
      <pc:sldChg chg="modSp add mod">
        <pc:chgData name="CHRISTIAN MARESCALCO" userId="83dbff2c-528b-45f9-8ce3-1e4529a29ffa" providerId="ADAL" clId="{146671F7-89BE-4910-A2DC-DC66CFDA45AD}" dt="2023-02-13T19:58:39.417" v="28688" actId="20577"/>
        <pc:sldMkLst>
          <pc:docMk/>
          <pc:sldMk cId="3600305497" sldId="339"/>
        </pc:sldMkLst>
        <pc:spChg chg="mod">
          <ac:chgData name="CHRISTIAN MARESCALCO" userId="83dbff2c-528b-45f9-8ce3-1e4529a29ffa" providerId="ADAL" clId="{146671F7-89BE-4910-A2DC-DC66CFDA45AD}" dt="2023-02-13T19:58:39.417" v="28688" actId="20577"/>
          <ac:spMkLst>
            <pc:docMk/>
            <pc:sldMk cId="3600305497" sldId="339"/>
            <ac:spMk id="5" creationId="{76977C7A-2E91-35C6-029C-39F08A8AEF27}"/>
          </ac:spMkLst>
        </pc:spChg>
      </pc:sldChg>
      <pc:sldChg chg="addSp delSp modSp mod">
        <pc:chgData name="CHRISTIAN MARESCALCO" userId="83dbff2c-528b-45f9-8ce3-1e4529a29ffa" providerId="ADAL" clId="{146671F7-89BE-4910-A2DC-DC66CFDA45AD}" dt="2023-02-21T10:29:17.120" v="69290" actId="20577"/>
        <pc:sldMkLst>
          <pc:docMk/>
          <pc:sldMk cId="2284212998" sldId="341"/>
        </pc:sldMkLst>
        <pc:spChg chg="mod">
          <ac:chgData name="CHRISTIAN MARESCALCO" userId="83dbff2c-528b-45f9-8ce3-1e4529a29ffa" providerId="ADAL" clId="{146671F7-89BE-4910-A2DC-DC66CFDA45AD}" dt="2023-02-17T17:30:47.160" v="52889" actId="1076"/>
          <ac:spMkLst>
            <pc:docMk/>
            <pc:sldMk cId="2284212998" sldId="341"/>
            <ac:spMk id="3" creationId="{A9B95035-84E7-29D1-FC16-623803CBAC52}"/>
          </ac:spMkLst>
        </pc:spChg>
        <pc:spChg chg="mod">
          <ac:chgData name="CHRISTIAN MARESCALCO" userId="83dbff2c-528b-45f9-8ce3-1e4529a29ffa" providerId="ADAL" clId="{146671F7-89BE-4910-A2DC-DC66CFDA45AD}" dt="2023-02-21T10:29:17.120" v="69290" actId="20577"/>
          <ac:spMkLst>
            <pc:docMk/>
            <pc:sldMk cId="2284212998" sldId="341"/>
            <ac:spMk id="4" creationId="{FAA568A4-682A-8842-B3CB-7795C480FA91}"/>
          </ac:spMkLst>
        </pc:spChg>
        <pc:spChg chg="add del">
          <ac:chgData name="CHRISTIAN MARESCALCO" userId="83dbff2c-528b-45f9-8ce3-1e4529a29ffa" providerId="ADAL" clId="{146671F7-89BE-4910-A2DC-DC66CFDA45AD}" dt="2023-02-14T19:16:58.356" v="34683" actId="22"/>
          <ac:spMkLst>
            <pc:docMk/>
            <pc:sldMk cId="2284212998" sldId="341"/>
            <ac:spMk id="6" creationId="{FAB642FA-A508-FE82-AB09-20108F00D9E1}"/>
          </ac:spMkLst>
        </pc:spChg>
      </pc:sldChg>
      <pc:sldChg chg="addSp delSp modSp mod">
        <pc:chgData name="CHRISTIAN MARESCALCO" userId="83dbff2c-528b-45f9-8ce3-1e4529a29ffa" providerId="ADAL" clId="{146671F7-89BE-4910-A2DC-DC66CFDA45AD}" dt="2023-02-21T08:37:38.774" v="68798" actId="20577"/>
        <pc:sldMkLst>
          <pc:docMk/>
          <pc:sldMk cId="3499383868" sldId="343"/>
        </pc:sldMkLst>
        <pc:spChg chg="del mod">
          <ac:chgData name="CHRISTIAN MARESCALCO" userId="83dbff2c-528b-45f9-8ce3-1e4529a29ffa" providerId="ADAL" clId="{146671F7-89BE-4910-A2DC-DC66CFDA45AD}" dt="2023-02-14T15:30:43.850" v="29076" actId="21"/>
          <ac:spMkLst>
            <pc:docMk/>
            <pc:sldMk cId="3499383868" sldId="343"/>
            <ac:spMk id="2" creationId="{FC97FB2F-0F0E-5AF1-D519-E4FB8E7915A0}"/>
          </ac:spMkLst>
        </pc:spChg>
        <pc:spChg chg="mod">
          <ac:chgData name="CHRISTIAN MARESCALCO" userId="83dbff2c-528b-45f9-8ce3-1e4529a29ffa" providerId="ADAL" clId="{146671F7-89BE-4910-A2DC-DC66CFDA45AD}" dt="2023-02-14T14:52:33.054" v="28723" actId="20577"/>
          <ac:spMkLst>
            <pc:docMk/>
            <pc:sldMk cId="3499383868" sldId="343"/>
            <ac:spMk id="3" creationId="{A9B95035-84E7-29D1-FC16-623803CBAC52}"/>
          </ac:spMkLst>
        </pc:spChg>
        <pc:spChg chg="mod">
          <ac:chgData name="CHRISTIAN MARESCALCO" userId="83dbff2c-528b-45f9-8ce3-1e4529a29ffa" providerId="ADAL" clId="{146671F7-89BE-4910-A2DC-DC66CFDA45AD}" dt="2023-02-14T16:06:04.957" v="29875" actId="113"/>
          <ac:spMkLst>
            <pc:docMk/>
            <pc:sldMk cId="3499383868" sldId="343"/>
            <ac:spMk id="4" creationId="{FAA568A4-682A-8842-B3CB-7795C480FA91}"/>
          </ac:spMkLst>
        </pc:spChg>
        <pc:spChg chg="add mod">
          <ac:chgData name="CHRISTIAN MARESCALCO" userId="83dbff2c-528b-45f9-8ce3-1e4529a29ffa" providerId="ADAL" clId="{146671F7-89BE-4910-A2DC-DC66CFDA45AD}" dt="2023-02-21T08:37:38.774" v="68798" actId="20577"/>
          <ac:spMkLst>
            <pc:docMk/>
            <pc:sldMk cId="3499383868" sldId="343"/>
            <ac:spMk id="5" creationId="{882BDD51-F2C3-513B-D5D9-15984C4EF107}"/>
          </ac:spMkLst>
        </pc:spChg>
        <pc:spChg chg="add del">
          <ac:chgData name="CHRISTIAN MARESCALCO" userId="83dbff2c-528b-45f9-8ce3-1e4529a29ffa" providerId="ADAL" clId="{146671F7-89BE-4910-A2DC-DC66CFDA45AD}" dt="2023-02-14T15:54:26.839" v="29799" actId="22"/>
          <ac:spMkLst>
            <pc:docMk/>
            <pc:sldMk cId="3499383868" sldId="343"/>
            <ac:spMk id="9" creationId="{651631AB-33FD-627F-9194-36000BE2BCAF}"/>
          </ac:spMkLst>
        </pc:spChg>
        <pc:picChg chg="add del mod">
          <ac:chgData name="CHRISTIAN MARESCALCO" userId="83dbff2c-528b-45f9-8ce3-1e4529a29ffa" providerId="ADAL" clId="{146671F7-89BE-4910-A2DC-DC66CFDA45AD}" dt="2023-02-14T14:53:15.466" v="28802" actId="1076"/>
          <ac:picMkLst>
            <pc:docMk/>
            <pc:sldMk cId="3499383868" sldId="343"/>
            <ac:picMk id="6" creationId="{957E2245-AE8A-EEC8-590B-E99802FDF59F}"/>
          </ac:picMkLst>
        </pc:picChg>
        <pc:picChg chg="del mod">
          <ac:chgData name="CHRISTIAN MARESCALCO" userId="83dbff2c-528b-45f9-8ce3-1e4529a29ffa" providerId="ADAL" clId="{146671F7-89BE-4910-A2DC-DC66CFDA45AD}" dt="2023-02-14T15:55:23.306" v="29808" actId="21"/>
          <ac:picMkLst>
            <pc:docMk/>
            <pc:sldMk cId="3499383868" sldId="343"/>
            <ac:picMk id="8" creationId="{40F24AC0-F7F3-CDC7-1DCE-9279CC964D15}"/>
          </ac:picMkLst>
        </pc:picChg>
        <pc:picChg chg="add mod">
          <ac:chgData name="CHRISTIAN MARESCALCO" userId="83dbff2c-528b-45f9-8ce3-1e4529a29ffa" providerId="ADAL" clId="{146671F7-89BE-4910-A2DC-DC66CFDA45AD}" dt="2023-02-14T15:55:18.749" v="29807"/>
          <ac:picMkLst>
            <pc:docMk/>
            <pc:sldMk cId="3499383868" sldId="343"/>
            <ac:picMk id="10" creationId="{D29009D9-EC7E-A4CF-4421-147E48F987D2}"/>
          </ac:picMkLst>
        </pc:picChg>
      </pc:sldChg>
      <pc:sldChg chg="new del">
        <pc:chgData name="CHRISTIAN MARESCALCO" userId="83dbff2c-528b-45f9-8ce3-1e4529a29ffa" providerId="ADAL" clId="{146671F7-89BE-4910-A2DC-DC66CFDA45AD}" dt="2023-02-14T14:50:14.992" v="28692" actId="2696"/>
        <pc:sldMkLst>
          <pc:docMk/>
          <pc:sldMk cId="2648746833" sldId="344"/>
        </pc:sldMkLst>
      </pc:sldChg>
      <pc:sldChg chg="add del">
        <pc:chgData name="CHRISTIAN MARESCALCO" userId="83dbff2c-528b-45f9-8ce3-1e4529a29ffa" providerId="ADAL" clId="{146671F7-89BE-4910-A2DC-DC66CFDA45AD}" dt="2023-02-14T17:44:08.892" v="32522" actId="2696"/>
        <pc:sldMkLst>
          <pc:docMk/>
          <pc:sldMk cId="2438954809" sldId="345"/>
        </pc:sldMkLst>
      </pc:sldChg>
      <pc:sldChg chg="delSp modSp add mod">
        <pc:chgData name="CHRISTIAN MARESCALCO" userId="83dbff2c-528b-45f9-8ce3-1e4529a29ffa" providerId="ADAL" clId="{146671F7-89BE-4910-A2DC-DC66CFDA45AD}" dt="2023-02-14T17:52:51.197" v="32550" actId="113"/>
        <pc:sldMkLst>
          <pc:docMk/>
          <pc:sldMk cId="632790883" sldId="346"/>
        </pc:sldMkLst>
        <pc:spChg chg="del">
          <ac:chgData name="CHRISTIAN MARESCALCO" userId="83dbff2c-528b-45f9-8ce3-1e4529a29ffa" providerId="ADAL" clId="{146671F7-89BE-4910-A2DC-DC66CFDA45AD}" dt="2023-02-14T15:54:39.351" v="29801" actId="21"/>
          <ac:spMkLst>
            <pc:docMk/>
            <pc:sldMk cId="632790883" sldId="346"/>
            <ac:spMk id="4" creationId="{FAA568A4-682A-8842-B3CB-7795C480FA91}"/>
          </ac:spMkLst>
        </pc:spChg>
        <pc:spChg chg="mod">
          <ac:chgData name="CHRISTIAN MARESCALCO" userId="83dbff2c-528b-45f9-8ce3-1e4529a29ffa" providerId="ADAL" clId="{146671F7-89BE-4910-A2DC-DC66CFDA45AD}" dt="2023-02-14T17:52:51.197" v="32550" actId="113"/>
          <ac:spMkLst>
            <pc:docMk/>
            <pc:sldMk cId="632790883" sldId="346"/>
            <ac:spMk id="5" creationId="{882BDD51-F2C3-513B-D5D9-15984C4EF107}"/>
          </ac:spMkLst>
        </pc:spChg>
        <pc:picChg chg="mod">
          <ac:chgData name="CHRISTIAN MARESCALCO" userId="83dbff2c-528b-45f9-8ce3-1e4529a29ffa" providerId="ADAL" clId="{146671F7-89BE-4910-A2DC-DC66CFDA45AD}" dt="2023-02-14T15:55:06.380" v="29805" actId="1076"/>
          <ac:picMkLst>
            <pc:docMk/>
            <pc:sldMk cId="632790883" sldId="346"/>
            <ac:picMk id="8" creationId="{40F24AC0-F7F3-CDC7-1DCE-9279CC964D15}"/>
          </ac:picMkLst>
        </pc:picChg>
      </pc:sldChg>
      <pc:sldChg chg="addSp delSp modSp add mod">
        <pc:chgData name="CHRISTIAN MARESCALCO" userId="83dbff2c-528b-45f9-8ce3-1e4529a29ffa" providerId="ADAL" clId="{146671F7-89BE-4910-A2DC-DC66CFDA45AD}" dt="2023-02-21T08:43:14.862" v="68834" actId="20577"/>
        <pc:sldMkLst>
          <pc:docMk/>
          <pc:sldMk cId="2144787032" sldId="347"/>
        </pc:sldMkLst>
        <pc:spChg chg="mod">
          <ac:chgData name="CHRISTIAN MARESCALCO" userId="83dbff2c-528b-45f9-8ce3-1e4529a29ffa" providerId="ADAL" clId="{146671F7-89BE-4910-A2DC-DC66CFDA45AD}" dt="2023-02-21T08:43:14.862" v="68834" actId="20577"/>
          <ac:spMkLst>
            <pc:docMk/>
            <pc:sldMk cId="2144787032" sldId="347"/>
            <ac:spMk id="5" creationId="{882BDD51-F2C3-513B-D5D9-15984C4EF107}"/>
          </ac:spMkLst>
        </pc:spChg>
        <pc:picChg chg="add del mod modCrop">
          <ac:chgData name="CHRISTIAN MARESCALCO" userId="83dbff2c-528b-45f9-8ce3-1e4529a29ffa" providerId="ADAL" clId="{146671F7-89BE-4910-A2DC-DC66CFDA45AD}" dt="2023-02-20T20:17:20.905" v="67598" actId="21"/>
          <ac:picMkLst>
            <pc:docMk/>
            <pc:sldMk cId="2144787032" sldId="347"/>
            <ac:picMk id="4" creationId="{C4D67DCC-B804-C51A-1230-20E0467AB7CE}"/>
          </ac:picMkLst>
        </pc:picChg>
      </pc:sldChg>
      <pc:sldChg chg="delSp modSp add del mod">
        <pc:chgData name="CHRISTIAN MARESCALCO" userId="83dbff2c-528b-45f9-8ce3-1e4529a29ffa" providerId="ADAL" clId="{146671F7-89BE-4910-A2DC-DC66CFDA45AD}" dt="2023-02-20T20:17:46.293" v="67600" actId="2696"/>
        <pc:sldMkLst>
          <pc:docMk/>
          <pc:sldMk cId="61835321" sldId="348"/>
        </pc:sldMkLst>
        <pc:spChg chg="mod">
          <ac:chgData name="CHRISTIAN MARESCALCO" userId="83dbff2c-528b-45f9-8ce3-1e4529a29ffa" providerId="ADAL" clId="{146671F7-89BE-4910-A2DC-DC66CFDA45AD}" dt="2023-02-14T18:06:35.609" v="32992" actId="20577"/>
          <ac:spMkLst>
            <pc:docMk/>
            <pc:sldMk cId="61835321" sldId="348"/>
            <ac:spMk id="5" creationId="{882BDD51-F2C3-513B-D5D9-15984C4EF107}"/>
          </ac:spMkLst>
        </pc:spChg>
        <pc:picChg chg="del">
          <ac:chgData name="CHRISTIAN MARESCALCO" userId="83dbff2c-528b-45f9-8ce3-1e4529a29ffa" providerId="ADAL" clId="{146671F7-89BE-4910-A2DC-DC66CFDA45AD}" dt="2023-02-14T18:05:08.121" v="32940" actId="21"/>
          <ac:picMkLst>
            <pc:docMk/>
            <pc:sldMk cId="61835321" sldId="348"/>
            <ac:picMk id="4" creationId="{C4D67DCC-B804-C51A-1230-20E0467AB7CE}"/>
          </ac:picMkLst>
        </pc:picChg>
      </pc:sldChg>
      <pc:sldChg chg="delSp modSp add del mod">
        <pc:chgData name="CHRISTIAN MARESCALCO" userId="83dbff2c-528b-45f9-8ce3-1e4529a29ffa" providerId="ADAL" clId="{146671F7-89BE-4910-A2DC-DC66CFDA45AD}" dt="2023-02-14T17:49:43.371" v="32548" actId="2696"/>
        <pc:sldMkLst>
          <pc:docMk/>
          <pc:sldMk cId="2420550941" sldId="348"/>
        </pc:sldMkLst>
        <pc:spChg chg="mod">
          <ac:chgData name="CHRISTIAN MARESCALCO" userId="83dbff2c-528b-45f9-8ce3-1e4529a29ffa" providerId="ADAL" clId="{146671F7-89BE-4910-A2DC-DC66CFDA45AD}" dt="2023-02-14T17:49:09.098" v="32547" actId="20577"/>
          <ac:spMkLst>
            <pc:docMk/>
            <pc:sldMk cId="2420550941" sldId="348"/>
            <ac:spMk id="5" creationId="{882BDD51-F2C3-513B-D5D9-15984C4EF107}"/>
          </ac:spMkLst>
        </pc:spChg>
        <pc:picChg chg="del">
          <ac:chgData name="CHRISTIAN MARESCALCO" userId="83dbff2c-528b-45f9-8ce3-1e4529a29ffa" providerId="ADAL" clId="{146671F7-89BE-4910-A2DC-DC66CFDA45AD}" dt="2023-02-14T17:47:26.622" v="32528" actId="21"/>
          <ac:picMkLst>
            <pc:docMk/>
            <pc:sldMk cId="2420550941" sldId="348"/>
            <ac:picMk id="4" creationId="{C4D67DCC-B804-C51A-1230-20E0467AB7CE}"/>
          </ac:picMkLst>
        </pc:picChg>
      </pc:sldChg>
      <pc:sldChg chg="modSp add del mod">
        <pc:chgData name="CHRISTIAN MARESCALCO" userId="83dbff2c-528b-45f9-8ce3-1e4529a29ffa" providerId="ADAL" clId="{146671F7-89BE-4910-A2DC-DC66CFDA45AD}" dt="2023-02-17T17:33:01.268" v="52891" actId="2696"/>
        <pc:sldMkLst>
          <pc:docMk/>
          <pc:sldMk cId="581989583" sldId="349"/>
        </pc:sldMkLst>
        <pc:spChg chg="mod">
          <ac:chgData name="CHRISTIAN MARESCALCO" userId="83dbff2c-528b-45f9-8ce3-1e4529a29ffa" providerId="ADAL" clId="{146671F7-89BE-4910-A2DC-DC66CFDA45AD}" dt="2023-02-14T19:38:06.682" v="34728" actId="20577"/>
          <ac:spMkLst>
            <pc:docMk/>
            <pc:sldMk cId="581989583" sldId="349"/>
            <ac:spMk id="3" creationId="{A9B95035-84E7-29D1-FC16-623803CBAC52}"/>
          </ac:spMkLst>
        </pc:spChg>
        <pc:spChg chg="mod">
          <ac:chgData name="CHRISTIAN MARESCALCO" userId="83dbff2c-528b-45f9-8ce3-1e4529a29ffa" providerId="ADAL" clId="{146671F7-89BE-4910-A2DC-DC66CFDA45AD}" dt="2023-02-14T19:43:25.021" v="34952" actId="20577"/>
          <ac:spMkLst>
            <pc:docMk/>
            <pc:sldMk cId="581989583" sldId="349"/>
            <ac:spMk id="4" creationId="{FAA568A4-682A-8842-B3CB-7795C480FA91}"/>
          </ac:spMkLst>
        </pc:spChg>
      </pc:sldChg>
      <pc:sldChg chg="modSp add del mod">
        <pc:chgData name="CHRISTIAN MARESCALCO" userId="83dbff2c-528b-45f9-8ce3-1e4529a29ffa" providerId="ADAL" clId="{146671F7-89BE-4910-A2DC-DC66CFDA45AD}" dt="2023-02-21T10:29:55.405" v="69291" actId="2696"/>
        <pc:sldMkLst>
          <pc:docMk/>
          <pc:sldMk cId="553673608" sldId="350"/>
        </pc:sldMkLst>
        <pc:spChg chg="mod">
          <ac:chgData name="CHRISTIAN MARESCALCO" userId="83dbff2c-528b-45f9-8ce3-1e4529a29ffa" providerId="ADAL" clId="{146671F7-89BE-4910-A2DC-DC66CFDA45AD}" dt="2023-02-14T19:40:42.693" v="34883" actId="20577"/>
          <ac:spMkLst>
            <pc:docMk/>
            <pc:sldMk cId="553673608" sldId="350"/>
            <ac:spMk id="3" creationId="{A9B95035-84E7-29D1-FC16-623803CBAC52}"/>
          </ac:spMkLst>
        </pc:spChg>
        <pc:spChg chg="mod">
          <ac:chgData name="CHRISTIAN MARESCALCO" userId="83dbff2c-528b-45f9-8ce3-1e4529a29ffa" providerId="ADAL" clId="{146671F7-89BE-4910-A2DC-DC66CFDA45AD}" dt="2023-02-17T17:36:46.813" v="52898" actId="20577"/>
          <ac:spMkLst>
            <pc:docMk/>
            <pc:sldMk cId="553673608" sldId="350"/>
            <ac:spMk id="4" creationId="{FAA568A4-682A-8842-B3CB-7795C480FA91}"/>
          </ac:spMkLst>
        </pc:spChg>
      </pc:sldChg>
      <pc:sldChg chg="modSp add mod">
        <pc:chgData name="CHRISTIAN MARESCALCO" userId="83dbff2c-528b-45f9-8ce3-1e4529a29ffa" providerId="ADAL" clId="{146671F7-89BE-4910-A2DC-DC66CFDA45AD}" dt="2023-02-21T10:41:58.363" v="69356" actId="207"/>
        <pc:sldMkLst>
          <pc:docMk/>
          <pc:sldMk cId="756287703" sldId="351"/>
        </pc:sldMkLst>
        <pc:spChg chg="mod">
          <ac:chgData name="CHRISTIAN MARESCALCO" userId="83dbff2c-528b-45f9-8ce3-1e4529a29ffa" providerId="ADAL" clId="{146671F7-89BE-4910-A2DC-DC66CFDA45AD}" dt="2023-02-14T19:44:47.518" v="34982" actId="20577"/>
          <ac:spMkLst>
            <pc:docMk/>
            <pc:sldMk cId="756287703" sldId="351"/>
            <ac:spMk id="3" creationId="{A9B95035-84E7-29D1-FC16-623803CBAC52}"/>
          </ac:spMkLst>
        </pc:spChg>
        <pc:spChg chg="mod">
          <ac:chgData name="CHRISTIAN MARESCALCO" userId="83dbff2c-528b-45f9-8ce3-1e4529a29ffa" providerId="ADAL" clId="{146671F7-89BE-4910-A2DC-DC66CFDA45AD}" dt="2023-02-21T10:41:58.363" v="69356" actId="207"/>
          <ac:spMkLst>
            <pc:docMk/>
            <pc:sldMk cId="756287703" sldId="351"/>
            <ac:spMk id="4" creationId="{FAA568A4-682A-8842-B3CB-7795C480FA91}"/>
          </ac:spMkLst>
        </pc:spChg>
      </pc:sldChg>
      <pc:sldChg chg="addSp delSp modSp add mod">
        <pc:chgData name="CHRISTIAN MARESCALCO" userId="83dbff2c-528b-45f9-8ce3-1e4529a29ffa" providerId="ADAL" clId="{146671F7-89BE-4910-A2DC-DC66CFDA45AD}" dt="2023-02-21T10:45:45.615" v="69361" actId="20577"/>
        <pc:sldMkLst>
          <pc:docMk/>
          <pc:sldMk cId="1908046354" sldId="352"/>
        </pc:sldMkLst>
        <pc:spChg chg="mod">
          <ac:chgData name="CHRISTIAN MARESCALCO" userId="83dbff2c-528b-45f9-8ce3-1e4529a29ffa" providerId="ADAL" clId="{146671F7-89BE-4910-A2DC-DC66CFDA45AD}" dt="2023-02-20T19:34:44.607" v="67508" actId="1076"/>
          <ac:spMkLst>
            <pc:docMk/>
            <pc:sldMk cId="1908046354" sldId="352"/>
            <ac:spMk id="3" creationId="{A9B95035-84E7-29D1-FC16-623803CBAC52}"/>
          </ac:spMkLst>
        </pc:spChg>
        <pc:spChg chg="mod">
          <ac:chgData name="CHRISTIAN MARESCALCO" userId="83dbff2c-528b-45f9-8ce3-1e4529a29ffa" providerId="ADAL" clId="{146671F7-89BE-4910-A2DC-DC66CFDA45AD}" dt="2023-02-20T19:34:56.288" v="67511" actId="1076"/>
          <ac:spMkLst>
            <pc:docMk/>
            <pc:sldMk cId="1908046354" sldId="352"/>
            <ac:spMk id="4" creationId="{FAA568A4-682A-8842-B3CB-7795C480FA91}"/>
          </ac:spMkLst>
        </pc:spChg>
        <pc:spChg chg="add mod">
          <ac:chgData name="CHRISTIAN MARESCALCO" userId="83dbff2c-528b-45f9-8ce3-1e4529a29ffa" providerId="ADAL" clId="{146671F7-89BE-4910-A2DC-DC66CFDA45AD}" dt="2023-02-21T10:45:45.615" v="69361" actId="20577"/>
          <ac:spMkLst>
            <pc:docMk/>
            <pc:sldMk cId="1908046354" sldId="352"/>
            <ac:spMk id="5" creationId="{2D55C34D-B3AF-6C04-64FE-8912341A075B}"/>
          </ac:spMkLst>
        </pc:spChg>
        <pc:spChg chg="add mod">
          <ac:chgData name="CHRISTIAN MARESCALCO" userId="83dbff2c-528b-45f9-8ce3-1e4529a29ffa" providerId="ADAL" clId="{146671F7-89BE-4910-A2DC-DC66CFDA45AD}" dt="2023-02-20T19:34:40.936" v="67507" actId="1076"/>
          <ac:spMkLst>
            <pc:docMk/>
            <pc:sldMk cId="1908046354" sldId="352"/>
            <ac:spMk id="6" creationId="{0FFBBB39-4F76-3BCC-03B0-0345FFCE8F3F}"/>
          </ac:spMkLst>
        </pc:spChg>
        <pc:spChg chg="add del">
          <ac:chgData name="CHRISTIAN MARESCALCO" userId="83dbff2c-528b-45f9-8ce3-1e4529a29ffa" providerId="ADAL" clId="{146671F7-89BE-4910-A2DC-DC66CFDA45AD}" dt="2023-02-15T10:02:12.895" v="36730" actId="22"/>
          <ac:spMkLst>
            <pc:docMk/>
            <pc:sldMk cId="1908046354" sldId="352"/>
            <ac:spMk id="6" creationId="{B3E9D764-C515-C7E3-D47D-DD8A290C8BE4}"/>
          </ac:spMkLst>
        </pc:spChg>
      </pc:sldChg>
      <pc:sldChg chg="addSp modSp add mod">
        <pc:chgData name="CHRISTIAN MARESCALCO" userId="83dbff2c-528b-45f9-8ce3-1e4529a29ffa" providerId="ADAL" clId="{146671F7-89BE-4910-A2DC-DC66CFDA45AD}" dt="2023-02-21T10:49:54.384" v="69362" actId="20577"/>
        <pc:sldMkLst>
          <pc:docMk/>
          <pc:sldMk cId="411476165" sldId="353"/>
        </pc:sldMkLst>
        <pc:spChg chg="mod">
          <ac:chgData name="CHRISTIAN MARESCALCO" userId="83dbff2c-528b-45f9-8ce3-1e4529a29ffa" providerId="ADAL" clId="{146671F7-89BE-4910-A2DC-DC66CFDA45AD}" dt="2023-02-15T10:02:30.676" v="36756" actId="20577"/>
          <ac:spMkLst>
            <pc:docMk/>
            <pc:sldMk cId="411476165" sldId="353"/>
            <ac:spMk id="3" creationId="{A9B95035-84E7-29D1-FC16-623803CBAC52}"/>
          </ac:spMkLst>
        </pc:spChg>
        <pc:spChg chg="mod">
          <ac:chgData name="CHRISTIAN MARESCALCO" userId="83dbff2c-528b-45f9-8ce3-1e4529a29ffa" providerId="ADAL" clId="{146671F7-89BE-4910-A2DC-DC66CFDA45AD}" dt="2023-02-21T10:49:54.384" v="69362" actId="20577"/>
          <ac:spMkLst>
            <pc:docMk/>
            <pc:sldMk cId="411476165" sldId="353"/>
            <ac:spMk id="4" creationId="{FAA568A4-682A-8842-B3CB-7795C480FA91}"/>
          </ac:spMkLst>
        </pc:spChg>
        <pc:picChg chg="add mod">
          <ac:chgData name="CHRISTIAN MARESCALCO" userId="83dbff2c-528b-45f9-8ce3-1e4529a29ffa" providerId="ADAL" clId="{146671F7-89BE-4910-A2DC-DC66CFDA45AD}" dt="2023-02-15T10:26:06.649" v="37212" actId="1076"/>
          <ac:picMkLst>
            <pc:docMk/>
            <pc:sldMk cId="411476165" sldId="353"/>
            <ac:picMk id="6" creationId="{2512A756-E7B9-9FDB-DD1A-9902B84A4BAB}"/>
          </ac:picMkLst>
        </pc:picChg>
      </pc:sldChg>
      <pc:sldChg chg="add del">
        <pc:chgData name="CHRISTIAN MARESCALCO" userId="83dbff2c-528b-45f9-8ce3-1e4529a29ffa" providerId="ADAL" clId="{146671F7-89BE-4910-A2DC-DC66CFDA45AD}" dt="2023-02-15T10:41:38.464" v="37235" actId="2696"/>
        <pc:sldMkLst>
          <pc:docMk/>
          <pc:sldMk cId="1949932047" sldId="354"/>
        </pc:sldMkLst>
      </pc:sldChg>
      <pc:sldChg chg="modSp mod ord">
        <pc:chgData name="CHRISTIAN MARESCALCO" userId="83dbff2c-528b-45f9-8ce3-1e4529a29ffa" providerId="ADAL" clId="{146671F7-89BE-4910-A2DC-DC66CFDA45AD}" dt="2023-02-21T09:55:25.038" v="69110" actId="20577"/>
        <pc:sldMkLst>
          <pc:docMk/>
          <pc:sldMk cId="1966081531" sldId="354"/>
        </pc:sldMkLst>
        <pc:spChg chg="mod">
          <ac:chgData name="CHRISTIAN MARESCALCO" userId="83dbff2c-528b-45f9-8ce3-1e4529a29ffa" providerId="ADAL" clId="{146671F7-89BE-4910-A2DC-DC66CFDA45AD}" dt="2023-02-21T09:55:25.038" v="69110" actId="20577"/>
          <ac:spMkLst>
            <pc:docMk/>
            <pc:sldMk cId="1966081531" sldId="354"/>
            <ac:spMk id="2" creationId="{440B115A-3D39-016F-36B5-EAB1C3509022}"/>
          </ac:spMkLst>
        </pc:spChg>
      </pc:sldChg>
      <pc:sldChg chg="addSp delSp modSp add mod ord">
        <pc:chgData name="CHRISTIAN MARESCALCO" userId="83dbff2c-528b-45f9-8ce3-1e4529a29ffa" providerId="ADAL" clId="{146671F7-89BE-4910-A2DC-DC66CFDA45AD}" dt="2023-02-21T09:56:20.581" v="69122" actId="20577"/>
        <pc:sldMkLst>
          <pc:docMk/>
          <pc:sldMk cId="2136595215" sldId="355"/>
        </pc:sldMkLst>
        <pc:spChg chg="mod">
          <ac:chgData name="CHRISTIAN MARESCALCO" userId="83dbff2c-528b-45f9-8ce3-1e4529a29ffa" providerId="ADAL" clId="{146671F7-89BE-4910-A2DC-DC66CFDA45AD}" dt="2023-02-15T11:01:33.260" v="37327" actId="20577"/>
          <ac:spMkLst>
            <pc:docMk/>
            <pc:sldMk cId="2136595215" sldId="355"/>
            <ac:spMk id="3" creationId="{A9B95035-84E7-29D1-FC16-623803CBAC52}"/>
          </ac:spMkLst>
        </pc:spChg>
        <pc:spChg chg="mod">
          <ac:chgData name="CHRISTIAN MARESCALCO" userId="83dbff2c-528b-45f9-8ce3-1e4529a29ffa" providerId="ADAL" clId="{146671F7-89BE-4910-A2DC-DC66CFDA45AD}" dt="2023-02-21T09:56:20.581" v="69122" actId="20577"/>
          <ac:spMkLst>
            <pc:docMk/>
            <pc:sldMk cId="2136595215" sldId="355"/>
            <ac:spMk id="4" creationId="{FAA568A4-682A-8842-B3CB-7795C480FA91}"/>
          </ac:spMkLst>
        </pc:spChg>
        <pc:picChg chg="add del mod">
          <ac:chgData name="CHRISTIAN MARESCALCO" userId="83dbff2c-528b-45f9-8ce3-1e4529a29ffa" providerId="ADAL" clId="{146671F7-89BE-4910-A2DC-DC66CFDA45AD}" dt="2023-02-15T11:56:53.021" v="38919"/>
          <ac:picMkLst>
            <pc:docMk/>
            <pc:sldMk cId="2136595215" sldId="355"/>
            <ac:picMk id="5" creationId="{67AAE94A-02A5-9E69-D81C-F2315B591277}"/>
          </ac:picMkLst>
        </pc:picChg>
      </pc:sldChg>
      <pc:sldChg chg="addSp modSp new mod">
        <pc:chgData name="CHRISTIAN MARESCALCO" userId="83dbff2c-528b-45f9-8ce3-1e4529a29ffa" providerId="ADAL" clId="{146671F7-89BE-4910-A2DC-DC66CFDA45AD}" dt="2023-02-20T18:47:27.330" v="66738" actId="14100"/>
        <pc:sldMkLst>
          <pc:docMk/>
          <pc:sldMk cId="2482425663" sldId="356"/>
        </pc:sldMkLst>
        <pc:spChg chg="add mod">
          <ac:chgData name="CHRISTIAN MARESCALCO" userId="83dbff2c-528b-45f9-8ce3-1e4529a29ffa" providerId="ADAL" clId="{146671F7-89BE-4910-A2DC-DC66CFDA45AD}" dt="2023-02-20T18:47:27.330" v="66738" actId="14100"/>
          <ac:spMkLst>
            <pc:docMk/>
            <pc:sldMk cId="2482425663" sldId="356"/>
            <ac:spMk id="2" creationId="{16F0D0A3-A10B-D8C1-E0F3-D6BB0E6ADC2D}"/>
          </ac:spMkLst>
        </pc:spChg>
        <pc:picChg chg="add mod">
          <ac:chgData name="CHRISTIAN MARESCALCO" userId="83dbff2c-528b-45f9-8ce3-1e4529a29ffa" providerId="ADAL" clId="{146671F7-89BE-4910-A2DC-DC66CFDA45AD}" dt="2023-02-15T11:50:30.504" v="38895" actId="1582"/>
          <ac:picMkLst>
            <pc:docMk/>
            <pc:sldMk cId="2482425663" sldId="356"/>
            <ac:picMk id="4" creationId="{E3C971B2-98BC-BA9C-8CCF-BDB488F98783}"/>
          </ac:picMkLst>
        </pc:picChg>
      </pc:sldChg>
      <pc:sldChg chg="addSp delSp modSp add mod ord">
        <pc:chgData name="CHRISTIAN MARESCALCO" userId="83dbff2c-528b-45f9-8ce3-1e4529a29ffa" providerId="ADAL" clId="{146671F7-89BE-4910-A2DC-DC66CFDA45AD}" dt="2023-02-20T21:27:23.515" v="68787"/>
        <pc:sldMkLst>
          <pc:docMk/>
          <pc:sldMk cId="1802223833" sldId="357"/>
        </pc:sldMkLst>
        <pc:spChg chg="mod">
          <ac:chgData name="CHRISTIAN MARESCALCO" userId="83dbff2c-528b-45f9-8ce3-1e4529a29ffa" providerId="ADAL" clId="{146671F7-89BE-4910-A2DC-DC66CFDA45AD}" dt="2023-02-15T11:57:06.386" v="38962" actId="20577"/>
          <ac:spMkLst>
            <pc:docMk/>
            <pc:sldMk cId="1802223833" sldId="357"/>
            <ac:spMk id="3" creationId="{A9B95035-84E7-29D1-FC16-623803CBAC52}"/>
          </ac:spMkLst>
        </pc:spChg>
        <pc:spChg chg="mod">
          <ac:chgData name="CHRISTIAN MARESCALCO" userId="83dbff2c-528b-45f9-8ce3-1e4529a29ffa" providerId="ADAL" clId="{146671F7-89BE-4910-A2DC-DC66CFDA45AD}" dt="2023-02-15T12:10:47.350" v="39403" actId="20577"/>
          <ac:spMkLst>
            <pc:docMk/>
            <pc:sldMk cId="1802223833" sldId="357"/>
            <ac:spMk id="4" creationId="{FAA568A4-682A-8842-B3CB-7795C480FA91}"/>
          </ac:spMkLst>
        </pc:spChg>
        <pc:picChg chg="add del mod">
          <ac:chgData name="CHRISTIAN MARESCALCO" userId="83dbff2c-528b-45f9-8ce3-1e4529a29ffa" providerId="ADAL" clId="{146671F7-89BE-4910-A2DC-DC66CFDA45AD}" dt="2023-02-15T12:10:50.877" v="39406" actId="21"/>
          <ac:picMkLst>
            <pc:docMk/>
            <pc:sldMk cId="1802223833" sldId="357"/>
            <ac:picMk id="6" creationId="{E250FA7A-5AA5-0E9C-1F48-B803D49A9472}"/>
          </ac:picMkLst>
        </pc:picChg>
        <pc:picChg chg="add mod">
          <ac:chgData name="CHRISTIAN MARESCALCO" userId="83dbff2c-528b-45f9-8ce3-1e4529a29ffa" providerId="ADAL" clId="{146671F7-89BE-4910-A2DC-DC66CFDA45AD}" dt="2023-02-15T12:11:40.590" v="39415" actId="1582"/>
          <ac:picMkLst>
            <pc:docMk/>
            <pc:sldMk cId="1802223833" sldId="357"/>
            <ac:picMk id="8" creationId="{6C8BD7DB-E019-8CC4-7A81-7D90A71BD233}"/>
          </ac:picMkLst>
        </pc:picChg>
      </pc:sldChg>
      <pc:sldChg chg="addSp delSp modSp add mod ord">
        <pc:chgData name="CHRISTIAN MARESCALCO" userId="83dbff2c-528b-45f9-8ce3-1e4529a29ffa" providerId="ADAL" clId="{146671F7-89BE-4910-A2DC-DC66CFDA45AD}" dt="2023-02-21T10:03:52.757" v="69123" actId="13926"/>
        <pc:sldMkLst>
          <pc:docMk/>
          <pc:sldMk cId="3181223745" sldId="358"/>
        </pc:sldMkLst>
        <pc:spChg chg="mod">
          <ac:chgData name="CHRISTIAN MARESCALCO" userId="83dbff2c-528b-45f9-8ce3-1e4529a29ffa" providerId="ADAL" clId="{146671F7-89BE-4910-A2DC-DC66CFDA45AD}" dt="2023-02-15T12:13:06.156" v="39445" actId="20577"/>
          <ac:spMkLst>
            <pc:docMk/>
            <pc:sldMk cId="3181223745" sldId="358"/>
            <ac:spMk id="3" creationId="{A9B95035-84E7-29D1-FC16-623803CBAC52}"/>
          </ac:spMkLst>
        </pc:spChg>
        <pc:spChg chg="mod">
          <ac:chgData name="CHRISTIAN MARESCALCO" userId="83dbff2c-528b-45f9-8ce3-1e4529a29ffa" providerId="ADAL" clId="{146671F7-89BE-4910-A2DC-DC66CFDA45AD}" dt="2023-02-21T10:03:52.757" v="69123" actId="13926"/>
          <ac:spMkLst>
            <pc:docMk/>
            <pc:sldMk cId="3181223745" sldId="358"/>
            <ac:spMk id="4" creationId="{FAA568A4-682A-8842-B3CB-7795C480FA91}"/>
          </ac:spMkLst>
        </pc:spChg>
        <pc:picChg chg="add mod">
          <ac:chgData name="CHRISTIAN MARESCALCO" userId="83dbff2c-528b-45f9-8ce3-1e4529a29ffa" providerId="ADAL" clId="{146671F7-89BE-4910-A2DC-DC66CFDA45AD}" dt="2023-02-15T12:31:49.153" v="39988" actId="1076"/>
          <ac:picMkLst>
            <pc:docMk/>
            <pc:sldMk cId="3181223745" sldId="358"/>
            <ac:picMk id="6" creationId="{89164362-09D8-EEB1-1C86-5B783092BA8E}"/>
          </ac:picMkLst>
        </pc:picChg>
        <pc:picChg chg="del">
          <ac:chgData name="CHRISTIAN MARESCALCO" userId="83dbff2c-528b-45f9-8ce3-1e4529a29ffa" providerId="ADAL" clId="{146671F7-89BE-4910-A2DC-DC66CFDA45AD}" dt="2023-02-15T12:18:29.658" v="39971" actId="21"/>
          <ac:picMkLst>
            <pc:docMk/>
            <pc:sldMk cId="3181223745" sldId="358"/>
            <ac:picMk id="8" creationId="{6C8BD7DB-E019-8CC4-7A81-7D90A71BD233}"/>
          </ac:picMkLst>
        </pc:picChg>
        <pc:cxnChg chg="add del">
          <ac:chgData name="CHRISTIAN MARESCALCO" userId="83dbff2c-528b-45f9-8ce3-1e4529a29ffa" providerId="ADAL" clId="{146671F7-89BE-4910-A2DC-DC66CFDA45AD}" dt="2023-02-15T12:31:34.769" v="39984" actId="21"/>
          <ac:cxnSpMkLst>
            <pc:docMk/>
            <pc:sldMk cId="3181223745" sldId="358"/>
            <ac:cxnSpMk id="9" creationId="{D9B2C870-CB9D-641C-A6C1-2DD058252F60}"/>
          </ac:cxnSpMkLst>
        </pc:cxnChg>
        <pc:cxnChg chg="add">
          <ac:chgData name="CHRISTIAN MARESCALCO" userId="83dbff2c-528b-45f9-8ce3-1e4529a29ffa" providerId="ADAL" clId="{146671F7-89BE-4910-A2DC-DC66CFDA45AD}" dt="2023-02-15T12:31:39.682" v="39985" actId="11529"/>
          <ac:cxnSpMkLst>
            <pc:docMk/>
            <pc:sldMk cId="3181223745" sldId="358"/>
            <ac:cxnSpMk id="11" creationId="{7CEC6298-84AA-E6EF-8220-5B5E73E64A29}"/>
          </ac:cxnSpMkLst>
        </pc:cxnChg>
      </pc:sldChg>
      <pc:sldChg chg="delSp modSp add mod ord">
        <pc:chgData name="CHRISTIAN MARESCALCO" userId="83dbff2c-528b-45f9-8ce3-1e4529a29ffa" providerId="ADAL" clId="{146671F7-89BE-4910-A2DC-DC66CFDA45AD}" dt="2023-02-21T10:09:47.502" v="69181" actId="20577"/>
        <pc:sldMkLst>
          <pc:docMk/>
          <pc:sldMk cId="2482812653" sldId="359"/>
        </pc:sldMkLst>
        <pc:spChg chg="mod">
          <ac:chgData name="CHRISTIAN MARESCALCO" userId="83dbff2c-528b-45f9-8ce3-1e4529a29ffa" providerId="ADAL" clId="{146671F7-89BE-4910-A2DC-DC66CFDA45AD}" dt="2023-02-15T12:32:44.281" v="40007" actId="20577"/>
          <ac:spMkLst>
            <pc:docMk/>
            <pc:sldMk cId="2482812653" sldId="359"/>
            <ac:spMk id="3" creationId="{A9B95035-84E7-29D1-FC16-623803CBAC52}"/>
          </ac:spMkLst>
        </pc:spChg>
        <pc:spChg chg="mod">
          <ac:chgData name="CHRISTIAN MARESCALCO" userId="83dbff2c-528b-45f9-8ce3-1e4529a29ffa" providerId="ADAL" clId="{146671F7-89BE-4910-A2DC-DC66CFDA45AD}" dt="2023-02-21T10:09:47.502" v="69181" actId="20577"/>
          <ac:spMkLst>
            <pc:docMk/>
            <pc:sldMk cId="2482812653" sldId="359"/>
            <ac:spMk id="4" creationId="{FAA568A4-682A-8842-B3CB-7795C480FA91}"/>
          </ac:spMkLst>
        </pc:spChg>
        <pc:picChg chg="del mod">
          <ac:chgData name="CHRISTIAN MARESCALCO" userId="83dbff2c-528b-45f9-8ce3-1e4529a29ffa" providerId="ADAL" clId="{146671F7-89BE-4910-A2DC-DC66CFDA45AD}" dt="2023-02-15T14:18:21.614" v="40394" actId="21"/>
          <ac:picMkLst>
            <pc:docMk/>
            <pc:sldMk cId="2482812653" sldId="359"/>
            <ac:picMk id="6" creationId="{89164362-09D8-EEB1-1C86-5B783092BA8E}"/>
          </ac:picMkLst>
        </pc:picChg>
        <pc:cxnChg chg="del">
          <ac:chgData name="CHRISTIAN MARESCALCO" userId="83dbff2c-528b-45f9-8ce3-1e4529a29ffa" providerId="ADAL" clId="{146671F7-89BE-4910-A2DC-DC66CFDA45AD}" dt="2023-02-15T14:18:56.553" v="40395" actId="21"/>
          <ac:cxnSpMkLst>
            <pc:docMk/>
            <pc:sldMk cId="2482812653" sldId="359"/>
            <ac:cxnSpMk id="11" creationId="{7CEC6298-84AA-E6EF-8220-5B5E73E64A29}"/>
          </ac:cxnSpMkLst>
        </pc:cxnChg>
      </pc:sldChg>
      <pc:sldChg chg="addSp delSp modSp add mod ord">
        <pc:chgData name="CHRISTIAN MARESCALCO" userId="83dbff2c-528b-45f9-8ce3-1e4529a29ffa" providerId="ADAL" clId="{146671F7-89BE-4910-A2DC-DC66CFDA45AD}" dt="2023-02-20T21:27:23.515" v="68787"/>
        <pc:sldMkLst>
          <pc:docMk/>
          <pc:sldMk cId="3134692971" sldId="360"/>
        </pc:sldMkLst>
        <pc:spChg chg="add del mod">
          <ac:chgData name="CHRISTIAN MARESCALCO" userId="83dbff2c-528b-45f9-8ce3-1e4529a29ffa" providerId="ADAL" clId="{146671F7-89BE-4910-A2DC-DC66CFDA45AD}" dt="2023-02-15T14:51:22.753" v="41709" actId="20577"/>
          <ac:spMkLst>
            <pc:docMk/>
            <pc:sldMk cId="3134692971" sldId="360"/>
            <ac:spMk id="4" creationId="{FAA568A4-682A-8842-B3CB-7795C480FA91}"/>
          </ac:spMkLst>
        </pc:spChg>
        <pc:spChg chg="add mod">
          <ac:chgData name="CHRISTIAN MARESCALCO" userId="83dbff2c-528b-45f9-8ce3-1e4529a29ffa" providerId="ADAL" clId="{146671F7-89BE-4910-A2DC-DC66CFDA45AD}" dt="2023-02-15T14:51:25.865" v="41716" actId="20577"/>
          <ac:spMkLst>
            <pc:docMk/>
            <pc:sldMk cId="3134692971" sldId="360"/>
            <ac:spMk id="8" creationId="{893D4A93-AD95-28F3-29E2-E359E32ED5D4}"/>
          </ac:spMkLst>
        </pc:spChg>
        <pc:picChg chg="add mod">
          <ac:chgData name="CHRISTIAN MARESCALCO" userId="83dbff2c-528b-45f9-8ce3-1e4529a29ffa" providerId="ADAL" clId="{146671F7-89BE-4910-A2DC-DC66CFDA45AD}" dt="2023-02-15T14:49:43.216" v="41666" actId="1582"/>
          <ac:picMkLst>
            <pc:docMk/>
            <pc:sldMk cId="3134692971" sldId="360"/>
            <ac:picMk id="6" creationId="{266E4947-4AC7-5BFE-D148-679EE0E634DA}"/>
          </ac:picMkLst>
        </pc:picChg>
        <pc:picChg chg="add mod">
          <ac:chgData name="CHRISTIAN MARESCALCO" userId="83dbff2c-528b-45f9-8ce3-1e4529a29ffa" providerId="ADAL" clId="{146671F7-89BE-4910-A2DC-DC66CFDA45AD}" dt="2023-02-15T14:50:55.516" v="41702" actId="1076"/>
          <ac:picMkLst>
            <pc:docMk/>
            <pc:sldMk cId="3134692971" sldId="360"/>
            <ac:picMk id="7" creationId="{D61B224D-DF39-981B-9D86-02F6295266F2}"/>
          </ac:picMkLst>
        </pc:picChg>
      </pc:sldChg>
      <pc:sldChg chg="addSp delSp modSp add mod ord">
        <pc:chgData name="CHRISTIAN MARESCALCO" userId="83dbff2c-528b-45f9-8ce3-1e4529a29ffa" providerId="ADAL" clId="{146671F7-89BE-4910-A2DC-DC66CFDA45AD}" dt="2023-02-20T21:27:23.515" v="68787"/>
        <pc:sldMkLst>
          <pc:docMk/>
          <pc:sldMk cId="2349643756" sldId="361"/>
        </pc:sldMkLst>
        <pc:spChg chg="mod">
          <ac:chgData name="CHRISTIAN MARESCALCO" userId="83dbff2c-528b-45f9-8ce3-1e4529a29ffa" providerId="ADAL" clId="{146671F7-89BE-4910-A2DC-DC66CFDA45AD}" dt="2023-02-15T14:56:19.454" v="41970" actId="20577"/>
          <ac:spMkLst>
            <pc:docMk/>
            <pc:sldMk cId="2349643756" sldId="361"/>
            <ac:spMk id="3" creationId="{A9B95035-84E7-29D1-FC16-623803CBAC52}"/>
          </ac:spMkLst>
        </pc:spChg>
        <pc:spChg chg="mod">
          <ac:chgData name="CHRISTIAN MARESCALCO" userId="83dbff2c-528b-45f9-8ce3-1e4529a29ffa" providerId="ADAL" clId="{146671F7-89BE-4910-A2DC-DC66CFDA45AD}" dt="2023-02-15T14:58:01.741" v="42153" actId="20577"/>
          <ac:spMkLst>
            <pc:docMk/>
            <pc:sldMk cId="2349643756" sldId="361"/>
            <ac:spMk id="4" creationId="{FAA568A4-682A-8842-B3CB-7795C480FA91}"/>
          </ac:spMkLst>
        </pc:spChg>
        <pc:picChg chg="add mod">
          <ac:chgData name="CHRISTIAN MARESCALCO" userId="83dbff2c-528b-45f9-8ce3-1e4529a29ffa" providerId="ADAL" clId="{146671F7-89BE-4910-A2DC-DC66CFDA45AD}" dt="2023-02-15T14:58:46.041" v="42159" actId="1582"/>
          <ac:picMkLst>
            <pc:docMk/>
            <pc:sldMk cId="2349643756" sldId="361"/>
            <ac:picMk id="6" creationId="{8D19D690-7854-1AA3-D7AF-CCF80309E75F}"/>
          </ac:picMkLst>
        </pc:picChg>
        <pc:picChg chg="add del">
          <ac:chgData name="CHRISTIAN MARESCALCO" userId="83dbff2c-528b-45f9-8ce3-1e4529a29ffa" providerId="ADAL" clId="{146671F7-89BE-4910-A2DC-DC66CFDA45AD}" dt="2023-02-15T15:00:13.037" v="42161" actId="22"/>
          <ac:picMkLst>
            <pc:docMk/>
            <pc:sldMk cId="2349643756" sldId="361"/>
            <ac:picMk id="8" creationId="{33735B1B-9512-1A40-9652-62B06EBC82A8}"/>
          </ac:picMkLst>
        </pc:picChg>
      </pc:sldChg>
      <pc:sldChg chg="add del">
        <pc:chgData name="CHRISTIAN MARESCALCO" userId="83dbff2c-528b-45f9-8ce3-1e4529a29ffa" providerId="ADAL" clId="{146671F7-89BE-4910-A2DC-DC66CFDA45AD}" dt="2023-02-15T14:55:01.042" v="41812"/>
        <pc:sldMkLst>
          <pc:docMk/>
          <pc:sldMk cId="2518226335" sldId="361"/>
        </pc:sldMkLst>
      </pc:sldChg>
      <pc:sldChg chg="addSp delSp modSp add mod ord">
        <pc:chgData name="CHRISTIAN MARESCALCO" userId="83dbff2c-528b-45f9-8ce3-1e4529a29ffa" providerId="ADAL" clId="{146671F7-89BE-4910-A2DC-DC66CFDA45AD}" dt="2023-02-21T10:13:01.771" v="69237" actId="20577"/>
        <pc:sldMkLst>
          <pc:docMk/>
          <pc:sldMk cId="2650734053" sldId="362"/>
        </pc:sldMkLst>
        <pc:spChg chg="mod">
          <ac:chgData name="CHRISTIAN MARESCALCO" userId="83dbff2c-528b-45f9-8ce3-1e4529a29ffa" providerId="ADAL" clId="{146671F7-89BE-4910-A2DC-DC66CFDA45AD}" dt="2023-02-15T15:00:27.307" v="42205" actId="20577"/>
          <ac:spMkLst>
            <pc:docMk/>
            <pc:sldMk cId="2650734053" sldId="362"/>
            <ac:spMk id="3" creationId="{A9B95035-84E7-29D1-FC16-623803CBAC52}"/>
          </ac:spMkLst>
        </pc:spChg>
        <pc:spChg chg="mod">
          <ac:chgData name="CHRISTIAN MARESCALCO" userId="83dbff2c-528b-45f9-8ce3-1e4529a29ffa" providerId="ADAL" clId="{146671F7-89BE-4910-A2DC-DC66CFDA45AD}" dt="2023-02-21T10:13:01.771" v="69237" actId="20577"/>
          <ac:spMkLst>
            <pc:docMk/>
            <pc:sldMk cId="2650734053" sldId="362"/>
            <ac:spMk id="4" creationId="{FAA568A4-682A-8842-B3CB-7795C480FA91}"/>
          </ac:spMkLst>
        </pc:spChg>
        <pc:picChg chg="add del mod">
          <ac:chgData name="CHRISTIAN MARESCALCO" userId="83dbff2c-528b-45f9-8ce3-1e4529a29ffa" providerId="ADAL" clId="{146671F7-89BE-4910-A2DC-DC66CFDA45AD}" dt="2023-02-15T15:13:44.364" v="42923"/>
          <ac:picMkLst>
            <pc:docMk/>
            <pc:sldMk cId="2650734053" sldId="362"/>
            <ac:picMk id="5" creationId="{268E64FD-371F-0B58-2488-F5F5ED25C323}"/>
          </ac:picMkLst>
        </pc:picChg>
        <pc:picChg chg="del mod">
          <ac:chgData name="CHRISTIAN MARESCALCO" userId="83dbff2c-528b-45f9-8ce3-1e4529a29ffa" providerId="ADAL" clId="{146671F7-89BE-4910-A2DC-DC66CFDA45AD}" dt="2023-02-15T15:06:08.446" v="42698" actId="21"/>
          <ac:picMkLst>
            <pc:docMk/>
            <pc:sldMk cId="2650734053" sldId="362"/>
            <ac:picMk id="6" creationId="{8D19D690-7854-1AA3-D7AF-CCF80309E75F}"/>
          </ac:picMkLst>
        </pc:picChg>
      </pc:sldChg>
      <pc:sldChg chg="modSp add mod ord">
        <pc:chgData name="CHRISTIAN MARESCALCO" userId="83dbff2c-528b-45f9-8ce3-1e4529a29ffa" providerId="ADAL" clId="{146671F7-89BE-4910-A2DC-DC66CFDA45AD}" dt="2023-02-21T10:23:49.304" v="69243" actId="20577"/>
        <pc:sldMkLst>
          <pc:docMk/>
          <pc:sldMk cId="1404756792" sldId="363"/>
        </pc:sldMkLst>
        <pc:spChg chg="mod">
          <ac:chgData name="CHRISTIAN MARESCALCO" userId="83dbff2c-528b-45f9-8ce3-1e4529a29ffa" providerId="ADAL" clId="{146671F7-89BE-4910-A2DC-DC66CFDA45AD}" dt="2023-02-15T15:13:56.919" v="42946" actId="20577"/>
          <ac:spMkLst>
            <pc:docMk/>
            <pc:sldMk cId="1404756792" sldId="363"/>
            <ac:spMk id="3" creationId="{A9B95035-84E7-29D1-FC16-623803CBAC52}"/>
          </ac:spMkLst>
        </pc:spChg>
        <pc:spChg chg="mod">
          <ac:chgData name="CHRISTIAN MARESCALCO" userId="83dbff2c-528b-45f9-8ce3-1e4529a29ffa" providerId="ADAL" clId="{146671F7-89BE-4910-A2DC-DC66CFDA45AD}" dt="2023-02-21T10:23:49.304" v="69243" actId="20577"/>
          <ac:spMkLst>
            <pc:docMk/>
            <pc:sldMk cId="1404756792" sldId="363"/>
            <ac:spMk id="4" creationId="{FAA568A4-682A-8842-B3CB-7795C480FA91}"/>
          </ac:spMkLst>
        </pc:spChg>
      </pc:sldChg>
      <pc:sldChg chg="addSp delSp modSp add mod">
        <pc:chgData name="CHRISTIAN MARESCALCO" userId="83dbff2c-528b-45f9-8ce3-1e4529a29ffa" providerId="ADAL" clId="{146671F7-89BE-4910-A2DC-DC66CFDA45AD}" dt="2023-02-21T10:58:45.342" v="69393" actId="20577"/>
        <pc:sldMkLst>
          <pc:docMk/>
          <pc:sldMk cId="3004236684" sldId="364"/>
        </pc:sldMkLst>
        <pc:spChg chg="mod">
          <ac:chgData name="CHRISTIAN MARESCALCO" userId="83dbff2c-528b-45f9-8ce3-1e4529a29ffa" providerId="ADAL" clId="{146671F7-89BE-4910-A2DC-DC66CFDA45AD}" dt="2023-02-15T16:58:49.485" v="44300" actId="20577"/>
          <ac:spMkLst>
            <pc:docMk/>
            <pc:sldMk cId="3004236684" sldId="364"/>
            <ac:spMk id="3" creationId="{A9B95035-84E7-29D1-FC16-623803CBAC52}"/>
          </ac:spMkLst>
        </pc:spChg>
        <pc:spChg chg="mod">
          <ac:chgData name="CHRISTIAN MARESCALCO" userId="83dbff2c-528b-45f9-8ce3-1e4529a29ffa" providerId="ADAL" clId="{146671F7-89BE-4910-A2DC-DC66CFDA45AD}" dt="2023-02-21T10:58:45.342" v="69393" actId="20577"/>
          <ac:spMkLst>
            <pc:docMk/>
            <pc:sldMk cId="3004236684" sldId="364"/>
            <ac:spMk id="4" creationId="{FAA568A4-682A-8842-B3CB-7795C480FA91}"/>
          </ac:spMkLst>
        </pc:spChg>
        <pc:picChg chg="add del mod">
          <ac:chgData name="CHRISTIAN MARESCALCO" userId="83dbff2c-528b-45f9-8ce3-1e4529a29ffa" providerId="ADAL" clId="{146671F7-89BE-4910-A2DC-DC66CFDA45AD}" dt="2023-02-15T19:44:34.632" v="45189" actId="21"/>
          <ac:picMkLst>
            <pc:docMk/>
            <pc:sldMk cId="3004236684" sldId="364"/>
            <ac:picMk id="6" creationId="{665B00A8-F2A3-6681-2622-3E874850051A}"/>
          </ac:picMkLst>
        </pc:picChg>
      </pc:sldChg>
      <pc:sldChg chg="addSp delSp modSp mod">
        <pc:chgData name="CHRISTIAN MARESCALCO" userId="83dbff2c-528b-45f9-8ce3-1e4529a29ffa" providerId="ADAL" clId="{146671F7-89BE-4910-A2DC-DC66CFDA45AD}" dt="2023-02-20T09:39:10.487" v="64928" actId="1076"/>
        <pc:sldMkLst>
          <pc:docMk/>
          <pc:sldMk cId="933310698" sldId="365"/>
        </pc:sldMkLst>
        <pc:spChg chg="del">
          <ac:chgData name="CHRISTIAN MARESCALCO" userId="83dbff2c-528b-45f9-8ce3-1e4529a29ffa" providerId="ADAL" clId="{146671F7-89BE-4910-A2DC-DC66CFDA45AD}" dt="2023-02-20T09:39:05.180" v="64926" actId="21"/>
          <ac:spMkLst>
            <pc:docMk/>
            <pc:sldMk cId="933310698" sldId="365"/>
            <ac:spMk id="4" creationId="{BD2C374B-08A9-EFAB-C928-3FA9F189E04A}"/>
          </ac:spMkLst>
        </pc:spChg>
        <pc:picChg chg="del mod">
          <ac:chgData name="CHRISTIAN MARESCALCO" userId="83dbff2c-528b-45f9-8ce3-1e4529a29ffa" providerId="ADAL" clId="{146671F7-89BE-4910-A2DC-DC66CFDA45AD}" dt="2023-02-20T09:39:06.832" v="64927" actId="21"/>
          <ac:picMkLst>
            <pc:docMk/>
            <pc:sldMk cId="933310698" sldId="365"/>
            <ac:picMk id="3" creationId="{72E74648-9FA9-32BF-5199-8A6A4A7F4A79}"/>
          </ac:picMkLst>
        </pc:picChg>
        <pc:picChg chg="add mod">
          <ac:chgData name="CHRISTIAN MARESCALCO" userId="83dbff2c-528b-45f9-8ce3-1e4529a29ffa" providerId="ADAL" clId="{146671F7-89BE-4910-A2DC-DC66CFDA45AD}" dt="2023-02-20T09:39:10.487" v="64928" actId="1076"/>
          <ac:picMkLst>
            <pc:docMk/>
            <pc:sldMk cId="933310698" sldId="365"/>
            <ac:picMk id="6" creationId="{279B571B-8CCE-4F85-2288-CC78C1A186C7}"/>
          </ac:picMkLst>
        </pc:picChg>
      </pc:sldChg>
      <pc:sldChg chg="addSp delSp modSp mod">
        <pc:chgData name="CHRISTIAN MARESCALCO" userId="83dbff2c-528b-45f9-8ce3-1e4529a29ffa" providerId="ADAL" clId="{146671F7-89BE-4910-A2DC-DC66CFDA45AD}" dt="2023-02-20T19:04:04.685" v="66859" actId="21"/>
        <pc:sldMkLst>
          <pc:docMk/>
          <pc:sldMk cId="2773307795" sldId="366"/>
        </pc:sldMkLst>
        <pc:spChg chg="mod">
          <ac:chgData name="CHRISTIAN MARESCALCO" userId="83dbff2c-528b-45f9-8ce3-1e4529a29ffa" providerId="ADAL" clId="{146671F7-89BE-4910-A2DC-DC66CFDA45AD}" dt="2023-02-20T19:02:58.926" v="66836" actId="115"/>
          <ac:spMkLst>
            <pc:docMk/>
            <pc:sldMk cId="2773307795" sldId="366"/>
            <ac:spMk id="6" creationId="{94D68F72-AD71-306E-6D5E-1EB109850E8F}"/>
          </ac:spMkLst>
        </pc:spChg>
        <pc:picChg chg="del mod">
          <ac:chgData name="CHRISTIAN MARESCALCO" userId="83dbff2c-528b-45f9-8ce3-1e4529a29ffa" providerId="ADAL" clId="{146671F7-89BE-4910-A2DC-DC66CFDA45AD}" dt="2023-02-20T19:04:04.685" v="66859" actId="21"/>
          <ac:picMkLst>
            <pc:docMk/>
            <pc:sldMk cId="2773307795" sldId="366"/>
            <ac:picMk id="3" creationId="{D787322A-5C21-DE86-5DD2-F196C7ABA2A7}"/>
          </ac:picMkLst>
        </pc:picChg>
        <pc:picChg chg="del mod">
          <ac:chgData name="CHRISTIAN MARESCALCO" userId="83dbff2c-528b-45f9-8ce3-1e4529a29ffa" providerId="ADAL" clId="{146671F7-89BE-4910-A2DC-DC66CFDA45AD}" dt="2023-02-20T10:51:57.077" v="65453" actId="21"/>
          <ac:picMkLst>
            <pc:docMk/>
            <pc:sldMk cId="2773307795" sldId="366"/>
            <ac:picMk id="4" creationId="{A27E665C-255D-FE1D-1306-382BE7A0D607}"/>
          </ac:picMkLst>
        </pc:picChg>
        <pc:picChg chg="add del mod">
          <ac:chgData name="CHRISTIAN MARESCALCO" userId="83dbff2c-528b-45f9-8ce3-1e4529a29ffa" providerId="ADAL" clId="{146671F7-89BE-4910-A2DC-DC66CFDA45AD}" dt="2023-02-20T19:03:52.819" v="66852" actId="21"/>
          <ac:picMkLst>
            <pc:docMk/>
            <pc:sldMk cId="2773307795" sldId="366"/>
            <ac:picMk id="7" creationId="{7BF9FBEC-72C4-9FFC-072C-5EBDA2A86AD3}"/>
          </ac:picMkLst>
        </pc:picChg>
      </pc:sldChg>
      <pc:sldChg chg="addSp delSp modSp add mod">
        <pc:chgData name="CHRISTIAN MARESCALCO" userId="83dbff2c-528b-45f9-8ce3-1e4529a29ffa" providerId="ADAL" clId="{146671F7-89BE-4910-A2DC-DC66CFDA45AD}" dt="2023-02-21T11:04:36.414" v="69405" actId="20577"/>
        <pc:sldMkLst>
          <pc:docMk/>
          <pc:sldMk cId="94746844" sldId="367"/>
        </pc:sldMkLst>
        <pc:spChg chg="mod">
          <ac:chgData name="CHRISTIAN MARESCALCO" userId="83dbff2c-528b-45f9-8ce3-1e4529a29ffa" providerId="ADAL" clId="{146671F7-89BE-4910-A2DC-DC66CFDA45AD}" dt="2023-02-21T11:04:36.414" v="69405" actId="20577"/>
          <ac:spMkLst>
            <pc:docMk/>
            <pc:sldMk cId="94746844" sldId="367"/>
            <ac:spMk id="4" creationId="{FAA568A4-682A-8842-B3CB-7795C480FA91}"/>
          </ac:spMkLst>
        </pc:spChg>
        <pc:spChg chg="add del mod">
          <ac:chgData name="CHRISTIAN MARESCALCO" userId="83dbff2c-528b-45f9-8ce3-1e4529a29ffa" providerId="ADAL" clId="{146671F7-89BE-4910-A2DC-DC66CFDA45AD}" dt="2023-02-17T16:18:31.851" v="51126" actId="21"/>
          <ac:spMkLst>
            <pc:docMk/>
            <pc:sldMk cId="94746844" sldId="367"/>
            <ac:spMk id="7" creationId="{A2746014-4BA2-FE80-A633-9CC0E1897D49}"/>
          </ac:spMkLst>
        </pc:spChg>
        <pc:picChg chg="add del">
          <ac:chgData name="CHRISTIAN MARESCALCO" userId="83dbff2c-528b-45f9-8ce3-1e4529a29ffa" providerId="ADAL" clId="{146671F7-89BE-4910-A2DC-DC66CFDA45AD}" dt="2023-02-15T20:31:35.588" v="47036" actId="21"/>
          <ac:picMkLst>
            <pc:docMk/>
            <pc:sldMk cId="94746844" sldId="367"/>
            <ac:picMk id="6" creationId="{EAF1FFCD-9232-CB9C-2A8D-0F670E0BEECF}"/>
          </ac:picMkLst>
        </pc:picChg>
        <pc:picChg chg="add del mod">
          <ac:chgData name="CHRISTIAN MARESCALCO" userId="83dbff2c-528b-45f9-8ce3-1e4529a29ffa" providerId="ADAL" clId="{146671F7-89BE-4910-A2DC-DC66CFDA45AD}" dt="2023-02-17T13:43:30.966" v="48479" actId="21"/>
          <ac:picMkLst>
            <pc:docMk/>
            <pc:sldMk cId="94746844" sldId="367"/>
            <ac:picMk id="6" creationId="{F23306D9-C13B-6542-9DE9-8EC6714E2BC6}"/>
          </ac:picMkLst>
        </pc:picChg>
        <pc:picChg chg="add del mod">
          <ac:chgData name="CHRISTIAN MARESCALCO" userId="83dbff2c-528b-45f9-8ce3-1e4529a29ffa" providerId="ADAL" clId="{146671F7-89BE-4910-A2DC-DC66CFDA45AD}" dt="2023-02-17T13:26:11.939" v="48475" actId="21"/>
          <ac:picMkLst>
            <pc:docMk/>
            <pc:sldMk cId="94746844" sldId="367"/>
            <ac:picMk id="9" creationId="{F91BB2A7-8B2F-B6F2-7341-66FCA2389570}"/>
          </ac:picMkLst>
        </pc:picChg>
      </pc:sldChg>
      <pc:sldChg chg="add del">
        <pc:chgData name="CHRISTIAN MARESCALCO" userId="83dbff2c-528b-45f9-8ce3-1e4529a29ffa" providerId="ADAL" clId="{146671F7-89BE-4910-A2DC-DC66CFDA45AD}" dt="2023-02-15T20:19:46.400" v="45946" actId="2696"/>
        <pc:sldMkLst>
          <pc:docMk/>
          <pc:sldMk cId="1501513506" sldId="368"/>
        </pc:sldMkLst>
      </pc:sldChg>
      <pc:sldChg chg="addSp delSp modSp new mod">
        <pc:chgData name="CHRISTIAN MARESCALCO" userId="83dbff2c-528b-45f9-8ce3-1e4529a29ffa" providerId="ADAL" clId="{146671F7-89BE-4910-A2DC-DC66CFDA45AD}" dt="2023-02-21T11:03:15.210" v="69401" actId="14100"/>
        <pc:sldMkLst>
          <pc:docMk/>
          <pc:sldMk cId="4175563669" sldId="368"/>
        </pc:sldMkLst>
        <pc:spChg chg="add mod">
          <ac:chgData name="CHRISTIAN MARESCALCO" userId="83dbff2c-528b-45f9-8ce3-1e4529a29ffa" providerId="ADAL" clId="{146671F7-89BE-4910-A2DC-DC66CFDA45AD}" dt="2023-02-15T20:31:23.007" v="47031" actId="1076"/>
          <ac:spMkLst>
            <pc:docMk/>
            <pc:sldMk cId="4175563669" sldId="368"/>
            <ac:spMk id="3" creationId="{9EBD062D-DE4E-8A40-494D-6175908D866A}"/>
          </ac:spMkLst>
        </pc:spChg>
        <pc:picChg chg="add del mod">
          <ac:chgData name="CHRISTIAN MARESCALCO" userId="83dbff2c-528b-45f9-8ce3-1e4529a29ffa" providerId="ADAL" clId="{146671F7-89BE-4910-A2DC-DC66CFDA45AD}" dt="2023-02-18T12:01:52.191" v="56891" actId="21"/>
          <ac:picMkLst>
            <pc:docMk/>
            <pc:sldMk cId="4175563669" sldId="368"/>
            <ac:picMk id="2" creationId="{3A6B07E0-ED63-656C-A707-C79FA399FC54}"/>
          </ac:picMkLst>
        </pc:picChg>
        <pc:picChg chg="mod modCrop">
          <ac:chgData name="CHRISTIAN MARESCALCO" userId="83dbff2c-528b-45f9-8ce3-1e4529a29ffa" providerId="ADAL" clId="{146671F7-89BE-4910-A2DC-DC66CFDA45AD}" dt="2023-02-21T11:03:15.210" v="69401" actId="14100"/>
          <ac:picMkLst>
            <pc:docMk/>
            <pc:sldMk cId="4175563669" sldId="368"/>
            <ac:picMk id="2" creationId="{F85B8262-66F5-7355-AEFC-A297D04DB878}"/>
          </ac:picMkLst>
        </pc:picChg>
        <pc:picChg chg="add del mod modCrop">
          <ac:chgData name="CHRISTIAN MARESCALCO" userId="83dbff2c-528b-45f9-8ce3-1e4529a29ffa" providerId="ADAL" clId="{146671F7-89BE-4910-A2DC-DC66CFDA45AD}" dt="2023-02-18T12:01:29.055" v="56885" actId="21"/>
          <ac:picMkLst>
            <pc:docMk/>
            <pc:sldMk cId="4175563669" sldId="368"/>
            <ac:picMk id="4" creationId="{B5AEC500-1FEA-CAA2-480B-FCE22FBCB9D7}"/>
          </ac:picMkLst>
        </pc:picChg>
        <pc:picChg chg="add del mod modCrop">
          <ac:chgData name="CHRISTIAN MARESCALCO" userId="83dbff2c-528b-45f9-8ce3-1e4529a29ffa" providerId="ADAL" clId="{146671F7-89BE-4910-A2DC-DC66CFDA45AD}" dt="2023-02-21T11:02:52.648" v="69394" actId="21"/>
          <ac:picMkLst>
            <pc:docMk/>
            <pc:sldMk cId="4175563669" sldId="368"/>
            <ac:picMk id="6" creationId="{C8AC544E-6526-622E-506D-E1BB0FF3B1B7}"/>
          </ac:picMkLst>
        </pc:picChg>
        <pc:picChg chg="add mod">
          <ac:chgData name="CHRISTIAN MARESCALCO" userId="83dbff2c-528b-45f9-8ce3-1e4529a29ffa" providerId="ADAL" clId="{146671F7-89BE-4910-A2DC-DC66CFDA45AD}" dt="2023-02-18T12:02:34.932" v="56900" actId="1076"/>
          <ac:picMkLst>
            <pc:docMk/>
            <pc:sldMk cId="4175563669" sldId="368"/>
            <ac:picMk id="8" creationId="{41EBDEB2-79D4-576F-A74E-B25F6E59CF8F}"/>
          </ac:picMkLst>
        </pc:picChg>
      </pc:sldChg>
      <pc:sldChg chg="addSp delSp modSp add del mod">
        <pc:chgData name="CHRISTIAN MARESCALCO" userId="83dbff2c-528b-45f9-8ce3-1e4529a29ffa" providerId="ADAL" clId="{146671F7-89BE-4910-A2DC-DC66CFDA45AD}" dt="2023-02-17T13:43:49.548" v="48487" actId="2696"/>
        <pc:sldMkLst>
          <pc:docMk/>
          <pc:sldMk cId="3875027688" sldId="369"/>
        </pc:sldMkLst>
        <pc:spChg chg="del mod">
          <ac:chgData name="CHRISTIAN MARESCALCO" userId="83dbff2c-528b-45f9-8ce3-1e4529a29ffa" providerId="ADAL" clId="{146671F7-89BE-4910-A2DC-DC66CFDA45AD}" dt="2023-02-17T13:43:39.410" v="48483"/>
          <ac:spMkLst>
            <pc:docMk/>
            <pc:sldMk cId="3875027688" sldId="369"/>
            <ac:spMk id="4" creationId="{FAA568A4-682A-8842-B3CB-7795C480FA91}"/>
          </ac:spMkLst>
        </pc:spChg>
        <pc:spChg chg="add del mod">
          <ac:chgData name="CHRISTIAN MARESCALCO" userId="83dbff2c-528b-45f9-8ce3-1e4529a29ffa" providerId="ADAL" clId="{146671F7-89BE-4910-A2DC-DC66CFDA45AD}" dt="2023-02-17T13:29:53.055" v="48478" actId="21"/>
          <ac:spMkLst>
            <pc:docMk/>
            <pc:sldMk cId="3875027688" sldId="369"/>
            <ac:spMk id="5" creationId="{405632AA-5AC4-5E00-98ED-572DEC297A15}"/>
          </ac:spMkLst>
        </pc:spChg>
      </pc:sldChg>
      <pc:sldChg chg="addSp delSp modSp mod">
        <pc:chgData name="CHRISTIAN MARESCALCO" userId="83dbff2c-528b-45f9-8ce3-1e4529a29ffa" providerId="ADAL" clId="{146671F7-89BE-4910-A2DC-DC66CFDA45AD}" dt="2023-02-21T11:06:31.473" v="69408" actId="20577"/>
        <pc:sldMkLst>
          <pc:docMk/>
          <pc:sldMk cId="871544878" sldId="370"/>
        </pc:sldMkLst>
        <pc:spChg chg="mod">
          <ac:chgData name="CHRISTIAN MARESCALCO" userId="83dbff2c-528b-45f9-8ce3-1e4529a29ffa" providerId="ADAL" clId="{146671F7-89BE-4910-A2DC-DC66CFDA45AD}" dt="2023-02-21T11:06:31.473" v="69408" actId="20577"/>
          <ac:spMkLst>
            <pc:docMk/>
            <pc:sldMk cId="871544878" sldId="370"/>
            <ac:spMk id="4" creationId="{FAA568A4-682A-8842-B3CB-7795C480FA91}"/>
          </ac:spMkLst>
        </pc:spChg>
        <pc:spChg chg="add del">
          <ac:chgData name="CHRISTIAN MARESCALCO" userId="83dbff2c-528b-45f9-8ce3-1e4529a29ffa" providerId="ADAL" clId="{146671F7-89BE-4910-A2DC-DC66CFDA45AD}" dt="2023-02-17T14:59:26.795" v="49067" actId="22"/>
          <ac:spMkLst>
            <pc:docMk/>
            <pc:sldMk cId="871544878" sldId="370"/>
            <ac:spMk id="6" creationId="{3040F0B9-7944-BFE5-E924-F5F2CB32CF52}"/>
          </ac:spMkLst>
        </pc:spChg>
      </pc:sldChg>
      <pc:sldChg chg="delSp modSp mod ord">
        <pc:chgData name="CHRISTIAN MARESCALCO" userId="83dbff2c-528b-45f9-8ce3-1e4529a29ffa" providerId="ADAL" clId="{146671F7-89BE-4910-A2DC-DC66CFDA45AD}" dt="2023-02-21T11:42:06.673" v="69446" actId="14734"/>
        <pc:sldMkLst>
          <pc:docMk/>
          <pc:sldMk cId="3459298317" sldId="373"/>
        </pc:sldMkLst>
        <pc:spChg chg="mod">
          <ac:chgData name="CHRISTIAN MARESCALCO" userId="83dbff2c-528b-45f9-8ce3-1e4529a29ffa" providerId="ADAL" clId="{146671F7-89BE-4910-A2DC-DC66CFDA45AD}" dt="2023-02-18T12:04:17.508" v="56948" actId="14100"/>
          <ac:spMkLst>
            <pc:docMk/>
            <pc:sldMk cId="3459298317" sldId="373"/>
            <ac:spMk id="11" creationId="{AF107F01-2848-4E04-27F6-57D2F84A656E}"/>
          </ac:spMkLst>
        </pc:spChg>
        <pc:graphicFrameChg chg="modGraphic">
          <ac:chgData name="CHRISTIAN MARESCALCO" userId="83dbff2c-528b-45f9-8ce3-1e4529a29ffa" providerId="ADAL" clId="{146671F7-89BE-4910-A2DC-DC66CFDA45AD}" dt="2023-02-21T11:42:06.673" v="69446" actId="14734"/>
          <ac:graphicFrameMkLst>
            <pc:docMk/>
            <pc:sldMk cId="3459298317" sldId="373"/>
            <ac:graphicFrameMk id="8" creationId="{6A7FBA4A-BCF9-E3AE-FDCF-FBD51CC860BA}"/>
          </ac:graphicFrameMkLst>
        </pc:graphicFrameChg>
        <pc:cxnChg chg="del mod">
          <ac:chgData name="CHRISTIAN MARESCALCO" userId="83dbff2c-528b-45f9-8ce3-1e4529a29ffa" providerId="ADAL" clId="{146671F7-89BE-4910-A2DC-DC66CFDA45AD}" dt="2023-02-18T12:03:12.057" v="56905" actId="21"/>
          <ac:cxnSpMkLst>
            <pc:docMk/>
            <pc:sldMk cId="3459298317" sldId="373"/>
            <ac:cxnSpMk id="10" creationId="{1C1ED332-8CDB-C314-5486-377A90FE96CA}"/>
          </ac:cxnSpMkLst>
        </pc:cxnChg>
      </pc:sldChg>
      <pc:sldChg chg="delSp modSp mod ord">
        <pc:chgData name="CHRISTIAN MARESCALCO" userId="83dbff2c-528b-45f9-8ce3-1e4529a29ffa" providerId="ADAL" clId="{146671F7-89BE-4910-A2DC-DC66CFDA45AD}" dt="2023-02-21T11:42:01.944" v="69445" actId="14734"/>
        <pc:sldMkLst>
          <pc:docMk/>
          <pc:sldMk cId="2128631862" sldId="374"/>
        </pc:sldMkLst>
        <pc:spChg chg="del mod">
          <ac:chgData name="CHRISTIAN MARESCALCO" userId="83dbff2c-528b-45f9-8ce3-1e4529a29ffa" providerId="ADAL" clId="{146671F7-89BE-4910-A2DC-DC66CFDA45AD}" dt="2023-02-18T11:30:27.032" v="55978" actId="21"/>
          <ac:spMkLst>
            <pc:docMk/>
            <pc:sldMk cId="2128631862" sldId="374"/>
            <ac:spMk id="9" creationId="{E3396250-57B7-C403-9E09-8A5C4742F3C8}"/>
          </ac:spMkLst>
        </pc:spChg>
        <pc:spChg chg="mod">
          <ac:chgData name="CHRISTIAN MARESCALCO" userId="83dbff2c-528b-45f9-8ce3-1e4529a29ffa" providerId="ADAL" clId="{146671F7-89BE-4910-A2DC-DC66CFDA45AD}" dt="2023-02-18T11:31:06.042" v="56033" actId="1076"/>
          <ac:spMkLst>
            <pc:docMk/>
            <pc:sldMk cId="2128631862" sldId="374"/>
            <ac:spMk id="11" creationId="{AF107F01-2848-4E04-27F6-57D2F84A656E}"/>
          </ac:spMkLst>
        </pc:spChg>
        <pc:spChg chg="del">
          <ac:chgData name="CHRISTIAN MARESCALCO" userId="83dbff2c-528b-45f9-8ce3-1e4529a29ffa" providerId="ADAL" clId="{146671F7-89BE-4910-A2DC-DC66CFDA45AD}" dt="2023-02-18T11:30:13.044" v="55974" actId="21"/>
          <ac:spMkLst>
            <pc:docMk/>
            <pc:sldMk cId="2128631862" sldId="374"/>
            <ac:spMk id="12" creationId="{733028EE-37D4-82BE-E5EF-979EA9F64548}"/>
          </ac:spMkLst>
        </pc:spChg>
        <pc:graphicFrameChg chg="modGraphic">
          <ac:chgData name="CHRISTIAN MARESCALCO" userId="83dbff2c-528b-45f9-8ce3-1e4529a29ffa" providerId="ADAL" clId="{146671F7-89BE-4910-A2DC-DC66CFDA45AD}" dt="2023-02-21T11:42:01.944" v="69445" actId="14734"/>
          <ac:graphicFrameMkLst>
            <pc:docMk/>
            <pc:sldMk cId="2128631862" sldId="374"/>
            <ac:graphicFrameMk id="8" creationId="{6A7FBA4A-BCF9-E3AE-FDCF-FBD51CC860BA}"/>
          </ac:graphicFrameMkLst>
        </pc:graphicFrameChg>
        <pc:picChg chg="mod">
          <ac:chgData name="CHRISTIAN MARESCALCO" userId="83dbff2c-528b-45f9-8ce3-1e4529a29ffa" providerId="ADAL" clId="{146671F7-89BE-4910-A2DC-DC66CFDA45AD}" dt="2023-02-18T11:30:39.753" v="55982" actId="1076"/>
          <ac:picMkLst>
            <pc:docMk/>
            <pc:sldMk cId="2128631862" sldId="374"/>
            <ac:picMk id="6" creationId="{ADB09EF3-54C4-1695-BAC7-FD000DBBFD7C}"/>
          </ac:picMkLst>
        </pc:picChg>
        <pc:cxnChg chg="del mod">
          <ac:chgData name="CHRISTIAN MARESCALCO" userId="83dbff2c-528b-45f9-8ce3-1e4529a29ffa" providerId="ADAL" clId="{146671F7-89BE-4910-A2DC-DC66CFDA45AD}" dt="2023-02-18T11:30:18.287" v="55976" actId="21"/>
          <ac:cxnSpMkLst>
            <pc:docMk/>
            <pc:sldMk cId="2128631862" sldId="374"/>
            <ac:cxnSpMk id="5" creationId="{8DB3CF28-E07E-F933-6E6A-6F6758A87B72}"/>
          </ac:cxnSpMkLst>
        </pc:cxnChg>
        <pc:cxnChg chg="del">
          <ac:chgData name="CHRISTIAN MARESCALCO" userId="83dbff2c-528b-45f9-8ce3-1e4529a29ffa" providerId="ADAL" clId="{146671F7-89BE-4910-A2DC-DC66CFDA45AD}" dt="2023-02-18T11:30:11.230" v="55973" actId="21"/>
          <ac:cxnSpMkLst>
            <pc:docMk/>
            <pc:sldMk cId="2128631862" sldId="374"/>
            <ac:cxnSpMk id="7" creationId="{2ECE0B36-6861-DB6D-C83C-7090C0F55C8F}"/>
          </ac:cxnSpMkLst>
        </pc:cxnChg>
        <pc:cxnChg chg="del mod">
          <ac:chgData name="CHRISTIAN MARESCALCO" userId="83dbff2c-528b-45f9-8ce3-1e4529a29ffa" providerId="ADAL" clId="{146671F7-89BE-4910-A2DC-DC66CFDA45AD}" dt="2023-02-18T11:30:18.287" v="55976" actId="21"/>
          <ac:cxnSpMkLst>
            <pc:docMk/>
            <pc:sldMk cId="2128631862" sldId="374"/>
            <ac:cxnSpMk id="10" creationId="{1C1ED332-8CDB-C314-5486-377A90FE96CA}"/>
          </ac:cxnSpMkLst>
        </pc:cxnChg>
      </pc:sldChg>
      <pc:sldChg chg="addSp delSp modSp mod ord">
        <pc:chgData name="CHRISTIAN MARESCALCO" userId="83dbff2c-528b-45f9-8ce3-1e4529a29ffa" providerId="ADAL" clId="{146671F7-89BE-4910-A2DC-DC66CFDA45AD}" dt="2023-02-21T18:20:32.756" v="69573" actId="20577"/>
        <pc:sldMkLst>
          <pc:docMk/>
          <pc:sldMk cId="3166585342" sldId="375"/>
        </pc:sldMkLst>
        <pc:spChg chg="del mod">
          <ac:chgData name="CHRISTIAN MARESCALCO" userId="83dbff2c-528b-45f9-8ce3-1e4529a29ffa" providerId="ADAL" clId="{146671F7-89BE-4910-A2DC-DC66CFDA45AD}" dt="2023-02-18T11:37:13.314" v="56259" actId="21"/>
          <ac:spMkLst>
            <pc:docMk/>
            <pc:sldMk cId="3166585342" sldId="375"/>
            <ac:spMk id="4" creationId="{CEB64E04-0806-3481-F3BB-B856F4E647E9}"/>
          </ac:spMkLst>
        </pc:spChg>
        <pc:spChg chg="add mod">
          <ac:chgData name="CHRISTIAN MARESCALCO" userId="83dbff2c-528b-45f9-8ce3-1e4529a29ffa" providerId="ADAL" clId="{146671F7-89BE-4910-A2DC-DC66CFDA45AD}" dt="2023-02-18T14:18:11.482" v="57416" actId="1076"/>
          <ac:spMkLst>
            <pc:docMk/>
            <pc:sldMk cId="3166585342" sldId="375"/>
            <ac:spMk id="5" creationId="{915D8BF5-C0D0-BC44-2B7E-B14A1CD021F7}"/>
          </ac:spMkLst>
        </pc:spChg>
        <pc:spChg chg="add mod">
          <ac:chgData name="CHRISTIAN MARESCALCO" userId="83dbff2c-528b-45f9-8ce3-1e4529a29ffa" providerId="ADAL" clId="{146671F7-89BE-4910-A2DC-DC66CFDA45AD}" dt="2023-02-18T14:18:08.178" v="57415" actId="1076"/>
          <ac:spMkLst>
            <pc:docMk/>
            <pc:sldMk cId="3166585342" sldId="375"/>
            <ac:spMk id="7" creationId="{B7710328-1FF2-4675-5F18-F64385F0E5A8}"/>
          </ac:spMkLst>
        </pc:spChg>
        <pc:spChg chg="del">
          <ac:chgData name="CHRISTIAN MARESCALCO" userId="83dbff2c-528b-45f9-8ce3-1e4529a29ffa" providerId="ADAL" clId="{146671F7-89BE-4910-A2DC-DC66CFDA45AD}" dt="2023-02-18T11:37:16.033" v="56260" actId="21"/>
          <ac:spMkLst>
            <pc:docMk/>
            <pc:sldMk cId="3166585342" sldId="375"/>
            <ac:spMk id="11" creationId="{AF107F01-2848-4E04-27F6-57D2F84A656E}"/>
          </ac:spMkLst>
        </pc:spChg>
        <pc:graphicFrameChg chg="mod modGraphic">
          <ac:chgData name="CHRISTIAN MARESCALCO" userId="83dbff2c-528b-45f9-8ce3-1e4529a29ffa" providerId="ADAL" clId="{146671F7-89BE-4910-A2DC-DC66CFDA45AD}" dt="2023-02-21T18:20:32.756" v="69573" actId="20577"/>
          <ac:graphicFrameMkLst>
            <pc:docMk/>
            <pc:sldMk cId="3166585342" sldId="375"/>
            <ac:graphicFrameMk id="8" creationId="{6A7FBA4A-BCF9-E3AE-FDCF-FBD51CC860BA}"/>
          </ac:graphicFrameMkLst>
        </pc:graphicFrameChg>
        <pc:picChg chg="mod">
          <ac:chgData name="CHRISTIAN MARESCALCO" userId="83dbff2c-528b-45f9-8ce3-1e4529a29ffa" providerId="ADAL" clId="{146671F7-89BE-4910-A2DC-DC66CFDA45AD}" dt="2023-02-18T16:13:33.153" v="59428" actId="1076"/>
          <ac:picMkLst>
            <pc:docMk/>
            <pc:sldMk cId="3166585342" sldId="375"/>
            <ac:picMk id="6" creationId="{ADB09EF3-54C4-1695-BAC7-FD000DBBFD7C}"/>
          </ac:picMkLst>
        </pc:picChg>
        <pc:cxnChg chg="del">
          <ac:chgData name="CHRISTIAN MARESCALCO" userId="83dbff2c-528b-45f9-8ce3-1e4529a29ffa" providerId="ADAL" clId="{146671F7-89BE-4910-A2DC-DC66CFDA45AD}" dt="2023-02-18T11:35:41.924" v="56099" actId="21"/>
          <ac:cxnSpMkLst>
            <pc:docMk/>
            <pc:sldMk cId="3166585342" sldId="375"/>
            <ac:cxnSpMk id="2" creationId="{7E6126BA-78B7-3247-B2C5-22463C864ADD}"/>
          </ac:cxnSpMkLst>
        </pc:cxnChg>
        <pc:cxnChg chg="del">
          <ac:chgData name="CHRISTIAN MARESCALCO" userId="83dbff2c-528b-45f9-8ce3-1e4529a29ffa" providerId="ADAL" clId="{146671F7-89BE-4910-A2DC-DC66CFDA45AD}" dt="2023-02-18T11:35:41.924" v="56099" actId="21"/>
          <ac:cxnSpMkLst>
            <pc:docMk/>
            <pc:sldMk cId="3166585342" sldId="375"/>
            <ac:cxnSpMk id="10" creationId="{1C1ED332-8CDB-C314-5486-377A90FE96CA}"/>
          </ac:cxnSpMkLst>
        </pc:cxnChg>
      </pc:sldChg>
      <pc:sldChg chg="modSp mod ord">
        <pc:chgData name="CHRISTIAN MARESCALCO" userId="83dbff2c-528b-45f9-8ce3-1e4529a29ffa" providerId="ADAL" clId="{146671F7-89BE-4910-A2DC-DC66CFDA45AD}" dt="2023-02-21T16:17:51.837" v="69554" actId="14734"/>
        <pc:sldMkLst>
          <pc:docMk/>
          <pc:sldMk cId="1106215568" sldId="378"/>
        </pc:sldMkLst>
        <pc:spChg chg="mod">
          <ac:chgData name="CHRISTIAN MARESCALCO" userId="83dbff2c-528b-45f9-8ce3-1e4529a29ffa" providerId="ADAL" clId="{146671F7-89BE-4910-A2DC-DC66CFDA45AD}" dt="2023-02-18T17:27:25.536" v="59986" actId="20577"/>
          <ac:spMkLst>
            <pc:docMk/>
            <pc:sldMk cId="1106215568" sldId="378"/>
            <ac:spMk id="4" creationId="{01A62498-8D81-CD57-4B1C-39C6421FC7E7}"/>
          </ac:spMkLst>
        </pc:spChg>
        <pc:spChg chg="mod">
          <ac:chgData name="CHRISTIAN MARESCALCO" userId="83dbff2c-528b-45f9-8ce3-1e4529a29ffa" providerId="ADAL" clId="{146671F7-89BE-4910-A2DC-DC66CFDA45AD}" dt="2023-02-18T10:56:46.098" v="55372" actId="14100"/>
          <ac:spMkLst>
            <pc:docMk/>
            <pc:sldMk cId="1106215568" sldId="378"/>
            <ac:spMk id="7" creationId="{4899D2E8-3682-0FA5-25B9-7960897A2E57}"/>
          </ac:spMkLst>
        </pc:spChg>
        <pc:spChg chg="mod">
          <ac:chgData name="CHRISTIAN MARESCALCO" userId="83dbff2c-528b-45f9-8ce3-1e4529a29ffa" providerId="ADAL" clId="{146671F7-89BE-4910-A2DC-DC66CFDA45AD}" dt="2023-02-18T17:22:18.070" v="59735" actId="1076"/>
          <ac:spMkLst>
            <pc:docMk/>
            <pc:sldMk cId="1106215568" sldId="378"/>
            <ac:spMk id="12" creationId="{9BF9BB9C-6B1A-32DA-141A-EABABF3D68C7}"/>
          </ac:spMkLst>
        </pc:spChg>
        <pc:graphicFrameChg chg="mod modGraphic">
          <ac:chgData name="CHRISTIAN MARESCALCO" userId="83dbff2c-528b-45f9-8ce3-1e4529a29ffa" providerId="ADAL" clId="{146671F7-89BE-4910-A2DC-DC66CFDA45AD}" dt="2023-02-21T16:17:51.837" v="69554" actId="14734"/>
          <ac:graphicFrameMkLst>
            <pc:docMk/>
            <pc:sldMk cId="1106215568" sldId="378"/>
            <ac:graphicFrameMk id="8" creationId="{6A7FBA4A-BCF9-E3AE-FDCF-FBD51CC860BA}"/>
          </ac:graphicFrameMkLst>
        </pc:graphicFrameChg>
      </pc:sldChg>
      <pc:sldChg chg="delSp modSp del mod">
        <pc:chgData name="CHRISTIAN MARESCALCO" userId="83dbff2c-528b-45f9-8ce3-1e4529a29ffa" providerId="ADAL" clId="{146671F7-89BE-4910-A2DC-DC66CFDA45AD}" dt="2023-02-18T11:56:17.522" v="56819" actId="2696"/>
        <pc:sldMkLst>
          <pc:docMk/>
          <pc:sldMk cId="1700526705" sldId="379"/>
        </pc:sldMkLst>
        <pc:spChg chg="del">
          <ac:chgData name="CHRISTIAN MARESCALCO" userId="83dbff2c-528b-45f9-8ce3-1e4529a29ffa" providerId="ADAL" clId="{146671F7-89BE-4910-A2DC-DC66CFDA45AD}" dt="2023-02-18T11:53:27.064" v="56812" actId="21"/>
          <ac:spMkLst>
            <pc:docMk/>
            <pc:sldMk cId="1700526705" sldId="379"/>
            <ac:spMk id="5" creationId="{D4D11CA0-04F3-BCDC-544B-E7755A6128F0}"/>
          </ac:spMkLst>
        </pc:spChg>
        <pc:spChg chg="mod">
          <ac:chgData name="CHRISTIAN MARESCALCO" userId="83dbff2c-528b-45f9-8ce3-1e4529a29ffa" providerId="ADAL" clId="{146671F7-89BE-4910-A2DC-DC66CFDA45AD}" dt="2023-02-18T11:54:20.362" v="56815" actId="1076"/>
          <ac:spMkLst>
            <pc:docMk/>
            <pc:sldMk cId="1700526705" sldId="379"/>
            <ac:spMk id="11" creationId="{AF107F01-2848-4E04-27F6-57D2F84A656E}"/>
          </ac:spMkLst>
        </pc:spChg>
        <pc:graphicFrameChg chg="modGraphic">
          <ac:chgData name="CHRISTIAN MARESCALCO" userId="83dbff2c-528b-45f9-8ce3-1e4529a29ffa" providerId="ADAL" clId="{146671F7-89BE-4910-A2DC-DC66CFDA45AD}" dt="2023-02-18T11:54:15.432" v="56814" actId="207"/>
          <ac:graphicFrameMkLst>
            <pc:docMk/>
            <pc:sldMk cId="1700526705" sldId="379"/>
            <ac:graphicFrameMk id="8" creationId="{6A7FBA4A-BCF9-E3AE-FDCF-FBD51CC860BA}"/>
          </ac:graphicFrameMkLst>
        </pc:graphicFrameChg>
        <pc:cxnChg chg="del">
          <ac:chgData name="CHRISTIAN MARESCALCO" userId="83dbff2c-528b-45f9-8ce3-1e4529a29ffa" providerId="ADAL" clId="{146671F7-89BE-4910-A2DC-DC66CFDA45AD}" dt="2023-02-18T11:53:27.064" v="56812" actId="21"/>
          <ac:cxnSpMkLst>
            <pc:docMk/>
            <pc:sldMk cId="1700526705" sldId="379"/>
            <ac:cxnSpMk id="2" creationId="{7E6126BA-78B7-3247-B2C5-22463C864ADD}"/>
          </ac:cxnSpMkLst>
        </pc:cxnChg>
        <pc:cxnChg chg="del">
          <ac:chgData name="CHRISTIAN MARESCALCO" userId="83dbff2c-528b-45f9-8ce3-1e4529a29ffa" providerId="ADAL" clId="{146671F7-89BE-4910-A2DC-DC66CFDA45AD}" dt="2023-02-18T11:51:52.536" v="56703" actId="21"/>
          <ac:cxnSpMkLst>
            <pc:docMk/>
            <pc:sldMk cId="1700526705" sldId="379"/>
            <ac:cxnSpMk id="10" creationId="{1C1ED332-8CDB-C314-5486-377A90FE96CA}"/>
          </ac:cxnSpMkLst>
        </pc:cxnChg>
      </pc:sldChg>
      <pc:sldChg chg="delSp modSp mod ord">
        <pc:chgData name="CHRISTIAN MARESCALCO" userId="83dbff2c-528b-45f9-8ce3-1e4529a29ffa" providerId="ADAL" clId="{146671F7-89BE-4910-A2DC-DC66CFDA45AD}" dt="2023-02-21T11:41:53.176" v="69443" actId="1076"/>
        <pc:sldMkLst>
          <pc:docMk/>
          <pc:sldMk cId="1658572692" sldId="380"/>
        </pc:sldMkLst>
        <pc:spChg chg="del">
          <ac:chgData name="CHRISTIAN MARESCALCO" userId="83dbff2c-528b-45f9-8ce3-1e4529a29ffa" providerId="ADAL" clId="{146671F7-89BE-4910-A2DC-DC66CFDA45AD}" dt="2023-02-18T14:16:52.026" v="57298" actId="21"/>
          <ac:spMkLst>
            <pc:docMk/>
            <pc:sldMk cId="1658572692" sldId="380"/>
            <ac:spMk id="5" creationId="{D4D11CA0-04F3-BCDC-544B-E7755A6128F0}"/>
          </ac:spMkLst>
        </pc:spChg>
        <pc:spChg chg="mod">
          <ac:chgData name="CHRISTIAN MARESCALCO" userId="83dbff2c-528b-45f9-8ce3-1e4529a29ffa" providerId="ADAL" clId="{146671F7-89BE-4910-A2DC-DC66CFDA45AD}" dt="2023-02-21T11:41:53.176" v="69443" actId="1076"/>
          <ac:spMkLst>
            <pc:docMk/>
            <pc:sldMk cId="1658572692" sldId="380"/>
            <ac:spMk id="11" creationId="{AF107F01-2848-4E04-27F6-57D2F84A656E}"/>
          </ac:spMkLst>
        </pc:spChg>
        <pc:graphicFrameChg chg="modGraphic">
          <ac:chgData name="CHRISTIAN MARESCALCO" userId="83dbff2c-528b-45f9-8ce3-1e4529a29ffa" providerId="ADAL" clId="{146671F7-89BE-4910-A2DC-DC66CFDA45AD}" dt="2023-02-21T11:41:44.515" v="69441" actId="14734"/>
          <ac:graphicFrameMkLst>
            <pc:docMk/>
            <pc:sldMk cId="1658572692" sldId="380"/>
            <ac:graphicFrameMk id="8" creationId="{6A7FBA4A-BCF9-E3AE-FDCF-FBD51CC860BA}"/>
          </ac:graphicFrameMkLst>
        </pc:graphicFrameChg>
        <pc:picChg chg="mod">
          <ac:chgData name="CHRISTIAN MARESCALCO" userId="83dbff2c-528b-45f9-8ce3-1e4529a29ffa" providerId="ADAL" clId="{146671F7-89BE-4910-A2DC-DC66CFDA45AD}" dt="2023-02-21T11:41:50.584" v="69442" actId="1076"/>
          <ac:picMkLst>
            <pc:docMk/>
            <pc:sldMk cId="1658572692" sldId="380"/>
            <ac:picMk id="6" creationId="{ADB09EF3-54C4-1695-BAC7-FD000DBBFD7C}"/>
          </ac:picMkLst>
        </pc:picChg>
        <pc:cxnChg chg="del">
          <ac:chgData name="CHRISTIAN MARESCALCO" userId="83dbff2c-528b-45f9-8ce3-1e4529a29ffa" providerId="ADAL" clId="{146671F7-89BE-4910-A2DC-DC66CFDA45AD}" dt="2023-02-18T11:56:52.999" v="56820" actId="21"/>
          <ac:cxnSpMkLst>
            <pc:docMk/>
            <pc:sldMk cId="1658572692" sldId="380"/>
            <ac:cxnSpMk id="2" creationId="{7E6126BA-78B7-3247-B2C5-22463C864ADD}"/>
          </ac:cxnSpMkLst>
        </pc:cxnChg>
        <pc:cxnChg chg="del">
          <ac:chgData name="CHRISTIAN MARESCALCO" userId="83dbff2c-528b-45f9-8ce3-1e4529a29ffa" providerId="ADAL" clId="{146671F7-89BE-4910-A2DC-DC66CFDA45AD}" dt="2023-02-18T11:56:52.999" v="56820" actId="21"/>
          <ac:cxnSpMkLst>
            <pc:docMk/>
            <pc:sldMk cId="1658572692" sldId="380"/>
            <ac:cxnSpMk id="10" creationId="{1C1ED332-8CDB-C314-5486-377A90FE96CA}"/>
          </ac:cxnSpMkLst>
        </pc:cxnChg>
      </pc:sldChg>
      <pc:sldChg chg="del">
        <pc:chgData name="CHRISTIAN MARESCALCO" userId="83dbff2c-528b-45f9-8ce3-1e4529a29ffa" providerId="ADAL" clId="{146671F7-89BE-4910-A2DC-DC66CFDA45AD}" dt="2023-02-18T17:14:52.406" v="59465" actId="2696"/>
        <pc:sldMkLst>
          <pc:docMk/>
          <pc:sldMk cId="238070314" sldId="381"/>
        </pc:sldMkLst>
      </pc:sldChg>
      <pc:sldChg chg="delSp modSp mod ord">
        <pc:chgData name="CHRISTIAN MARESCALCO" userId="83dbff2c-528b-45f9-8ce3-1e4529a29ffa" providerId="ADAL" clId="{146671F7-89BE-4910-A2DC-DC66CFDA45AD}" dt="2023-02-21T11:46:02.997" v="69497" actId="1076"/>
        <pc:sldMkLst>
          <pc:docMk/>
          <pc:sldMk cId="341230957" sldId="383"/>
        </pc:sldMkLst>
        <pc:spChg chg="del mod">
          <ac:chgData name="CHRISTIAN MARESCALCO" userId="83dbff2c-528b-45f9-8ce3-1e4529a29ffa" providerId="ADAL" clId="{146671F7-89BE-4910-A2DC-DC66CFDA45AD}" dt="2023-02-18T14:26:16.284" v="57672" actId="21"/>
          <ac:spMkLst>
            <pc:docMk/>
            <pc:sldMk cId="341230957" sldId="383"/>
            <ac:spMk id="5" creationId="{D4D11CA0-04F3-BCDC-544B-E7755A6128F0}"/>
          </ac:spMkLst>
        </pc:spChg>
        <pc:spChg chg="mod">
          <ac:chgData name="CHRISTIAN MARESCALCO" userId="83dbff2c-528b-45f9-8ce3-1e4529a29ffa" providerId="ADAL" clId="{146671F7-89BE-4910-A2DC-DC66CFDA45AD}" dt="2023-02-21T11:46:02.997" v="69497" actId="1076"/>
          <ac:spMkLst>
            <pc:docMk/>
            <pc:sldMk cId="341230957" sldId="383"/>
            <ac:spMk id="11" creationId="{AF107F01-2848-4E04-27F6-57D2F84A656E}"/>
          </ac:spMkLst>
        </pc:spChg>
        <pc:graphicFrameChg chg="modGraphic">
          <ac:chgData name="CHRISTIAN MARESCALCO" userId="83dbff2c-528b-45f9-8ce3-1e4529a29ffa" providerId="ADAL" clId="{146671F7-89BE-4910-A2DC-DC66CFDA45AD}" dt="2023-02-21T11:45:55.512" v="69495" actId="14734"/>
          <ac:graphicFrameMkLst>
            <pc:docMk/>
            <pc:sldMk cId="341230957" sldId="383"/>
            <ac:graphicFrameMk id="8" creationId="{6A7FBA4A-BCF9-E3AE-FDCF-FBD51CC860BA}"/>
          </ac:graphicFrameMkLst>
        </pc:graphicFrameChg>
        <pc:picChg chg="mod">
          <ac:chgData name="CHRISTIAN MARESCALCO" userId="83dbff2c-528b-45f9-8ce3-1e4529a29ffa" providerId="ADAL" clId="{146671F7-89BE-4910-A2DC-DC66CFDA45AD}" dt="2023-02-21T11:45:59.244" v="69496" actId="1076"/>
          <ac:picMkLst>
            <pc:docMk/>
            <pc:sldMk cId="341230957" sldId="383"/>
            <ac:picMk id="6" creationId="{ADB09EF3-54C4-1695-BAC7-FD000DBBFD7C}"/>
          </ac:picMkLst>
        </pc:picChg>
        <pc:cxnChg chg="del">
          <ac:chgData name="CHRISTIAN MARESCALCO" userId="83dbff2c-528b-45f9-8ce3-1e4529a29ffa" providerId="ADAL" clId="{146671F7-89BE-4910-A2DC-DC66CFDA45AD}" dt="2023-02-18T14:25:28.836" v="57657" actId="21"/>
          <ac:cxnSpMkLst>
            <pc:docMk/>
            <pc:sldMk cId="341230957" sldId="383"/>
            <ac:cxnSpMk id="2" creationId="{7E6126BA-78B7-3247-B2C5-22463C864ADD}"/>
          </ac:cxnSpMkLst>
        </pc:cxnChg>
        <pc:cxnChg chg="del">
          <ac:chgData name="CHRISTIAN MARESCALCO" userId="83dbff2c-528b-45f9-8ce3-1e4529a29ffa" providerId="ADAL" clId="{146671F7-89BE-4910-A2DC-DC66CFDA45AD}" dt="2023-02-18T14:25:28.836" v="57657" actId="21"/>
          <ac:cxnSpMkLst>
            <pc:docMk/>
            <pc:sldMk cId="341230957" sldId="383"/>
            <ac:cxnSpMk id="4" creationId="{2AAE7303-953D-F25C-73FC-432698F10157}"/>
          </ac:cxnSpMkLst>
        </pc:cxnChg>
        <pc:cxnChg chg="del">
          <ac:chgData name="CHRISTIAN MARESCALCO" userId="83dbff2c-528b-45f9-8ce3-1e4529a29ffa" providerId="ADAL" clId="{146671F7-89BE-4910-A2DC-DC66CFDA45AD}" dt="2023-02-18T14:25:28.836" v="57657" actId="21"/>
          <ac:cxnSpMkLst>
            <pc:docMk/>
            <pc:sldMk cId="341230957" sldId="383"/>
            <ac:cxnSpMk id="10" creationId="{1C1ED332-8CDB-C314-5486-377A90FE96CA}"/>
          </ac:cxnSpMkLst>
        </pc:cxnChg>
      </pc:sldChg>
      <pc:sldChg chg="delSp modSp mod ord">
        <pc:chgData name="CHRISTIAN MARESCALCO" userId="83dbff2c-528b-45f9-8ce3-1e4529a29ffa" providerId="ADAL" clId="{146671F7-89BE-4910-A2DC-DC66CFDA45AD}" dt="2023-02-21T11:46:43.940" v="69500" actId="1076"/>
        <pc:sldMkLst>
          <pc:docMk/>
          <pc:sldMk cId="3544572904" sldId="384"/>
        </pc:sldMkLst>
        <pc:spChg chg="del mod">
          <ac:chgData name="CHRISTIAN MARESCALCO" userId="83dbff2c-528b-45f9-8ce3-1e4529a29ffa" providerId="ADAL" clId="{146671F7-89BE-4910-A2DC-DC66CFDA45AD}" dt="2023-02-18T14:59:43.413" v="58714"/>
          <ac:spMkLst>
            <pc:docMk/>
            <pc:sldMk cId="3544572904" sldId="384"/>
            <ac:spMk id="5" creationId="{D4D11CA0-04F3-BCDC-544B-E7755A6128F0}"/>
          </ac:spMkLst>
        </pc:spChg>
        <pc:spChg chg="del">
          <ac:chgData name="CHRISTIAN MARESCALCO" userId="83dbff2c-528b-45f9-8ce3-1e4529a29ffa" providerId="ADAL" clId="{146671F7-89BE-4910-A2DC-DC66CFDA45AD}" dt="2023-02-18T14:59:02.751" v="58631" actId="21"/>
          <ac:spMkLst>
            <pc:docMk/>
            <pc:sldMk cId="3544572904" sldId="384"/>
            <ac:spMk id="7" creationId="{15587CB9-6E53-30D7-386A-5EFB63FF9E27}"/>
          </ac:spMkLst>
        </pc:spChg>
        <pc:spChg chg="mod">
          <ac:chgData name="CHRISTIAN MARESCALCO" userId="83dbff2c-528b-45f9-8ce3-1e4529a29ffa" providerId="ADAL" clId="{146671F7-89BE-4910-A2DC-DC66CFDA45AD}" dt="2023-02-21T11:46:43.940" v="69500" actId="1076"/>
          <ac:spMkLst>
            <pc:docMk/>
            <pc:sldMk cId="3544572904" sldId="384"/>
            <ac:spMk id="11" creationId="{AF107F01-2848-4E04-27F6-57D2F84A656E}"/>
          </ac:spMkLst>
        </pc:spChg>
        <pc:graphicFrameChg chg="modGraphic">
          <ac:chgData name="CHRISTIAN MARESCALCO" userId="83dbff2c-528b-45f9-8ce3-1e4529a29ffa" providerId="ADAL" clId="{146671F7-89BE-4910-A2DC-DC66CFDA45AD}" dt="2023-02-21T11:46:33.951" v="69498" actId="14734"/>
          <ac:graphicFrameMkLst>
            <pc:docMk/>
            <pc:sldMk cId="3544572904" sldId="384"/>
            <ac:graphicFrameMk id="8" creationId="{6A7FBA4A-BCF9-E3AE-FDCF-FBD51CC860BA}"/>
          </ac:graphicFrameMkLst>
        </pc:graphicFrameChg>
        <pc:picChg chg="mod">
          <ac:chgData name="CHRISTIAN MARESCALCO" userId="83dbff2c-528b-45f9-8ce3-1e4529a29ffa" providerId="ADAL" clId="{146671F7-89BE-4910-A2DC-DC66CFDA45AD}" dt="2023-02-21T11:46:35.908" v="69499" actId="1076"/>
          <ac:picMkLst>
            <pc:docMk/>
            <pc:sldMk cId="3544572904" sldId="384"/>
            <ac:picMk id="6" creationId="{ADB09EF3-54C4-1695-BAC7-FD000DBBFD7C}"/>
          </ac:picMkLst>
        </pc:picChg>
        <pc:cxnChg chg="del">
          <ac:chgData name="CHRISTIAN MARESCALCO" userId="83dbff2c-528b-45f9-8ce3-1e4529a29ffa" providerId="ADAL" clId="{146671F7-89BE-4910-A2DC-DC66CFDA45AD}" dt="2023-02-18T14:52:20.553" v="58435" actId="21"/>
          <ac:cxnSpMkLst>
            <pc:docMk/>
            <pc:sldMk cId="3544572904" sldId="384"/>
            <ac:cxnSpMk id="2" creationId="{7E6126BA-78B7-3247-B2C5-22463C864ADD}"/>
          </ac:cxnSpMkLst>
        </pc:cxnChg>
        <pc:cxnChg chg="del">
          <ac:chgData name="CHRISTIAN MARESCALCO" userId="83dbff2c-528b-45f9-8ce3-1e4529a29ffa" providerId="ADAL" clId="{146671F7-89BE-4910-A2DC-DC66CFDA45AD}" dt="2023-02-18T14:52:20.553" v="58435" actId="21"/>
          <ac:cxnSpMkLst>
            <pc:docMk/>
            <pc:sldMk cId="3544572904" sldId="384"/>
            <ac:cxnSpMk id="4" creationId="{2AAE7303-953D-F25C-73FC-432698F10157}"/>
          </ac:cxnSpMkLst>
        </pc:cxnChg>
        <pc:cxnChg chg="del">
          <ac:chgData name="CHRISTIAN MARESCALCO" userId="83dbff2c-528b-45f9-8ce3-1e4529a29ffa" providerId="ADAL" clId="{146671F7-89BE-4910-A2DC-DC66CFDA45AD}" dt="2023-02-18T14:52:20.553" v="58435" actId="21"/>
          <ac:cxnSpMkLst>
            <pc:docMk/>
            <pc:sldMk cId="3544572904" sldId="384"/>
            <ac:cxnSpMk id="10" creationId="{1C1ED332-8CDB-C314-5486-377A90FE96CA}"/>
          </ac:cxnSpMkLst>
        </pc:cxnChg>
      </pc:sldChg>
      <pc:sldChg chg="addSp delSp modSp mod ord">
        <pc:chgData name="CHRISTIAN MARESCALCO" userId="83dbff2c-528b-45f9-8ce3-1e4529a29ffa" providerId="ADAL" clId="{146671F7-89BE-4910-A2DC-DC66CFDA45AD}" dt="2023-02-21T18:25:43.825" v="69589" actId="20577"/>
        <pc:sldMkLst>
          <pc:docMk/>
          <pc:sldMk cId="321331259" sldId="386"/>
        </pc:sldMkLst>
        <pc:spChg chg="add del mod">
          <ac:chgData name="CHRISTIAN MARESCALCO" userId="83dbff2c-528b-45f9-8ce3-1e4529a29ffa" providerId="ADAL" clId="{146671F7-89BE-4910-A2DC-DC66CFDA45AD}" dt="2023-02-18T16:12:09.707" v="59420" actId="21"/>
          <ac:spMkLst>
            <pc:docMk/>
            <pc:sldMk cId="321331259" sldId="386"/>
            <ac:spMk id="5" creationId="{D4D11CA0-04F3-BCDC-544B-E7755A6128F0}"/>
          </ac:spMkLst>
        </pc:spChg>
        <pc:spChg chg="add del mod">
          <ac:chgData name="CHRISTIAN MARESCALCO" userId="83dbff2c-528b-45f9-8ce3-1e4529a29ffa" providerId="ADAL" clId="{146671F7-89BE-4910-A2DC-DC66CFDA45AD}" dt="2023-02-18T16:12:09.707" v="59420" actId="21"/>
          <ac:spMkLst>
            <pc:docMk/>
            <pc:sldMk cId="321331259" sldId="386"/>
            <ac:spMk id="7" creationId="{2B93BC03-8E64-DFF7-3AAE-04AB00866AAB}"/>
          </ac:spMkLst>
        </pc:spChg>
        <pc:spChg chg="add mod">
          <ac:chgData name="CHRISTIAN MARESCALCO" userId="83dbff2c-528b-45f9-8ce3-1e4529a29ffa" providerId="ADAL" clId="{146671F7-89BE-4910-A2DC-DC66CFDA45AD}" dt="2023-02-21T11:48:47.362" v="69514" actId="1076"/>
          <ac:spMkLst>
            <pc:docMk/>
            <pc:sldMk cId="321331259" sldId="386"/>
            <ac:spMk id="9" creationId="{3D030BCC-B123-73B0-8E25-26158CEF10CA}"/>
          </ac:spMkLst>
        </pc:spChg>
        <pc:spChg chg="add del mod">
          <ac:chgData name="CHRISTIAN MARESCALCO" userId="83dbff2c-528b-45f9-8ce3-1e4529a29ffa" providerId="ADAL" clId="{146671F7-89BE-4910-A2DC-DC66CFDA45AD}" dt="2023-02-18T16:12:09.707" v="59420" actId="21"/>
          <ac:spMkLst>
            <pc:docMk/>
            <pc:sldMk cId="321331259" sldId="386"/>
            <ac:spMk id="11" creationId="{AF107F01-2848-4E04-27F6-57D2F84A656E}"/>
          </ac:spMkLst>
        </pc:spChg>
        <pc:graphicFrameChg chg="mod modGraphic">
          <ac:chgData name="CHRISTIAN MARESCALCO" userId="83dbff2c-528b-45f9-8ce3-1e4529a29ffa" providerId="ADAL" clId="{146671F7-89BE-4910-A2DC-DC66CFDA45AD}" dt="2023-02-21T18:25:43.825" v="69589" actId="20577"/>
          <ac:graphicFrameMkLst>
            <pc:docMk/>
            <pc:sldMk cId="321331259" sldId="386"/>
            <ac:graphicFrameMk id="8" creationId="{6A7FBA4A-BCF9-E3AE-FDCF-FBD51CC860BA}"/>
          </ac:graphicFrameMkLst>
        </pc:graphicFrameChg>
        <pc:picChg chg="mod">
          <ac:chgData name="CHRISTIAN MARESCALCO" userId="83dbff2c-528b-45f9-8ce3-1e4529a29ffa" providerId="ADAL" clId="{146671F7-89BE-4910-A2DC-DC66CFDA45AD}" dt="2023-02-21T11:48:37.571" v="69513" actId="1076"/>
          <ac:picMkLst>
            <pc:docMk/>
            <pc:sldMk cId="321331259" sldId="386"/>
            <ac:picMk id="6" creationId="{ADB09EF3-54C4-1695-BAC7-FD000DBBFD7C}"/>
          </ac:picMkLst>
        </pc:picChg>
        <pc:cxnChg chg="del">
          <ac:chgData name="CHRISTIAN MARESCALCO" userId="83dbff2c-528b-45f9-8ce3-1e4529a29ffa" providerId="ADAL" clId="{146671F7-89BE-4910-A2DC-DC66CFDA45AD}" dt="2023-02-18T15:26:53.155" v="59283" actId="21"/>
          <ac:cxnSpMkLst>
            <pc:docMk/>
            <pc:sldMk cId="321331259" sldId="386"/>
            <ac:cxnSpMk id="2" creationId="{7E6126BA-78B7-3247-B2C5-22463C864ADD}"/>
          </ac:cxnSpMkLst>
        </pc:cxnChg>
        <pc:cxnChg chg="del">
          <ac:chgData name="CHRISTIAN MARESCALCO" userId="83dbff2c-528b-45f9-8ce3-1e4529a29ffa" providerId="ADAL" clId="{146671F7-89BE-4910-A2DC-DC66CFDA45AD}" dt="2023-02-18T15:26:53.155" v="59283" actId="21"/>
          <ac:cxnSpMkLst>
            <pc:docMk/>
            <pc:sldMk cId="321331259" sldId="386"/>
            <ac:cxnSpMk id="4" creationId="{2AAE7303-953D-F25C-73FC-432698F10157}"/>
          </ac:cxnSpMkLst>
        </pc:cxnChg>
        <pc:cxnChg chg="del">
          <ac:chgData name="CHRISTIAN MARESCALCO" userId="83dbff2c-528b-45f9-8ce3-1e4529a29ffa" providerId="ADAL" clId="{146671F7-89BE-4910-A2DC-DC66CFDA45AD}" dt="2023-02-18T15:26:53.155" v="59283" actId="21"/>
          <ac:cxnSpMkLst>
            <pc:docMk/>
            <pc:sldMk cId="321331259" sldId="386"/>
            <ac:cxnSpMk id="10" creationId="{1C1ED332-8CDB-C314-5486-377A90FE96CA}"/>
          </ac:cxnSpMkLst>
        </pc:cxnChg>
      </pc:sldChg>
      <pc:sldChg chg="modSp mod ord">
        <pc:chgData name="CHRISTIAN MARESCALCO" userId="83dbff2c-528b-45f9-8ce3-1e4529a29ffa" providerId="ADAL" clId="{146671F7-89BE-4910-A2DC-DC66CFDA45AD}" dt="2023-02-21T11:13:17.344" v="69434"/>
        <pc:sldMkLst>
          <pc:docMk/>
          <pc:sldMk cId="1631886779" sldId="387"/>
        </pc:sldMkLst>
        <pc:spChg chg="mod">
          <ac:chgData name="CHRISTIAN MARESCALCO" userId="83dbff2c-528b-45f9-8ce3-1e4529a29ffa" providerId="ADAL" clId="{146671F7-89BE-4910-A2DC-DC66CFDA45AD}" dt="2023-02-19T09:57:17.079" v="61546" actId="1076"/>
          <ac:spMkLst>
            <pc:docMk/>
            <pc:sldMk cId="1631886779" sldId="387"/>
            <ac:spMk id="11" creationId="{AF107F01-2848-4E04-27F6-57D2F84A656E}"/>
          </ac:spMkLst>
        </pc:spChg>
        <pc:graphicFrameChg chg="mod modGraphic">
          <ac:chgData name="CHRISTIAN MARESCALCO" userId="83dbff2c-528b-45f9-8ce3-1e4529a29ffa" providerId="ADAL" clId="{146671F7-89BE-4910-A2DC-DC66CFDA45AD}" dt="2023-02-19T12:01:05.389" v="63540" actId="120"/>
          <ac:graphicFrameMkLst>
            <pc:docMk/>
            <pc:sldMk cId="1631886779" sldId="387"/>
            <ac:graphicFrameMk id="8" creationId="{6A7FBA4A-BCF9-E3AE-FDCF-FBD51CC860BA}"/>
          </ac:graphicFrameMkLst>
        </pc:graphicFrameChg>
        <pc:picChg chg="mod">
          <ac:chgData name="CHRISTIAN MARESCALCO" userId="83dbff2c-528b-45f9-8ce3-1e4529a29ffa" providerId="ADAL" clId="{146671F7-89BE-4910-A2DC-DC66CFDA45AD}" dt="2023-02-18T17:16:33.057" v="59505" actId="1076"/>
          <ac:picMkLst>
            <pc:docMk/>
            <pc:sldMk cId="1631886779" sldId="387"/>
            <ac:picMk id="6" creationId="{ADB09EF3-54C4-1695-BAC7-FD000DBBFD7C}"/>
          </ac:picMkLst>
        </pc:picChg>
      </pc:sldChg>
      <pc:sldChg chg="addSp delSp modSp new mod">
        <pc:chgData name="CHRISTIAN MARESCALCO" userId="83dbff2c-528b-45f9-8ce3-1e4529a29ffa" providerId="ADAL" clId="{146671F7-89BE-4910-A2DC-DC66CFDA45AD}" dt="2023-02-17T14:43:42.729" v="48593"/>
        <pc:sldMkLst>
          <pc:docMk/>
          <pc:sldMk cId="3456063705" sldId="388"/>
        </pc:sldMkLst>
        <pc:spChg chg="add del mod">
          <ac:chgData name="CHRISTIAN MARESCALCO" userId="83dbff2c-528b-45f9-8ce3-1e4529a29ffa" providerId="ADAL" clId="{146671F7-89BE-4910-A2DC-DC66CFDA45AD}" dt="2023-02-17T14:43:42.729" v="48593"/>
          <ac:spMkLst>
            <pc:docMk/>
            <pc:sldMk cId="3456063705" sldId="388"/>
            <ac:spMk id="10" creationId="{DCA30897-1ECD-1FCE-BA43-E385EFA2EA2B}"/>
          </ac:spMkLst>
        </pc:spChg>
        <pc:picChg chg="add mod modCrop">
          <ac:chgData name="CHRISTIAN MARESCALCO" userId="83dbff2c-528b-45f9-8ce3-1e4529a29ffa" providerId="ADAL" clId="{146671F7-89BE-4910-A2DC-DC66CFDA45AD}" dt="2023-02-17T14:43:04.080" v="48583" actId="732"/>
          <ac:picMkLst>
            <pc:docMk/>
            <pc:sldMk cId="3456063705" sldId="388"/>
            <ac:picMk id="3" creationId="{66833FA4-58D8-D449-52E9-D007B578904C}"/>
          </ac:picMkLst>
        </pc:picChg>
        <pc:picChg chg="add mod">
          <ac:chgData name="CHRISTIAN MARESCALCO" userId="83dbff2c-528b-45f9-8ce3-1e4529a29ffa" providerId="ADAL" clId="{146671F7-89BE-4910-A2DC-DC66CFDA45AD}" dt="2023-02-17T14:43:08.407" v="48586" actId="1076"/>
          <ac:picMkLst>
            <pc:docMk/>
            <pc:sldMk cId="3456063705" sldId="388"/>
            <ac:picMk id="5" creationId="{E3BA8525-BF9F-FAF4-F731-677381270413}"/>
          </ac:picMkLst>
        </pc:picChg>
        <pc:cxnChg chg="add mod">
          <ac:chgData name="CHRISTIAN MARESCALCO" userId="83dbff2c-528b-45f9-8ce3-1e4529a29ffa" providerId="ADAL" clId="{146671F7-89BE-4910-A2DC-DC66CFDA45AD}" dt="2023-02-17T14:43:33.871" v="48590" actId="14100"/>
          <ac:cxnSpMkLst>
            <pc:docMk/>
            <pc:sldMk cId="3456063705" sldId="388"/>
            <ac:cxnSpMk id="7" creationId="{6AD63E6B-F4D7-6A1F-8545-9F2E144740C3}"/>
          </ac:cxnSpMkLst>
        </pc:cxnChg>
      </pc:sldChg>
      <pc:sldChg chg="addSp delSp modSp add mod">
        <pc:chgData name="CHRISTIAN MARESCALCO" userId="83dbff2c-528b-45f9-8ce3-1e4529a29ffa" providerId="ADAL" clId="{146671F7-89BE-4910-A2DC-DC66CFDA45AD}" dt="2023-02-21T11:07:28.046" v="69420" actId="20577"/>
        <pc:sldMkLst>
          <pc:docMk/>
          <pc:sldMk cId="1208199835" sldId="389"/>
        </pc:sldMkLst>
        <pc:spChg chg="mod">
          <ac:chgData name="CHRISTIAN MARESCALCO" userId="83dbff2c-528b-45f9-8ce3-1e4529a29ffa" providerId="ADAL" clId="{146671F7-89BE-4910-A2DC-DC66CFDA45AD}" dt="2023-02-17T15:05:20.777" v="49083" actId="20577"/>
          <ac:spMkLst>
            <pc:docMk/>
            <pc:sldMk cId="1208199835" sldId="389"/>
            <ac:spMk id="3" creationId="{A9B95035-84E7-29D1-FC16-623803CBAC52}"/>
          </ac:spMkLst>
        </pc:spChg>
        <pc:spChg chg="del mod">
          <ac:chgData name="CHRISTIAN MARESCALCO" userId="83dbff2c-528b-45f9-8ce3-1e4529a29ffa" providerId="ADAL" clId="{146671F7-89BE-4910-A2DC-DC66CFDA45AD}" dt="2023-02-17T15:34:52.596" v="50193" actId="21"/>
          <ac:spMkLst>
            <pc:docMk/>
            <pc:sldMk cId="1208199835" sldId="389"/>
            <ac:spMk id="4" creationId="{FAA568A4-682A-8842-B3CB-7795C480FA91}"/>
          </ac:spMkLst>
        </pc:spChg>
        <pc:spChg chg="add del mod">
          <ac:chgData name="CHRISTIAN MARESCALCO" userId="83dbff2c-528b-45f9-8ce3-1e4529a29ffa" providerId="ADAL" clId="{146671F7-89BE-4910-A2DC-DC66CFDA45AD}" dt="2023-02-17T15:34:48.905" v="50192" actId="21"/>
          <ac:spMkLst>
            <pc:docMk/>
            <pc:sldMk cId="1208199835" sldId="389"/>
            <ac:spMk id="5" creationId="{337D4D02-24B1-E98C-095F-572DD98C9739}"/>
          </ac:spMkLst>
        </pc:spChg>
        <pc:spChg chg="add mod">
          <ac:chgData name="CHRISTIAN MARESCALCO" userId="83dbff2c-528b-45f9-8ce3-1e4529a29ffa" providerId="ADAL" clId="{146671F7-89BE-4910-A2DC-DC66CFDA45AD}" dt="2023-02-21T11:07:28.046" v="69420" actId="20577"/>
          <ac:spMkLst>
            <pc:docMk/>
            <pc:sldMk cId="1208199835" sldId="389"/>
            <ac:spMk id="6" creationId="{D8241635-C171-B4B7-4979-1E48CC41E62E}"/>
          </ac:spMkLst>
        </pc:spChg>
        <pc:spChg chg="add del mod">
          <ac:chgData name="CHRISTIAN MARESCALCO" userId="83dbff2c-528b-45f9-8ce3-1e4529a29ffa" providerId="ADAL" clId="{146671F7-89BE-4910-A2DC-DC66CFDA45AD}" dt="2023-02-17T15:58:02.952" v="50987" actId="21"/>
          <ac:spMkLst>
            <pc:docMk/>
            <pc:sldMk cId="1208199835" sldId="389"/>
            <ac:spMk id="7" creationId="{751D1B57-60FC-3851-4353-14144FC2AC69}"/>
          </ac:spMkLst>
        </pc:spChg>
        <pc:spChg chg="add del mod">
          <ac:chgData name="CHRISTIAN MARESCALCO" userId="83dbff2c-528b-45f9-8ce3-1e4529a29ffa" providerId="ADAL" clId="{146671F7-89BE-4910-A2DC-DC66CFDA45AD}" dt="2023-02-17T15:58:00.926" v="50986" actId="21"/>
          <ac:spMkLst>
            <pc:docMk/>
            <pc:sldMk cId="1208199835" sldId="389"/>
            <ac:spMk id="8" creationId="{9F16683D-CD9B-E15C-FE7D-517165A0CA93}"/>
          </ac:spMkLst>
        </pc:spChg>
        <pc:spChg chg="add mod">
          <ac:chgData name="CHRISTIAN MARESCALCO" userId="83dbff2c-528b-45f9-8ce3-1e4529a29ffa" providerId="ADAL" clId="{146671F7-89BE-4910-A2DC-DC66CFDA45AD}" dt="2023-02-17T15:59:54.760" v="50991" actId="1076"/>
          <ac:spMkLst>
            <pc:docMk/>
            <pc:sldMk cId="1208199835" sldId="389"/>
            <ac:spMk id="12" creationId="{3C55380C-F7CF-74CC-7DD9-2D581A0CA1B1}"/>
          </ac:spMkLst>
        </pc:spChg>
        <pc:spChg chg="add mod">
          <ac:chgData name="CHRISTIAN MARESCALCO" userId="83dbff2c-528b-45f9-8ce3-1e4529a29ffa" providerId="ADAL" clId="{146671F7-89BE-4910-A2DC-DC66CFDA45AD}" dt="2023-02-17T16:00:09.353" v="50994" actId="20577"/>
          <ac:spMkLst>
            <pc:docMk/>
            <pc:sldMk cId="1208199835" sldId="389"/>
            <ac:spMk id="13" creationId="{0DC83AA8-BB54-002B-9770-EC7C5E1E4054}"/>
          </ac:spMkLst>
        </pc:spChg>
        <pc:picChg chg="add del mod">
          <ac:chgData name="CHRISTIAN MARESCALCO" userId="83dbff2c-528b-45f9-8ce3-1e4529a29ffa" providerId="ADAL" clId="{146671F7-89BE-4910-A2DC-DC66CFDA45AD}" dt="2023-02-17T15:54:47.351" v="50832" actId="21"/>
          <ac:picMkLst>
            <pc:docMk/>
            <pc:sldMk cId="1208199835" sldId="389"/>
            <ac:picMk id="10" creationId="{2393482C-16DF-F3EA-8A4B-404B2CB7A5DF}"/>
          </ac:picMkLst>
        </pc:picChg>
        <pc:picChg chg="add del mod">
          <ac:chgData name="CHRISTIAN MARESCALCO" userId="83dbff2c-528b-45f9-8ce3-1e4529a29ffa" providerId="ADAL" clId="{146671F7-89BE-4910-A2DC-DC66CFDA45AD}" dt="2023-02-17T15:54:46.720" v="50831" actId="21"/>
          <ac:picMkLst>
            <pc:docMk/>
            <pc:sldMk cId="1208199835" sldId="389"/>
            <ac:picMk id="11" creationId="{3DB3256A-DA31-21A1-AC2C-1301ABADBFB9}"/>
          </ac:picMkLst>
        </pc:picChg>
      </pc:sldChg>
      <pc:sldChg chg="addSp delSp modSp new mod">
        <pc:chgData name="CHRISTIAN MARESCALCO" userId="83dbff2c-528b-45f9-8ce3-1e4529a29ffa" providerId="ADAL" clId="{146671F7-89BE-4910-A2DC-DC66CFDA45AD}" dt="2023-02-21T11:11:00.915" v="69429" actId="20577"/>
        <pc:sldMkLst>
          <pc:docMk/>
          <pc:sldMk cId="3041936450" sldId="390"/>
        </pc:sldMkLst>
        <pc:spChg chg="add mod">
          <ac:chgData name="CHRISTIAN MARESCALCO" userId="83dbff2c-528b-45f9-8ce3-1e4529a29ffa" providerId="ADAL" clId="{146671F7-89BE-4910-A2DC-DC66CFDA45AD}" dt="2023-02-17T15:34:36.907" v="50189" actId="1076"/>
          <ac:spMkLst>
            <pc:docMk/>
            <pc:sldMk cId="3041936450" sldId="390"/>
            <ac:spMk id="2" creationId="{42EAB143-32CD-9414-7D75-74985FB62C90}"/>
          </ac:spMkLst>
        </pc:spChg>
        <pc:spChg chg="add mod">
          <ac:chgData name="CHRISTIAN MARESCALCO" userId="83dbff2c-528b-45f9-8ce3-1e4529a29ffa" providerId="ADAL" clId="{146671F7-89BE-4910-A2DC-DC66CFDA45AD}" dt="2023-02-21T11:11:00.915" v="69429" actId="20577"/>
          <ac:spMkLst>
            <pc:docMk/>
            <pc:sldMk cId="3041936450" sldId="390"/>
            <ac:spMk id="3" creationId="{309D0EA7-54ED-CE07-EE1C-5377FBFB4CC8}"/>
          </ac:spMkLst>
        </pc:spChg>
        <pc:picChg chg="add del">
          <ac:chgData name="CHRISTIAN MARESCALCO" userId="83dbff2c-528b-45f9-8ce3-1e4529a29ffa" providerId="ADAL" clId="{146671F7-89BE-4910-A2DC-DC66CFDA45AD}" dt="2023-02-17T16:16:08.239" v="51111" actId="21"/>
          <ac:picMkLst>
            <pc:docMk/>
            <pc:sldMk cId="3041936450" sldId="390"/>
            <ac:picMk id="5" creationId="{D3C56AF6-93B1-E34C-AACD-12E886A72382}"/>
          </ac:picMkLst>
        </pc:picChg>
        <pc:picChg chg="add mod modCrop">
          <ac:chgData name="CHRISTIAN MARESCALCO" userId="83dbff2c-528b-45f9-8ce3-1e4529a29ffa" providerId="ADAL" clId="{146671F7-89BE-4910-A2DC-DC66CFDA45AD}" dt="2023-02-19T11:41:50.415" v="63052" actId="1076"/>
          <ac:picMkLst>
            <pc:docMk/>
            <pc:sldMk cId="3041936450" sldId="390"/>
            <ac:picMk id="7" creationId="{28A2DF06-F30B-BCCB-9AE3-A41335602592}"/>
          </ac:picMkLst>
        </pc:picChg>
      </pc:sldChg>
      <pc:sldChg chg="addSp delSp modSp add mod ord">
        <pc:chgData name="CHRISTIAN MARESCALCO" userId="83dbff2c-528b-45f9-8ce3-1e4529a29ffa" providerId="ADAL" clId="{146671F7-89BE-4910-A2DC-DC66CFDA45AD}" dt="2023-02-21T11:09:37.184" v="69421" actId="207"/>
        <pc:sldMkLst>
          <pc:docMk/>
          <pc:sldMk cId="562282188" sldId="391"/>
        </pc:sldMkLst>
        <pc:spChg chg="del">
          <ac:chgData name="CHRISTIAN MARESCALCO" userId="83dbff2c-528b-45f9-8ce3-1e4529a29ffa" providerId="ADAL" clId="{146671F7-89BE-4910-A2DC-DC66CFDA45AD}" dt="2023-02-17T15:54:56.056" v="50836" actId="21"/>
          <ac:spMkLst>
            <pc:docMk/>
            <pc:sldMk cId="562282188" sldId="391"/>
            <ac:spMk id="3" creationId="{A9B95035-84E7-29D1-FC16-623803CBAC52}"/>
          </ac:spMkLst>
        </pc:spChg>
        <pc:spChg chg="mod">
          <ac:chgData name="CHRISTIAN MARESCALCO" userId="83dbff2c-528b-45f9-8ce3-1e4529a29ffa" providerId="ADAL" clId="{146671F7-89BE-4910-A2DC-DC66CFDA45AD}" dt="2023-02-21T11:09:37.184" v="69421" actId="207"/>
          <ac:spMkLst>
            <pc:docMk/>
            <pc:sldMk cId="562282188" sldId="391"/>
            <ac:spMk id="3" creationId="{D3321A6D-4E9B-5BF4-46C6-EB0DE3DC7BFA}"/>
          </ac:spMkLst>
        </pc:spChg>
        <pc:spChg chg="add mod">
          <ac:chgData name="CHRISTIAN MARESCALCO" userId="83dbff2c-528b-45f9-8ce3-1e4529a29ffa" providerId="ADAL" clId="{146671F7-89BE-4910-A2DC-DC66CFDA45AD}" dt="2023-02-17T16:25:55.050" v="51393" actId="20577"/>
          <ac:spMkLst>
            <pc:docMk/>
            <pc:sldMk cId="562282188" sldId="391"/>
            <ac:spMk id="4" creationId="{4CCCDC90-6B3F-7662-1FD0-7F28087824B9}"/>
          </ac:spMkLst>
        </pc:spChg>
        <pc:spChg chg="del mod">
          <ac:chgData name="CHRISTIAN MARESCALCO" userId="83dbff2c-528b-45f9-8ce3-1e4529a29ffa" providerId="ADAL" clId="{146671F7-89BE-4910-A2DC-DC66CFDA45AD}" dt="2023-02-17T15:54:53.730" v="50835" actId="21"/>
          <ac:spMkLst>
            <pc:docMk/>
            <pc:sldMk cId="562282188" sldId="391"/>
            <ac:spMk id="6" creationId="{D8241635-C171-B4B7-4979-1E48CC41E62E}"/>
          </ac:spMkLst>
        </pc:spChg>
        <pc:spChg chg="mod">
          <ac:chgData name="CHRISTIAN MARESCALCO" userId="83dbff2c-528b-45f9-8ce3-1e4529a29ffa" providerId="ADAL" clId="{146671F7-89BE-4910-A2DC-DC66CFDA45AD}" dt="2023-02-17T16:23:25.681" v="51151" actId="20577"/>
          <ac:spMkLst>
            <pc:docMk/>
            <pc:sldMk cId="562282188" sldId="391"/>
            <ac:spMk id="7" creationId="{751D1B57-60FC-3851-4353-14144FC2AC69}"/>
          </ac:spMkLst>
        </pc:spChg>
        <pc:spChg chg="del mod">
          <ac:chgData name="CHRISTIAN MARESCALCO" userId="83dbff2c-528b-45f9-8ce3-1e4529a29ffa" providerId="ADAL" clId="{146671F7-89BE-4910-A2DC-DC66CFDA45AD}" dt="2023-02-17T16:00:16.909" v="50995" actId="21"/>
          <ac:spMkLst>
            <pc:docMk/>
            <pc:sldMk cId="562282188" sldId="391"/>
            <ac:spMk id="8" creationId="{9F16683D-CD9B-E15C-FE7D-517165A0CA93}"/>
          </ac:spMkLst>
        </pc:spChg>
        <pc:picChg chg="mod">
          <ac:chgData name="CHRISTIAN MARESCALCO" userId="83dbff2c-528b-45f9-8ce3-1e4529a29ffa" providerId="ADAL" clId="{146671F7-89BE-4910-A2DC-DC66CFDA45AD}" dt="2023-02-17T16:25:33.555" v="51380" actId="1076"/>
          <ac:picMkLst>
            <pc:docMk/>
            <pc:sldMk cId="562282188" sldId="391"/>
            <ac:picMk id="10" creationId="{2393482C-16DF-F3EA-8A4B-404B2CB7A5DF}"/>
          </ac:picMkLst>
        </pc:picChg>
        <pc:picChg chg="del">
          <ac:chgData name="CHRISTIAN MARESCALCO" userId="83dbff2c-528b-45f9-8ce3-1e4529a29ffa" providerId="ADAL" clId="{146671F7-89BE-4910-A2DC-DC66CFDA45AD}" dt="2023-02-17T15:54:48.663" v="50833" actId="21"/>
          <ac:picMkLst>
            <pc:docMk/>
            <pc:sldMk cId="562282188" sldId="391"/>
            <ac:picMk id="11" creationId="{3DB3256A-DA31-21A1-AC2C-1301ABADBFB9}"/>
          </ac:picMkLst>
        </pc:picChg>
      </pc:sldChg>
      <pc:sldChg chg="delSp modSp add mod">
        <pc:chgData name="CHRISTIAN MARESCALCO" userId="83dbff2c-528b-45f9-8ce3-1e4529a29ffa" providerId="ADAL" clId="{146671F7-89BE-4910-A2DC-DC66CFDA45AD}" dt="2023-02-21T11:12:08.466" v="69432" actId="20577"/>
        <pc:sldMkLst>
          <pc:docMk/>
          <pc:sldMk cId="4047864883" sldId="392"/>
        </pc:sldMkLst>
        <pc:spChg chg="mod">
          <ac:chgData name="CHRISTIAN MARESCALCO" userId="83dbff2c-528b-45f9-8ce3-1e4529a29ffa" providerId="ADAL" clId="{146671F7-89BE-4910-A2DC-DC66CFDA45AD}" dt="2023-02-17T16:28:21.190" v="51422" actId="20577"/>
          <ac:spMkLst>
            <pc:docMk/>
            <pc:sldMk cId="4047864883" sldId="392"/>
            <ac:spMk id="2" creationId="{42EAB143-32CD-9414-7D75-74985FB62C90}"/>
          </ac:spMkLst>
        </pc:spChg>
        <pc:spChg chg="mod">
          <ac:chgData name="CHRISTIAN MARESCALCO" userId="83dbff2c-528b-45f9-8ce3-1e4529a29ffa" providerId="ADAL" clId="{146671F7-89BE-4910-A2DC-DC66CFDA45AD}" dt="2023-02-21T11:12:08.466" v="69432" actId="20577"/>
          <ac:spMkLst>
            <pc:docMk/>
            <pc:sldMk cId="4047864883" sldId="392"/>
            <ac:spMk id="3" creationId="{309D0EA7-54ED-CE07-EE1C-5377FBFB4CC8}"/>
          </ac:spMkLst>
        </pc:spChg>
        <pc:picChg chg="del">
          <ac:chgData name="CHRISTIAN MARESCALCO" userId="83dbff2c-528b-45f9-8ce3-1e4529a29ffa" providerId="ADAL" clId="{146671F7-89BE-4910-A2DC-DC66CFDA45AD}" dt="2023-02-17T16:37:03.926" v="51904" actId="21"/>
          <ac:picMkLst>
            <pc:docMk/>
            <pc:sldMk cId="4047864883" sldId="392"/>
            <ac:picMk id="7" creationId="{28A2DF06-F30B-BCCB-9AE3-A41335602592}"/>
          </ac:picMkLst>
        </pc:picChg>
      </pc:sldChg>
      <pc:sldChg chg="addSp delSp modSp add mod ord">
        <pc:chgData name="CHRISTIAN MARESCALCO" userId="83dbff2c-528b-45f9-8ce3-1e4529a29ffa" providerId="ADAL" clId="{146671F7-89BE-4910-A2DC-DC66CFDA45AD}" dt="2023-02-21T18:34:53.920" v="69599" actId="20577"/>
        <pc:sldMkLst>
          <pc:docMk/>
          <pc:sldMk cId="3133244891" sldId="393"/>
        </pc:sldMkLst>
        <pc:spChg chg="del">
          <ac:chgData name="CHRISTIAN MARESCALCO" userId="83dbff2c-528b-45f9-8ce3-1e4529a29ffa" providerId="ADAL" clId="{146671F7-89BE-4910-A2DC-DC66CFDA45AD}" dt="2023-02-18T09:10:05.385" v="53664" actId="21"/>
          <ac:spMkLst>
            <pc:docMk/>
            <pc:sldMk cId="3133244891" sldId="393"/>
            <ac:spMk id="4" creationId="{01A62498-8D81-CD57-4B1C-39C6421FC7E7}"/>
          </ac:spMkLst>
        </pc:spChg>
        <pc:spChg chg="del">
          <ac:chgData name="CHRISTIAN MARESCALCO" userId="83dbff2c-528b-45f9-8ce3-1e4529a29ffa" providerId="ADAL" clId="{146671F7-89BE-4910-A2DC-DC66CFDA45AD}" dt="2023-02-18T09:10:20.200" v="53665" actId="21"/>
          <ac:spMkLst>
            <pc:docMk/>
            <pc:sldMk cId="3133244891" sldId="393"/>
            <ac:spMk id="7" creationId="{4899D2E8-3682-0FA5-25B9-7960897A2E57}"/>
          </ac:spMkLst>
        </pc:spChg>
        <pc:spChg chg="add mod">
          <ac:chgData name="CHRISTIAN MARESCALCO" userId="83dbff2c-528b-45f9-8ce3-1e4529a29ffa" providerId="ADAL" clId="{146671F7-89BE-4910-A2DC-DC66CFDA45AD}" dt="2023-02-18T09:17:08.355" v="53912" actId="20577"/>
          <ac:spMkLst>
            <pc:docMk/>
            <pc:sldMk cId="3133244891" sldId="393"/>
            <ac:spMk id="11" creationId="{ED4A4736-B627-8DB2-DBC6-738C3D84754F}"/>
          </ac:spMkLst>
        </pc:spChg>
        <pc:spChg chg="del">
          <ac:chgData name="CHRISTIAN MARESCALCO" userId="83dbff2c-528b-45f9-8ce3-1e4529a29ffa" providerId="ADAL" clId="{146671F7-89BE-4910-A2DC-DC66CFDA45AD}" dt="2023-02-18T09:10:20.200" v="53665" actId="21"/>
          <ac:spMkLst>
            <pc:docMk/>
            <pc:sldMk cId="3133244891" sldId="393"/>
            <ac:spMk id="12" creationId="{9BF9BB9C-6B1A-32DA-141A-EABABF3D68C7}"/>
          </ac:spMkLst>
        </pc:spChg>
        <pc:spChg chg="add del mod">
          <ac:chgData name="CHRISTIAN MARESCALCO" userId="83dbff2c-528b-45f9-8ce3-1e4529a29ffa" providerId="ADAL" clId="{146671F7-89BE-4910-A2DC-DC66CFDA45AD}" dt="2023-02-18T09:17:35.604" v="53914"/>
          <ac:spMkLst>
            <pc:docMk/>
            <pc:sldMk cId="3133244891" sldId="393"/>
            <ac:spMk id="14" creationId="{23DAFB2A-B9CD-7823-0935-053294E12B9E}"/>
          </ac:spMkLst>
        </pc:spChg>
        <pc:spChg chg="add del mod">
          <ac:chgData name="CHRISTIAN MARESCALCO" userId="83dbff2c-528b-45f9-8ce3-1e4529a29ffa" providerId="ADAL" clId="{146671F7-89BE-4910-A2DC-DC66CFDA45AD}" dt="2023-02-18T09:17:35.604" v="53914"/>
          <ac:spMkLst>
            <pc:docMk/>
            <pc:sldMk cId="3133244891" sldId="393"/>
            <ac:spMk id="15" creationId="{3C924945-08B5-7F8F-94AB-4E2E537A0EA8}"/>
          </ac:spMkLst>
        </pc:spChg>
        <pc:graphicFrameChg chg="mod modGraphic">
          <ac:chgData name="CHRISTIAN MARESCALCO" userId="83dbff2c-528b-45f9-8ce3-1e4529a29ffa" providerId="ADAL" clId="{146671F7-89BE-4910-A2DC-DC66CFDA45AD}" dt="2023-02-21T18:34:53.920" v="69599" actId="20577"/>
          <ac:graphicFrameMkLst>
            <pc:docMk/>
            <pc:sldMk cId="3133244891" sldId="393"/>
            <ac:graphicFrameMk id="8" creationId="{6A7FBA4A-BCF9-E3AE-FDCF-FBD51CC860BA}"/>
          </ac:graphicFrameMkLst>
        </pc:graphicFrameChg>
        <pc:picChg chg="add del">
          <ac:chgData name="CHRISTIAN MARESCALCO" userId="83dbff2c-528b-45f9-8ce3-1e4529a29ffa" providerId="ADAL" clId="{146671F7-89BE-4910-A2DC-DC66CFDA45AD}" dt="2023-02-18T09:08:33.598" v="53643" actId="21"/>
          <ac:picMkLst>
            <pc:docMk/>
            <pc:sldMk cId="3133244891" sldId="393"/>
            <ac:picMk id="5" creationId="{8EE37668-C073-6BF8-63B6-15E314548D50}"/>
          </ac:picMkLst>
        </pc:picChg>
        <pc:cxnChg chg="del">
          <ac:chgData name="CHRISTIAN MARESCALCO" userId="83dbff2c-528b-45f9-8ce3-1e4529a29ffa" providerId="ADAL" clId="{146671F7-89BE-4910-A2DC-DC66CFDA45AD}" dt="2023-02-18T09:09:58.209" v="53663" actId="21"/>
          <ac:cxnSpMkLst>
            <pc:docMk/>
            <pc:sldMk cId="3133244891" sldId="393"/>
            <ac:cxnSpMk id="9" creationId="{781B8E85-A569-9FD3-A549-B5940B958BAC}"/>
          </ac:cxnSpMkLst>
        </pc:cxnChg>
        <pc:cxnChg chg="del">
          <ac:chgData name="CHRISTIAN MARESCALCO" userId="83dbff2c-528b-45f9-8ce3-1e4529a29ffa" providerId="ADAL" clId="{146671F7-89BE-4910-A2DC-DC66CFDA45AD}" dt="2023-02-18T09:09:58.209" v="53663" actId="21"/>
          <ac:cxnSpMkLst>
            <pc:docMk/>
            <pc:sldMk cId="3133244891" sldId="393"/>
            <ac:cxnSpMk id="10" creationId="{1C1ED332-8CDB-C314-5486-377A90FE96CA}"/>
          </ac:cxnSpMkLst>
        </pc:cxnChg>
        <pc:cxnChg chg="del">
          <ac:chgData name="CHRISTIAN MARESCALCO" userId="83dbff2c-528b-45f9-8ce3-1e4529a29ffa" providerId="ADAL" clId="{146671F7-89BE-4910-A2DC-DC66CFDA45AD}" dt="2023-02-18T09:09:58.209" v="53663" actId="21"/>
          <ac:cxnSpMkLst>
            <pc:docMk/>
            <pc:sldMk cId="3133244891" sldId="393"/>
            <ac:cxnSpMk id="13" creationId="{7E0038B7-FCDB-D8DE-E9C9-F91DE481413C}"/>
          </ac:cxnSpMkLst>
        </pc:cxnChg>
      </pc:sldChg>
      <pc:sldChg chg="addSp delSp modSp add mod ord">
        <pc:chgData name="CHRISTIAN MARESCALCO" userId="83dbff2c-528b-45f9-8ce3-1e4529a29ffa" providerId="ADAL" clId="{146671F7-89BE-4910-A2DC-DC66CFDA45AD}" dt="2023-02-21T19:05:50.979" v="69603" actId="20577"/>
        <pc:sldMkLst>
          <pc:docMk/>
          <pc:sldMk cId="3734917255" sldId="394"/>
        </pc:sldMkLst>
        <pc:spChg chg="mod">
          <ac:chgData name="CHRISTIAN MARESCALCO" userId="83dbff2c-528b-45f9-8ce3-1e4529a29ffa" providerId="ADAL" clId="{146671F7-89BE-4910-A2DC-DC66CFDA45AD}" dt="2023-02-21T16:18:03.212" v="69557" actId="1076"/>
          <ac:spMkLst>
            <pc:docMk/>
            <pc:sldMk cId="3734917255" sldId="394"/>
            <ac:spMk id="11" creationId="{ED4A4736-B627-8DB2-DBC6-738C3D84754F}"/>
          </ac:spMkLst>
        </pc:spChg>
        <pc:graphicFrameChg chg="mod modGraphic">
          <ac:chgData name="CHRISTIAN MARESCALCO" userId="83dbff2c-528b-45f9-8ce3-1e4529a29ffa" providerId="ADAL" clId="{146671F7-89BE-4910-A2DC-DC66CFDA45AD}" dt="2023-02-21T19:05:50.979" v="69603" actId="20577"/>
          <ac:graphicFrameMkLst>
            <pc:docMk/>
            <pc:sldMk cId="3734917255" sldId="394"/>
            <ac:graphicFrameMk id="8" creationId="{6A7FBA4A-BCF9-E3AE-FDCF-FBD51CC860BA}"/>
          </ac:graphicFrameMkLst>
        </pc:graphicFrameChg>
        <pc:picChg chg="del mod">
          <ac:chgData name="CHRISTIAN MARESCALCO" userId="83dbff2c-528b-45f9-8ce3-1e4529a29ffa" providerId="ADAL" clId="{146671F7-89BE-4910-A2DC-DC66CFDA45AD}" dt="2023-02-18T09:25:32.772" v="54242" actId="21"/>
          <ac:picMkLst>
            <pc:docMk/>
            <pc:sldMk cId="3734917255" sldId="394"/>
            <ac:picMk id="6" creationId="{ADB09EF3-54C4-1695-BAC7-FD000DBBFD7C}"/>
          </ac:picMkLst>
        </pc:picChg>
        <pc:picChg chg="add mod">
          <ac:chgData name="CHRISTIAN MARESCALCO" userId="83dbff2c-528b-45f9-8ce3-1e4529a29ffa" providerId="ADAL" clId="{146671F7-89BE-4910-A2DC-DC66CFDA45AD}" dt="2023-02-18T09:26:19.136" v="54257" actId="1076"/>
          <ac:picMkLst>
            <pc:docMk/>
            <pc:sldMk cId="3734917255" sldId="394"/>
            <ac:picMk id="1026" creationId="{FDA893F0-5A08-57AD-2AF1-DB26568B7B32}"/>
          </ac:picMkLst>
        </pc:picChg>
      </pc:sldChg>
      <pc:sldChg chg="addSp delSp modSp add mod ord">
        <pc:chgData name="CHRISTIAN MARESCALCO" userId="83dbff2c-528b-45f9-8ce3-1e4529a29ffa" providerId="ADAL" clId="{146671F7-89BE-4910-A2DC-DC66CFDA45AD}" dt="2023-02-21T16:18:07.236" v="69558" actId="14734"/>
        <pc:sldMkLst>
          <pc:docMk/>
          <pc:sldMk cId="4100914746" sldId="395"/>
        </pc:sldMkLst>
        <pc:spChg chg="add del">
          <ac:chgData name="CHRISTIAN MARESCALCO" userId="83dbff2c-528b-45f9-8ce3-1e4529a29ffa" providerId="ADAL" clId="{146671F7-89BE-4910-A2DC-DC66CFDA45AD}" dt="2023-02-18T09:31:16.808" v="54481" actId="22"/>
          <ac:spMkLst>
            <pc:docMk/>
            <pc:sldMk cId="4100914746" sldId="395"/>
            <ac:spMk id="4" creationId="{4FB93148-00EE-EEA3-04BB-A0C9D0E60C80}"/>
          </ac:spMkLst>
        </pc:spChg>
        <pc:spChg chg="mod">
          <ac:chgData name="CHRISTIAN MARESCALCO" userId="83dbff2c-528b-45f9-8ce3-1e4529a29ffa" providerId="ADAL" clId="{146671F7-89BE-4910-A2DC-DC66CFDA45AD}" dt="2023-02-18T09:30:47.800" v="54479" actId="20577"/>
          <ac:spMkLst>
            <pc:docMk/>
            <pc:sldMk cId="4100914746" sldId="395"/>
            <ac:spMk id="11" creationId="{ED4A4736-B627-8DB2-DBC6-738C3D84754F}"/>
          </ac:spMkLst>
        </pc:spChg>
        <pc:graphicFrameChg chg="mod modGraphic">
          <ac:chgData name="CHRISTIAN MARESCALCO" userId="83dbff2c-528b-45f9-8ce3-1e4529a29ffa" providerId="ADAL" clId="{146671F7-89BE-4910-A2DC-DC66CFDA45AD}" dt="2023-02-21T16:18:07.236" v="69558" actId="14734"/>
          <ac:graphicFrameMkLst>
            <pc:docMk/>
            <pc:sldMk cId="4100914746" sldId="395"/>
            <ac:graphicFrameMk id="8" creationId="{6A7FBA4A-BCF9-E3AE-FDCF-FBD51CC860BA}"/>
          </ac:graphicFrameMkLst>
        </pc:graphicFrameChg>
      </pc:sldChg>
      <pc:sldChg chg="addSp delSp modSp add mod ord">
        <pc:chgData name="CHRISTIAN MARESCALCO" userId="83dbff2c-528b-45f9-8ce3-1e4529a29ffa" providerId="ADAL" clId="{146671F7-89BE-4910-A2DC-DC66CFDA45AD}" dt="2023-02-21T19:07:42.868" v="69645" actId="207"/>
        <pc:sldMkLst>
          <pc:docMk/>
          <pc:sldMk cId="3876636480" sldId="396"/>
        </pc:sldMkLst>
        <pc:spChg chg="mod">
          <ac:chgData name="CHRISTIAN MARESCALCO" userId="83dbff2c-528b-45f9-8ce3-1e4529a29ffa" providerId="ADAL" clId="{146671F7-89BE-4910-A2DC-DC66CFDA45AD}" dt="2023-02-21T16:18:14.947" v="69560" actId="1076"/>
          <ac:spMkLst>
            <pc:docMk/>
            <pc:sldMk cId="3876636480" sldId="396"/>
            <ac:spMk id="11" creationId="{ED4A4736-B627-8DB2-DBC6-738C3D84754F}"/>
          </ac:spMkLst>
        </pc:spChg>
        <pc:graphicFrameChg chg="mod modGraphic">
          <ac:chgData name="CHRISTIAN MARESCALCO" userId="83dbff2c-528b-45f9-8ce3-1e4529a29ffa" providerId="ADAL" clId="{146671F7-89BE-4910-A2DC-DC66CFDA45AD}" dt="2023-02-21T19:07:42.868" v="69645" actId="207"/>
          <ac:graphicFrameMkLst>
            <pc:docMk/>
            <pc:sldMk cId="3876636480" sldId="396"/>
            <ac:graphicFrameMk id="8" creationId="{6A7FBA4A-BCF9-E3AE-FDCF-FBD51CC860BA}"/>
          </ac:graphicFrameMkLst>
        </pc:graphicFrameChg>
        <pc:picChg chg="mod">
          <ac:chgData name="CHRISTIAN MARESCALCO" userId="83dbff2c-528b-45f9-8ce3-1e4529a29ffa" providerId="ADAL" clId="{146671F7-89BE-4910-A2DC-DC66CFDA45AD}" dt="2023-02-18T09:37:10.081" v="54675" actId="1076"/>
          <ac:picMkLst>
            <pc:docMk/>
            <pc:sldMk cId="3876636480" sldId="396"/>
            <ac:picMk id="1026" creationId="{FDA893F0-5A08-57AD-2AF1-DB26568B7B32}"/>
          </ac:picMkLst>
        </pc:picChg>
        <pc:picChg chg="add del mod">
          <ac:chgData name="CHRISTIAN MARESCALCO" userId="83dbff2c-528b-45f9-8ce3-1e4529a29ffa" providerId="ADAL" clId="{146671F7-89BE-4910-A2DC-DC66CFDA45AD}" dt="2023-02-18T09:37:10.488" v="54676"/>
          <ac:picMkLst>
            <pc:docMk/>
            <pc:sldMk cId="3876636480" sldId="396"/>
            <ac:picMk id="2050" creationId="{6BB31E37-07AB-751F-518B-E0C17E06B6B1}"/>
          </ac:picMkLst>
        </pc:picChg>
      </pc:sldChg>
      <pc:sldChg chg="addSp delSp modSp add mod ord">
        <pc:chgData name="CHRISTIAN MARESCALCO" userId="83dbff2c-528b-45f9-8ce3-1e4529a29ffa" providerId="ADAL" clId="{146671F7-89BE-4910-A2DC-DC66CFDA45AD}" dt="2023-02-21T16:18:18.180" v="69561" actId="14734"/>
        <pc:sldMkLst>
          <pc:docMk/>
          <pc:sldMk cId="308482914" sldId="397"/>
        </pc:sldMkLst>
        <pc:spChg chg="add mod">
          <ac:chgData name="CHRISTIAN MARESCALCO" userId="83dbff2c-528b-45f9-8ce3-1e4529a29ffa" providerId="ADAL" clId="{146671F7-89BE-4910-A2DC-DC66CFDA45AD}" dt="2023-02-19T12:12:10.456" v="63813" actId="20577"/>
          <ac:spMkLst>
            <pc:docMk/>
            <pc:sldMk cId="308482914" sldId="397"/>
            <ac:spMk id="2" creationId="{B392C62A-67E8-ECC4-7A58-BC987AF2DC05}"/>
          </ac:spMkLst>
        </pc:spChg>
        <pc:spChg chg="mod">
          <ac:chgData name="CHRISTIAN MARESCALCO" userId="83dbff2c-528b-45f9-8ce3-1e4529a29ffa" providerId="ADAL" clId="{146671F7-89BE-4910-A2DC-DC66CFDA45AD}" dt="2023-02-19T12:08:57.892" v="63809" actId="1076"/>
          <ac:spMkLst>
            <pc:docMk/>
            <pc:sldMk cId="308482914" sldId="397"/>
            <ac:spMk id="11" creationId="{ED4A4736-B627-8DB2-DBC6-738C3D84754F}"/>
          </ac:spMkLst>
        </pc:spChg>
        <pc:graphicFrameChg chg="mod modGraphic">
          <ac:chgData name="CHRISTIAN MARESCALCO" userId="83dbff2c-528b-45f9-8ce3-1e4529a29ffa" providerId="ADAL" clId="{146671F7-89BE-4910-A2DC-DC66CFDA45AD}" dt="2023-02-21T16:18:18.180" v="69561" actId="14734"/>
          <ac:graphicFrameMkLst>
            <pc:docMk/>
            <pc:sldMk cId="308482914" sldId="397"/>
            <ac:graphicFrameMk id="8" creationId="{6A7FBA4A-BCF9-E3AE-FDCF-FBD51CC860BA}"/>
          </ac:graphicFrameMkLst>
        </pc:graphicFrameChg>
        <pc:picChg chg="del">
          <ac:chgData name="CHRISTIAN MARESCALCO" userId="83dbff2c-528b-45f9-8ce3-1e4529a29ffa" providerId="ADAL" clId="{146671F7-89BE-4910-A2DC-DC66CFDA45AD}" dt="2023-02-18T09:37:23.039" v="54679" actId="21"/>
          <ac:picMkLst>
            <pc:docMk/>
            <pc:sldMk cId="308482914" sldId="397"/>
            <ac:picMk id="1026" creationId="{FDA893F0-5A08-57AD-2AF1-DB26568B7B32}"/>
          </ac:picMkLst>
        </pc:picChg>
        <pc:picChg chg="add mod">
          <ac:chgData name="CHRISTIAN MARESCALCO" userId="83dbff2c-528b-45f9-8ce3-1e4529a29ffa" providerId="ADAL" clId="{146671F7-89BE-4910-A2DC-DC66CFDA45AD}" dt="2023-02-19T12:09:05.356" v="63811" actId="14100"/>
          <ac:picMkLst>
            <pc:docMk/>
            <pc:sldMk cId="308482914" sldId="397"/>
            <ac:picMk id="3074" creationId="{4172CFA5-F24F-78DB-E27B-4725BA8979BD}"/>
          </ac:picMkLst>
        </pc:picChg>
      </pc:sldChg>
      <pc:sldChg chg="addSp delSp modSp add mod ord">
        <pc:chgData name="CHRISTIAN MARESCALCO" userId="83dbff2c-528b-45f9-8ce3-1e4529a29ffa" providerId="ADAL" clId="{146671F7-89BE-4910-A2DC-DC66CFDA45AD}" dt="2023-02-21T16:18:30.243" v="69563" actId="1076"/>
        <pc:sldMkLst>
          <pc:docMk/>
          <pc:sldMk cId="3230161633" sldId="398"/>
        </pc:sldMkLst>
        <pc:spChg chg="mod">
          <ac:chgData name="CHRISTIAN MARESCALCO" userId="83dbff2c-528b-45f9-8ce3-1e4529a29ffa" providerId="ADAL" clId="{146671F7-89BE-4910-A2DC-DC66CFDA45AD}" dt="2023-02-21T16:18:30.243" v="69563" actId="1076"/>
          <ac:spMkLst>
            <pc:docMk/>
            <pc:sldMk cId="3230161633" sldId="398"/>
            <ac:spMk id="11" creationId="{ED4A4736-B627-8DB2-DBC6-738C3D84754F}"/>
          </ac:spMkLst>
        </pc:spChg>
        <pc:graphicFrameChg chg="mod modGraphic">
          <ac:chgData name="CHRISTIAN MARESCALCO" userId="83dbff2c-528b-45f9-8ce3-1e4529a29ffa" providerId="ADAL" clId="{146671F7-89BE-4910-A2DC-DC66CFDA45AD}" dt="2023-02-21T16:18:23.876" v="69562" actId="14734"/>
          <ac:graphicFrameMkLst>
            <pc:docMk/>
            <pc:sldMk cId="3230161633" sldId="398"/>
            <ac:graphicFrameMk id="8" creationId="{6A7FBA4A-BCF9-E3AE-FDCF-FBD51CC860BA}"/>
          </ac:graphicFrameMkLst>
        </pc:graphicFrameChg>
        <pc:picChg chg="add del">
          <ac:chgData name="CHRISTIAN MARESCALCO" userId="83dbff2c-528b-45f9-8ce3-1e4529a29ffa" providerId="ADAL" clId="{146671F7-89BE-4910-A2DC-DC66CFDA45AD}" dt="2023-02-18T09:43:33.377" v="54897" actId="21"/>
          <ac:picMkLst>
            <pc:docMk/>
            <pc:sldMk cId="3230161633" sldId="398"/>
            <ac:picMk id="2" creationId="{0C484E9B-FA01-301E-ACEB-F326E1372BFC}"/>
          </ac:picMkLst>
        </pc:picChg>
        <pc:picChg chg="add del mod">
          <ac:chgData name="CHRISTIAN MARESCALCO" userId="83dbff2c-528b-45f9-8ce3-1e4529a29ffa" providerId="ADAL" clId="{146671F7-89BE-4910-A2DC-DC66CFDA45AD}" dt="2023-02-18T09:44:45.166" v="54912" actId="21"/>
          <ac:picMkLst>
            <pc:docMk/>
            <pc:sldMk cId="3230161633" sldId="398"/>
            <ac:picMk id="4" creationId="{676E1990-F3D7-39DF-F705-6239010C729B}"/>
          </ac:picMkLst>
        </pc:picChg>
        <pc:picChg chg="add del mod">
          <ac:chgData name="CHRISTIAN MARESCALCO" userId="83dbff2c-528b-45f9-8ce3-1e4529a29ffa" providerId="ADAL" clId="{146671F7-89BE-4910-A2DC-DC66CFDA45AD}" dt="2023-02-18T09:44:43.794" v="54911" actId="21"/>
          <ac:picMkLst>
            <pc:docMk/>
            <pc:sldMk cId="3230161633" sldId="398"/>
            <ac:picMk id="5" creationId="{D8E2713B-869F-9854-06D7-C97A6A6B9C1A}"/>
          </ac:picMkLst>
        </pc:picChg>
        <pc:picChg chg="add del mod">
          <ac:chgData name="CHRISTIAN MARESCALCO" userId="83dbff2c-528b-45f9-8ce3-1e4529a29ffa" providerId="ADAL" clId="{146671F7-89BE-4910-A2DC-DC66CFDA45AD}" dt="2023-02-18T09:44:57.190" v="54917" actId="21"/>
          <ac:picMkLst>
            <pc:docMk/>
            <pc:sldMk cId="3230161633" sldId="398"/>
            <ac:picMk id="6" creationId="{92FB91CD-6441-49C1-8EA7-5D7DEC248864}"/>
          </ac:picMkLst>
        </pc:picChg>
        <pc:picChg chg="del">
          <ac:chgData name="CHRISTIAN MARESCALCO" userId="83dbff2c-528b-45f9-8ce3-1e4529a29ffa" providerId="ADAL" clId="{146671F7-89BE-4910-A2DC-DC66CFDA45AD}" dt="2023-02-18T09:43:48" v="54905" actId="21"/>
          <ac:picMkLst>
            <pc:docMk/>
            <pc:sldMk cId="3230161633" sldId="398"/>
            <ac:picMk id="3074" creationId="{4172CFA5-F24F-78DB-E27B-4725BA8979BD}"/>
          </ac:picMkLst>
        </pc:picChg>
        <pc:picChg chg="add del mod">
          <ac:chgData name="CHRISTIAN MARESCALCO" userId="83dbff2c-528b-45f9-8ce3-1e4529a29ffa" providerId="ADAL" clId="{146671F7-89BE-4910-A2DC-DC66CFDA45AD}" dt="2023-02-18T09:44:47.382" v="54913" actId="21"/>
          <ac:picMkLst>
            <pc:docMk/>
            <pc:sldMk cId="3230161633" sldId="398"/>
            <ac:picMk id="4098" creationId="{DA0ADE4F-57FB-9DF7-08A6-A13A2227FC82}"/>
          </ac:picMkLst>
        </pc:picChg>
        <pc:picChg chg="add mod">
          <ac:chgData name="CHRISTIAN MARESCALCO" userId="83dbff2c-528b-45f9-8ce3-1e4529a29ffa" providerId="ADAL" clId="{146671F7-89BE-4910-A2DC-DC66CFDA45AD}" dt="2023-02-19T16:30:39.916" v="63875" actId="1076"/>
          <ac:picMkLst>
            <pc:docMk/>
            <pc:sldMk cId="3230161633" sldId="398"/>
            <ac:picMk id="4100" creationId="{B55E497E-6F61-530B-DB08-3C51C8452165}"/>
          </ac:picMkLst>
        </pc:picChg>
      </pc:sldChg>
      <pc:sldChg chg="addSp delSp modSp add mod ord">
        <pc:chgData name="CHRISTIAN MARESCALCO" userId="83dbff2c-528b-45f9-8ce3-1e4529a29ffa" providerId="ADAL" clId="{146671F7-89BE-4910-A2DC-DC66CFDA45AD}" dt="2023-02-21T16:18:39.211" v="69565" actId="1076"/>
        <pc:sldMkLst>
          <pc:docMk/>
          <pc:sldMk cId="4254925006" sldId="399"/>
        </pc:sldMkLst>
        <pc:spChg chg="mod">
          <ac:chgData name="CHRISTIAN MARESCALCO" userId="83dbff2c-528b-45f9-8ce3-1e4529a29ffa" providerId="ADAL" clId="{146671F7-89BE-4910-A2DC-DC66CFDA45AD}" dt="2023-02-21T16:18:39.211" v="69565" actId="1076"/>
          <ac:spMkLst>
            <pc:docMk/>
            <pc:sldMk cId="4254925006" sldId="399"/>
            <ac:spMk id="11" creationId="{ED4A4736-B627-8DB2-DBC6-738C3D84754F}"/>
          </ac:spMkLst>
        </pc:spChg>
        <pc:graphicFrameChg chg="mod modGraphic">
          <ac:chgData name="CHRISTIAN MARESCALCO" userId="83dbff2c-528b-45f9-8ce3-1e4529a29ffa" providerId="ADAL" clId="{146671F7-89BE-4910-A2DC-DC66CFDA45AD}" dt="2023-02-21T16:18:36.052" v="69564" actId="14734"/>
          <ac:graphicFrameMkLst>
            <pc:docMk/>
            <pc:sldMk cId="4254925006" sldId="399"/>
            <ac:graphicFrameMk id="8" creationId="{6A7FBA4A-BCF9-E3AE-FDCF-FBD51CC860BA}"/>
          </ac:graphicFrameMkLst>
        </pc:graphicFrameChg>
        <pc:picChg chg="add mod">
          <ac:chgData name="CHRISTIAN MARESCALCO" userId="83dbff2c-528b-45f9-8ce3-1e4529a29ffa" providerId="ADAL" clId="{146671F7-89BE-4910-A2DC-DC66CFDA45AD}" dt="2023-02-19T16:52:17.830" v="64527" actId="1076"/>
          <ac:picMkLst>
            <pc:docMk/>
            <pc:sldMk cId="4254925006" sldId="399"/>
            <ac:picMk id="2" creationId="{455D0AA9-DAC6-2DA4-C95E-D29C7565BD15}"/>
          </ac:picMkLst>
        </pc:picChg>
        <pc:picChg chg="del">
          <ac:chgData name="CHRISTIAN MARESCALCO" userId="83dbff2c-528b-45f9-8ce3-1e4529a29ffa" providerId="ADAL" clId="{146671F7-89BE-4910-A2DC-DC66CFDA45AD}" dt="2023-02-19T16:32:27.997" v="64062" actId="21"/>
          <ac:picMkLst>
            <pc:docMk/>
            <pc:sldMk cId="4254925006" sldId="399"/>
            <ac:picMk id="4100" creationId="{B55E497E-6F61-530B-DB08-3C51C8452165}"/>
          </ac:picMkLst>
        </pc:picChg>
      </pc:sldChg>
      <pc:sldChg chg="new del">
        <pc:chgData name="CHRISTIAN MARESCALCO" userId="83dbff2c-528b-45f9-8ce3-1e4529a29ffa" providerId="ADAL" clId="{146671F7-89BE-4910-A2DC-DC66CFDA45AD}" dt="2023-02-18T10:55:39.367" v="55367" actId="2696"/>
        <pc:sldMkLst>
          <pc:docMk/>
          <pc:sldMk cId="1247686663" sldId="400"/>
        </pc:sldMkLst>
      </pc:sldChg>
      <pc:sldChg chg="delSp modSp add del mod setBg delDesignElem">
        <pc:chgData name="CHRISTIAN MARESCALCO" userId="83dbff2c-528b-45f9-8ce3-1e4529a29ffa" providerId="ADAL" clId="{146671F7-89BE-4910-A2DC-DC66CFDA45AD}" dt="2023-02-19T16:36:42.807" v="64070" actId="2696"/>
        <pc:sldMkLst>
          <pc:docMk/>
          <pc:sldMk cId="952860618" sldId="401"/>
        </pc:sldMkLst>
        <pc:spChg chg="del">
          <ac:chgData name="CHRISTIAN MARESCALCO" userId="83dbff2c-528b-45f9-8ce3-1e4529a29ffa" providerId="ADAL" clId="{146671F7-89BE-4910-A2DC-DC66CFDA45AD}" dt="2023-02-18T10:53:50.168" v="55352" actId="21"/>
          <ac:spMkLst>
            <pc:docMk/>
            <pc:sldMk cId="952860618" sldId="401"/>
            <ac:spMk id="6" creationId="{1A88CAFD-1E2B-8E01-048D-0B5980017E43}"/>
          </ac:spMkLst>
        </pc:spChg>
        <pc:spChg chg="del">
          <ac:chgData name="CHRISTIAN MARESCALCO" userId="83dbff2c-528b-45f9-8ce3-1e4529a29ffa" providerId="ADAL" clId="{146671F7-89BE-4910-A2DC-DC66CFDA45AD}" dt="2023-02-18T10:55:16.461" v="55366" actId="21"/>
          <ac:spMkLst>
            <pc:docMk/>
            <pc:sldMk cId="952860618" sldId="401"/>
            <ac:spMk id="11" creationId="{13D6ECB1-C4E5-CBB3-D7F8-2CE7BB737214}"/>
          </ac:spMkLst>
        </pc:spChg>
        <pc:spChg chg="del">
          <ac:chgData name="CHRISTIAN MARESCALCO" userId="83dbff2c-528b-45f9-8ce3-1e4529a29ffa" providerId="ADAL" clId="{146671F7-89BE-4910-A2DC-DC66CFDA45AD}" dt="2023-02-18T10:53:43.473" v="55349"/>
          <ac:spMkLst>
            <pc:docMk/>
            <pc:sldMk cId="952860618" sldId="401"/>
            <ac:spMk id="78" creationId="{4F645BF8-7885-4398-80BC-4C0DF24F5CEE}"/>
          </ac:spMkLst>
        </pc:spChg>
        <pc:spChg chg="del">
          <ac:chgData name="CHRISTIAN MARESCALCO" userId="83dbff2c-528b-45f9-8ce3-1e4529a29ffa" providerId="ADAL" clId="{146671F7-89BE-4910-A2DC-DC66CFDA45AD}" dt="2023-02-18T10:53:43.473" v="55349"/>
          <ac:spMkLst>
            <pc:docMk/>
            <pc:sldMk cId="952860618" sldId="401"/>
            <ac:spMk id="79" creationId="{3212FB65-CD2B-4005-B910-132DCE19FCC7}"/>
          </ac:spMkLst>
        </pc:spChg>
        <pc:spChg chg="del">
          <ac:chgData name="CHRISTIAN MARESCALCO" userId="83dbff2c-528b-45f9-8ce3-1e4529a29ffa" providerId="ADAL" clId="{146671F7-89BE-4910-A2DC-DC66CFDA45AD}" dt="2023-02-18T10:53:43.473" v="55349"/>
          <ac:spMkLst>
            <pc:docMk/>
            <pc:sldMk cId="952860618" sldId="401"/>
            <ac:spMk id="80" creationId="{A35CBD63-8F8F-47DC-9CE7-159E6161D872}"/>
          </ac:spMkLst>
        </pc:spChg>
        <pc:spChg chg="del">
          <ac:chgData name="CHRISTIAN MARESCALCO" userId="83dbff2c-528b-45f9-8ce3-1e4529a29ffa" providerId="ADAL" clId="{146671F7-89BE-4910-A2DC-DC66CFDA45AD}" dt="2023-02-18T10:53:43.473" v="55349"/>
          <ac:spMkLst>
            <pc:docMk/>
            <pc:sldMk cId="952860618" sldId="401"/>
            <ac:spMk id="81" creationId="{CA0E3486-FD49-4921-B4F4-E5BB5C88AC79}"/>
          </ac:spMkLst>
        </pc:spChg>
        <pc:spChg chg="del">
          <ac:chgData name="CHRISTIAN MARESCALCO" userId="83dbff2c-528b-45f9-8ce3-1e4529a29ffa" providerId="ADAL" clId="{146671F7-89BE-4910-A2DC-DC66CFDA45AD}" dt="2023-02-18T10:53:43.473" v="55349"/>
          <ac:spMkLst>
            <pc:docMk/>
            <pc:sldMk cId="952860618" sldId="401"/>
            <ac:spMk id="82" creationId="{83B4A72C-2924-4CE2-8674-7E02E182ED6D}"/>
          </ac:spMkLst>
        </pc:spChg>
        <pc:graphicFrameChg chg="mod modGraphic">
          <ac:chgData name="CHRISTIAN MARESCALCO" userId="83dbff2c-528b-45f9-8ce3-1e4529a29ffa" providerId="ADAL" clId="{146671F7-89BE-4910-A2DC-DC66CFDA45AD}" dt="2023-02-18T10:55:11.589" v="55365" actId="20577"/>
          <ac:graphicFrameMkLst>
            <pc:docMk/>
            <pc:sldMk cId="952860618" sldId="401"/>
            <ac:graphicFrameMk id="4" creationId="{EAD7AF85-48B3-8A62-525A-F4B54A42EFD5}"/>
          </ac:graphicFrameMkLst>
        </pc:graphicFrameChg>
      </pc:sldChg>
      <pc:sldChg chg="addSp delSp modSp new mod ord">
        <pc:chgData name="CHRISTIAN MARESCALCO" userId="83dbff2c-528b-45f9-8ce3-1e4529a29ffa" providerId="ADAL" clId="{146671F7-89BE-4910-A2DC-DC66CFDA45AD}" dt="2023-02-21T11:13:17.344" v="69434"/>
        <pc:sldMkLst>
          <pc:docMk/>
          <pc:sldMk cId="3490202205" sldId="402"/>
        </pc:sldMkLst>
        <pc:spChg chg="add mod">
          <ac:chgData name="CHRISTIAN MARESCALCO" userId="83dbff2c-528b-45f9-8ce3-1e4529a29ffa" providerId="ADAL" clId="{146671F7-89BE-4910-A2DC-DC66CFDA45AD}" dt="2023-02-18T11:02:16.898" v="55388" actId="20577"/>
          <ac:spMkLst>
            <pc:docMk/>
            <pc:sldMk cId="3490202205" sldId="402"/>
            <ac:spMk id="2" creationId="{93CC2A19-683A-1753-5730-85646E42ED64}"/>
          </ac:spMkLst>
        </pc:spChg>
        <pc:spChg chg="mod">
          <ac:chgData name="CHRISTIAN MARESCALCO" userId="83dbff2c-528b-45f9-8ce3-1e4529a29ffa" providerId="ADAL" clId="{146671F7-89BE-4910-A2DC-DC66CFDA45AD}" dt="2023-02-18T11:14:45.268" v="55612" actId="113"/>
          <ac:spMkLst>
            <pc:docMk/>
            <pc:sldMk cId="3490202205" sldId="402"/>
            <ac:spMk id="3" creationId="{253AFFE4-669B-8DBF-7AD7-08A42D83F4D3}"/>
          </ac:spMkLst>
        </pc:spChg>
        <pc:spChg chg="add del mod">
          <ac:chgData name="CHRISTIAN MARESCALCO" userId="83dbff2c-528b-45f9-8ce3-1e4529a29ffa" providerId="ADAL" clId="{146671F7-89BE-4910-A2DC-DC66CFDA45AD}" dt="2023-02-18T11:02:27.873" v="55391"/>
          <ac:spMkLst>
            <pc:docMk/>
            <pc:sldMk cId="3490202205" sldId="402"/>
            <ac:spMk id="3" creationId="{43ADFF5E-99D3-3EC1-3C9D-9277130402DC}"/>
          </ac:spMkLst>
        </pc:spChg>
        <pc:spChg chg="add mod">
          <ac:chgData name="CHRISTIAN MARESCALCO" userId="83dbff2c-528b-45f9-8ce3-1e4529a29ffa" providerId="ADAL" clId="{146671F7-89BE-4910-A2DC-DC66CFDA45AD}" dt="2023-02-18T11:14:21.702" v="55607" actId="1076"/>
          <ac:spMkLst>
            <pc:docMk/>
            <pc:sldMk cId="3490202205" sldId="402"/>
            <ac:spMk id="6" creationId="{58C6E3D1-8E69-3181-2817-2411FF909D62}"/>
          </ac:spMkLst>
        </pc:spChg>
        <pc:graphicFrameChg chg="add del">
          <ac:chgData name="CHRISTIAN MARESCALCO" userId="83dbff2c-528b-45f9-8ce3-1e4529a29ffa" providerId="ADAL" clId="{146671F7-89BE-4910-A2DC-DC66CFDA45AD}" dt="2023-02-18T11:02:35.253" v="55393"/>
          <ac:graphicFrameMkLst>
            <pc:docMk/>
            <pc:sldMk cId="3490202205" sldId="402"/>
            <ac:graphicFrameMk id="4" creationId="{756CF173-E39E-AE36-ADE0-5DAF57AD233B}"/>
          </ac:graphicFrameMkLst>
        </pc:graphicFrameChg>
        <pc:graphicFrameChg chg="add del mod modGraphic">
          <ac:chgData name="CHRISTIAN MARESCALCO" userId="83dbff2c-528b-45f9-8ce3-1e4529a29ffa" providerId="ADAL" clId="{146671F7-89BE-4910-A2DC-DC66CFDA45AD}" dt="2023-02-18T11:33:50.440" v="56096" actId="21"/>
          <ac:graphicFrameMkLst>
            <pc:docMk/>
            <pc:sldMk cId="3490202205" sldId="402"/>
            <ac:graphicFrameMk id="5" creationId="{FB70A35E-ECBD-C3CE-AD95-5AA649DF2EAF}"/>
          </ac:graphicFrameMkLst>
        </pc:graphicFrameChg>
        <pc:graphicFrameChg chg="add mod modGraphic">
          <ac:chgData name="CHRISTIAN MARESCALCO" userId="83dbff2c-528b-45f9-8ce3-1e4529a29ffa" providerId="ADAL" clId="{146671F7-89BE-4910-A2DC-DC66CFDA45AD}" dt="2023-02-18T11:33:45.285" v="56095" actId="20577"/>
          <ac:graphicFrameMkLst>
            <pc:docMk/>
            <pc:sldMk cId="3490202205" sldId="402"/>
            <ac:graphicFrameMk id="9" creationId="{047EC761-5E8C-50A8-2148-56E4E7483BFD}"/>
          </ac:graphicFrameMkLst>
        </pc:graphicFrameChg>
        <pc:picChg chg="add mod">
          <ac:chgData name="CHRISTIAN MARESCALCO" userId="83dbff2c-528b-45f9-8ce3-1e4529a29ffa" providerId="ADAL" clId="{146671F7-89BE-4910-A2DC-DC66CFDA45AD}" dt="2023-02-18T11:14:25.181" v="55608" actId="1076"/>
          <ac:picMkLst>
            <pc:docMk/>
            <pc:sldMk cId="3490202205" sldId="402"/>
            <ac:picMk id="8" creationId="{CBB7670E-2C1F-9CDB-032E-E5C4CD7DAE81}"/>
          </ac:picMkLst>
        </pc:picChg>
      </pc:sldChg>
      <pc:sldChg chg="new del">
        <pc:chgData name="CHRISTIAN MARESCALCO" userId="83dbff2c-528b-45f9-8ce3-1e4529a29ffa" providerId="ADAL" clId="{146671F7-89BE-4910-A2DC-DC66CFDA45AD}" dt="2023-02-18T11:15:55.492" v="55616" actId="2696"/>
        <pc:sldMkLst>
          <pc:docMk/>
          <pc:sldMk cId="45904382" sldId="403"/>
        </pc:sldMkLst>
      </pc:sldChg>
      <pc:sldChg chg="addSp delSp modSp add mod ord">
        <pc:chgData name="CHRISTIAN MARESCALCO" userId="83dbff2c-528b-45f9-8ce3-1e4529a29ffa" providerId="ADAL" clId="{146671F7-89BE-4910-A2DC-DC66CFDA45AD}" dt="2023-02-21T11:13:17.344" v="69434"/>
        <pc:sldMkLst>
          <pc:docMk/>
          <pc:sldMk cId="2189730829" sldId="404"/>
        </pc:sldMkLst>
        <pc:spChg chg="del mod">
          <ac:chgData name="CHRISTIAN MARESCALCO" userId="83dbff2c-528b-45f9-8ce3-1e4529a29ffa" providerId="ADAL" clId="{146671F7-89BE-4910-A2DC-DC66CFDA45AD}" dt="2023-02-18T11:16:59.112" v="55630" actId="21"/>
          <ac:spMkLst>
            <pc:docMk/>
            <pc:sldMk cId="2189730829" sldId="404"/>
            <ac:spMk id="3" creationId="{253AFFE4-669B-8DBF-7AD7-08A42D83F4D3}"/>
          </ac:spMkLst>
        </pc:spChg>
        <pc:spChg chg="mod">
          <ac:chgData name="CHRISTIAN MARESCALCO" userId="83dbff2c-528b-45f9-8ce3-1e4529a29ffa" providerId="ADAL" clId="{146671F7-89BE-4910-A2DC-DC66CFDA45AD}" dt="2023-02-18T11:44:23.590" v="56682" actId="114"/>
          <ac:spMkLst>
            <pc:docMk/>
            <pc:sldMk cId="2189730829" sldId="404"/>
            <ac:spMk id="6" creationId="{58C6E3D1-8E69-3181-2817-2411FF909D62}"/>
          </ac:spMkLst>
        </pc:spChg>
        <pc:spChg chg="add del mod">
          <ac:chgData name="CHRISTIAN MARESCALCO" userId="83dbff2c-528b-45f9-8ce3-1e4529a29ffa" providerId="ADAL" clId="{146671F7-89BE-4910-A2DC-DC66CFDA45AD}" dt="2023-02-18T11:46:07.116" v="56686" actId="21"/>
          <ac:spMkLst>
            <pc:docMk/>
            <pc:sldMk cId="2189730829" sldId="404"/>
            <ac:spMk id="13" creationId="{75883F48-9803-FEB3-AF59-821DD2F54B37}"/>
          </ac:spMkLst>
        </pc:spChg>
        <pc:graphicFrameChg chg="mod modGraphic">
          <ac:chgData name="CHRISTIAN MARESCALCO" userId="83dbff2c-528b-45f9-8ce3-1e4529a29ffa" providerId="ADAL" clId="{146671F7-89BE-4910-A2DC-DC66CFDA45AD}" dt="2023-02-18T11:33:34.672" v="56087" actId="1076"/>
          <ac:graphicFrameMkLst>
            <pc:docMk/>
            <pc:sldMk cId="2189730829" sldId="404"/>
            <ac:graphicFrameMk id="5" creationId="{FB70A35E-ECBD-C3CE-AD95-5AA649DF2EAF}"/>
          </ac:graphicFrameMkLst>
        </pc:graphicFrameChg>
        <pc:picChg chg="add mod modCrop">
          <ac:chgData name="CHRISTIAN MARESCALCO" userId="83dbff2c-528b-45f9-8ce3-1e4529a29ffa" providerId="ADAL" clId="{146671F7-89BE-4910-A2DC-DC66CFDA45AD}" dt="2023-02-18T11:31:52.465" v="56075" actId="1076"/>
          <ac:picMkLst>
            <pc:docMk/>
            <pc:sldMk cId="2189730829" sldId="404"/>
            <ac:picMk id="7" creationId="{27D601FF-6839-7015-E1B7-02B28B1983B0}"/>
          </ac:picMkLst>
        </pc:picChg>
        <pc:picChg chg="del">
          <ac:chgData name="CHRISTIAN MARESCALCO" userId="83dbff2c-528b-45f9-8ce3-1e4529a29ffa" providerId="ADAL" clId="{146671F7-89BE-4910-A2DC-DC66CFDA45AD}" dt="2023-02-18T11:16:48.465" v="55628" actId="21"/>
          <ac:picMkLst>
            <pc:docMk/>
            <pc:sldMk cId="2189730829" sldId="404"/>
            <ac:picMk id="8" creationId="{CBB7670E-2C1F-9CDB-032E-E5C4CD7DAE81}"/>
          </ac:picMkLst>
        </pc:picChg>
        <pc:picChg chg="add mod">
          <ac:chgData name="CHRISTIAN MARESCALCO" userId="83dbff2c-528b-45f9-8ce3-1e4529a29ffa" providerId="ADAL" clId="{146671F7-89BE-4910-A2DC-DC66CFDA45AD}" dt="2023-02-18T11:31:52.465" v="56075" actId="1076"/>
          <ac:picMkLst>
            <pc:docMk/>
            <pc:sldMk cId="2189730829" sldId="404"/>
            <ac:picMk id="10" creationId="{D801AEAF-80FD-AF6B-8854-004030BA1FD6}"/>
          </ac:picMkLst>
        </pc:picChg>
        <pc:picChg chg="add del mod">
          <ac:chgData name="CHRISTIAN MARESCALCO" userId="83dbff2c-528b-45f9-8ce3-1e4529a29ffa" providerId="ADAL" clId="{146671F7-89BE-4910-A2DC-DC66CFDA45AD}" dt="2023-02-18T11:46:07.116" v="56686" actId="21"/>
          <ac:picMkLst>
            <pc:docMk/>
            <pc:sldMk cId="2189730829" sldId="404"/>
            <ac:picMk id="12" creationId="{A2208BD2-AF2E-496F-4D3E-AC14612FE1B9}"/>
          </ac:picMkLst>
        </pc:picChg>
        <pc:picChg chg="add del mod">
          <ac:chgData name="CHRISTIAN MARESCALCO" userId="83dbff2c-528b-45f9-8ce3-1e4529a29ffa" providerId="ADAL" clId="{146671F7-89BE-4910-A2DC-DC66CFDA45AD}" dt="2023-02-18T11:51:04.718" v="56697" actId="21"/>
          <ac:picMkLst>
            <pc:docMk/>
            <pc:sldMk cId="2189730829" sldId="404"/>
            <ac:picMk id="15" creationId="{2A4468A6-2AB0-C4AB-848E-9E4898A62775}"/>
          </ac:picMkLst>
        </pc:picChg>
        <pc:picChg chg="add mod">
          <ac:chgData name="CHRISTIAN MARESCALCO" userId="83dbff2c-528b-45f9-8ce3-1e4529a29ffa" providerId="ADAL" clId="{146671F7-89BE-4910-A2DC-DC66CFDA45AD}" dt="2023-02-18T11:51:15.739" v="56702" actId="1076"/>
          <ac:picMkLst>
            <pc:docMk/>
            <pc:sldMk cId="2189730829" sldId="404"/>
            <ac:picMk id="17" creationId="{20454696-5F58-C9B4-CBDD-E2430DD639B9}"/>
          </ac:picMkLst>
        </pc:picChg>
      </pc:sldChg>
      <pc:sldChg chg="delSp modSp add mod ord">
        <pc:chgData name="CHRISTIAN MARESCALCO" userId="83dbff2c-528b-45f9-8ce3-1e4529a29ffa" providerId="ADAL" clId="{146671F7-89BE-4910-A2DC-DC66CFDA45AD}" dt="2023-02-21T11:45:28.136" v="69494" actId="20577"/>
        <pc:sldMkLst>
          <pc:docMk/>
          <pc:sldMk cId="2154089755" sldId="405"/>
        </pc:sldMkLst>
        <pc:spChg chg="mod">
          <ac:chgData name="CHRISTIAN MARESCALCO" userId="83dbff2c-528b-45f9-8ce3-1e4529a29ffa" providerId="ADAL" clId="{146671F7-89BE-4910-A2DC-DC66CFDA45AD}" dt="2023-02-21T11:44:21.239" v="69453" actId="1076"/>
          <ac:spMkLst>
            <pc:docMk/>
            <pc:sldMk cId="2154089755" sldId="405"/>
            <ac:spMk id="4" creationId="{642358C8-7C48-4FEB-AFED-7E84E5C81F33}"/>
          </ac:spMkLst>
        </pc:spChg>
        <pc:spChg chg="mod">
          <ac:chgData name="CHRISTIAN MARESCALCO" userId="83dbff2c-528b-45f9-8ce3-1e4529a29ffa" providerId="ADAL" clId="{146671F7-89BE-4910-A2DC-DC66CFDA45AD}" dt="2023-02-21T11:45:28.136" v="69494" actId="20577"/>
          <ac:spMkLst>
            <pc:docMk/>
            <pc:sldMk cId="2154089755" sldId="405"/>
            <ac:spMk id="6" creationId="{58C6E3D1-8E69-3181-2817-2411FF909D62}"/>
          </ac:spMkLst>
        </pc:spChg>
        <pc:graphicFrameChg chg="modGraphic">
          <ac:chgData name="CHRISTIAN MARESCALCO" userId="83dbff2c-528b-45f9-8ce3-1e4529a29ffa" providerId="ADAL" clId="{146671F7-89BE-4910-A2DC-DC66CFDA45AD}" dt="2023-02-18T14:19:29.018" v="57420" actId="20577"/>
          <ac:graphicFrameMkLst>
            <pc:docMk/>
            <pc:sldMk cId="2154089755" sldId="405"/>
            <ac:graphicFrameMk id="5" creationId="{FB70A35E-ECBD-C3CE-AD95-5AA649DF2EAF}"/>
          </ac:graphicFrameMkLst>
        </pc:graphicFrameChg>
        <pc:picChg chg="del">
          <ac:chgData name="CHRISTIAN MARESCALCO" userId="83dbff2c-528b-45f9-8ce3-1e4529a29ffa" providerId="ADAL" clId="{146671F7-89BE-4910-A2DC-DC66CFDA45AD}" dt="2023-02-18T14:21:55.736" v="57638" actId="21"/>
          <ac:picMkLst>
            <pc:docMk/>
            <pc:sldMk cId="2154089755" sldId="405"/>
            <ac:picMk id="7" creationId="{27D601FF-6839-7015-E1B7-02B28B1983B0}"/>
          </ac:picMkLst>
        </pc:picChg>
        <pc:picChg chg="del">
          <ac:chgData name="CHRISTIAN MARESCALCO" userId="83dbff2c-528b-45f9-8ce3-1e4529a29ffa" providerId="ADAL" clId="{146671F7-89BE-4910-A2DC-DC66CFDA45AD}" dt="2023-02-18T14:21:55.736" v="57638" actId="21"/>
          <ac:picMkLst>
            <pc:docMk/>
            <pc:sldMk cId="2154089755" sldId="405"/>
            <ac:picMk id="10" creationId="{D801AEAF-80FD-AF6B-8854-004030BA1FD6}"/>
          </ac:picMkLst>
        </pc:picChg>
        <pc:picChg chg="del">
          <ac:chgData name="CHRISTIAN MARESCALCO" userId="83dbff2c-528b-45f9-8ce3-1e4529a29ffa" providerId="ADAL" clId="{146671F7-89BE-4910-A2DC-DC66CFDA45AD}" dt="2023-02-18T14:21:55.736" v="57638" actId="21"/>
          <ac:picMkLst>
            <pc:docMk/>
            <pc:sldMk cId="2154089755" sldId="405"/>
            <ac:picMk id="17" creationId="{20454696-5F58-C9B4-CBDD-E2430DD639B9}"/>
          </ac:picMkLst>
        </pc:picChg>
      </pc:sldChg>
      <pc:sldChg chg="delSp modSp add del mod">
        <pc:chgData name="CHRISTIAN MARESCALCO" userId="83dbff2c-528b-45f9-8ce3-1e4529a29ffa" providerId="ADAL" clId="{146671F7-89BE-4910-A2DC-DC66CFDA45AD}" dt="2023-02-18T11:43:28.913" v="56612" actId="2696"/>
        <pc:sldMkLst>
          <pc:docMk/>
          <pc:sldMk cId="3439578199" sldId="405"/>
        </pc:sldMkLst>
        <pc:spChg chg="mod">
          <ac:chgData name="CHRISTIAN MARESCALCO" userId="83dbff2c-528b-45f9-8ce3-1e4529a29ffa" providerId="ADAL" clId="{146671F7-89BE-4910-A2DC-DC66CFDA45AD}" dt="2023-02-18T11:42:13.909" v="56564" actId="20577"/>
          <ac:spMkLst>
            <pc:docMk/>
            <pc:sldMk cId="3439578199" sldId="405"/>
            <ac:spMk id="6" creationId="{58C6E3D1-8E69-3181-2817-2411FF909D62}"/>
          </ac:spMkLst>
        </pc:spChg>
        <pc:graphicFrameChg chg="modGraphic">
          <ac:chgData name="CHRISTIAN MARESCALCO" userId="83dbff2c-528b-45f9-8ce3-1e4529a29ffa" providerId="ADAL" clId="{146671F7-89BE-4910-A2DC-DC66CFDA45AD}" dt="2023-02-18T11:37:57.386" v="56328" actId="20577"/>
          <ac:graphicFrameMkLst>
            <pc:docMk/>
            <pc:sldMk cId="3439578199" sldId="405"/>
            <ac:graphicFrameMk id="5" creationId="{FB70A35E-ECBD-C3CE-AD95-5AA649DF2EAF}"/>
          </ac:graphicFrameMkLst>
        </pc:graphicFrameChg>
        <pc:picChg chg="del">
          <ac:chgData name="CHRISTIAN MARESCALCO" userId="83dbff2c-528b-45f9-8ce3-1e4529a29ffa" providerId="ADAL" clId="{146671F7-89BE-4910-A2DC-DC66CFDA45AD}" dt="2023-02-18T11:38:51.410" v="56393" actId="21"/>
          <ac:picMkLst>
            <pc:docMk/>
            <pc:sldMk cId="3439578199" sldId="405"/>
            <ac:picMk id="7" creationId="{27D601FF-6839-7015-E1B7-02B28B1983B0}"/>
          </ac:picMkLst>
        </pc:picChg>
        <pc:picChg chg="del">
          <ac:chgData name="CHRISTIAN MARESCALCO" userId="83dbff2c-528b-45f9-8ce3-1e4529a29ffa" providerId="ADAL" clId="{146671F7-89BE-4910-A2DC-DC66CFDA45AD}" dt="2023-02-18T11:38:51.410" v="56393" actId="21"/>
          <ac:picMkLst>
            <pc:docMk/>
            <pc:sldMk cId="3439578199" sldId="405"/>
            <ac:picMk id="10" creationId="{D801AEAF-80FD-AF6B-8854-004030BA1FD6}"/>
          </ac:picMkLst>
        </pc:picChg>
        <pc:picChg chg="del">
          <ac:chgData name="CHRISTIAN MARESCALCO" userId="83dbff2c-528b-45f9-8ce3-1e4529a29ffa" providerId="ADAL" clId="{146671F7-89BE-4910-A2DC-DC66CFDA45AD}" dt="2023-02-18T11:38:51.410" v="56393" actId="21"/>
          <ac:picMkLst>
            <pc:docMk/>
            <pc:sldMk cId="3439578199" sldId="405"/>
            <ac:picMk id="12" creationId="{A2208BD2-AF2E-496F-4D3E-AC14612FE1B9}"/>
          </ac:picMkLst>
        </pc:picChg>
      </pc:sldChg>
      <pc:sldChg chg="addSp delSp modSp add mod ord">
        <pc:chgData name="CHRISTIAN MARESCALCO" userId="83dbff2c-528b-45f9-8ce3-1e4529a29ffa" providerId="ADAL" clId="{146671F7-89BE-4910-A2DC-DC66CFDA45AD}" dt="2023-02-21T11:13:17.344" v="69434"/>
        <pc:sldMkLst>
          <pc:docMk/>
          <pc:sldMk cId="1723520549" sldId="406"/>
        </pc:sldMkLst>
        <pc:spChg chg="add del mod">
          <ac:chgData name="CHRISTIAN MARESCALCO" userId="83dbff2c-528b-45f9-8ce3-1e4529a29ffa" providerId="ADAL" clId="{146671F7-89BE-4910-A2DC-DC66CFDA45AD}" dt="2023-02-18T14:47:53.267" v="58367"/>
          <ac:spMkLst>
            <pc:docMk/>
            <pc:sldMk cId="1723520549" sldId="406"/>
            <ac:spMk id="4" creationId="{13BDED8E-1CD4-94B3-0619-23F43B3A4127}"/>
          </ac:spMkLst>
        </pc:spChg>
        <pc:spChg chg="mod">
          <ac:chgData name="CHRISTIAN MARESCALCO" userId="83dbff2c-528b-45f9-8ce3-1e4529a29ffa" providerId="ADAL" clId="{146671F7-89BE-4910-A2DC-DC66CFDA45AD}" dt="2023-02-18T14:48:15.427" v="58417" actId="20577"/>
          <ac:spMkLst>
            <pc:docMk/>
            <pc:sldMk cId="1723520549" sldId="406"/>
            <ac:spMk id="6" creationId="{58C6E3D1-8E69-3181-2817-2411FF909D62}"/>
          </ac:spMkLst>
        </pc:spChg>
        <pc:graphicFrameChg chg="modGraphic">
          <ac:chgData name="CHRISTIAN MARESCALCO" userId="83dbff2c-528b-45f9-8ce3-1e4529a29ffa" providerId="ADAL" clId="{146671F7-89BE-4910-A2DC-DC66CFDA45AD}" dt="2023-02-18T14:28:34.544" v="57861" actId="20577"/>
          <ac:graphicFrameMkLst>
            <pc:docMk/>
            <pc:sldMk cId="1723520549" sldId="406"/>
            <ac:graphicFrameMk id="5" creationId="{FB70A35E-ECBD-C3CE-AD95-5AA649DF2EAF}"/>
          </ac:graphicFrameMkLst>
        </pc:graphicFrameChg>
        <pc:picChg chg="add mod modCrop">
          <ac:chgData name="CHRISTIAN MARESCALCO" userId="83dbff2c-528b-45f9-8ce3-1e4529a29ffa" providerId="ADAL" clId="{146671F7-89BE-4910-A2DC-DC66CFDA45AD}" dt="2023-02-18T14:54:16.217" v="58573" actId="1076"/>
          <ac:picMkLst>
            <pc:docMk/>
            <pc:sldMk cId="1723520549" sldId="406"/>
            <ac:picMk id="3" creationId="{7F070325-9B4F-F28F-59A6-727E298984E9}"/>
          </ac:picMkLst>
        </pc:picChg>
        <pc:picChg chg="add mod">
          <ac:chgData name="CHRISTIAN MARESCALCO" userId="83dbff2c-528b-45f9-8ce3-1e4529a29ffa" providerId="ADAL" clId="{146671F7-89BE-4910-A2DC-DC66CFDA45AD}" dt="2023-02-18T14:51:36.971" v="58433" actId="1076"/>
          <ac:picMkLst>
            <pc:docMk/>
            <pc:sldMk cId="1723520549" sldId="406"/>
            <ac:picMk id="8" creationId="{C5793B28-6183-3111-EBB8-783620A20ACB}"/>
          </ac:picMkLst>
        </pc:picChg>
        <pc:picChg chg="add del mod">
          <ac:chgData name="CHRISTIAN MARESCALCO" userId="83dbff2c-528b-45f9-8ce3-1e4529a29ffa" providerId="ADAL" clId="{146671F7-89BE-4910-A2DC-DC66CFDA45AD}" dt="2023-02-18T14:52:12.592" v="58434" actId="21"/>
          <ac:picMkLst>
            <pc:docMk/>
            <pc:sldMk cId="1723520549" sldId="406"/>
            <ac:picMk id="10" creationId="{F94A8712-F1AB-7F16-220C-277AF02E9C85}"/>
          </ac:picMkLst>
        </pc:picChg>
        <pc:picChg chg="add mod">
          <ac:chgData name="CHRISTIAN MARESCALCO" userId="83dbff2c-528b-45f9-8ce3-1e4529a29ffa" providerId="ADAL" clId="{146671F7-89BE-4910-A2DC-DC66CFDA45AD}" dt="2023-02-18T14:58:09.566" v="58574" actId="1076"/>
          <ac:picMkLst>
            <pc:docMk/>
            <pc:sldMk cId="1723520549" sldId="406"/>
            <ac:picMk id="5122" creationId="{79810AB9-C33B-6275-22EF-45091F30D36B}"/>
          </ac:picMkLst>
        </pc:picChg>
      </pc:sldChg>
      <pc:sldChg chg="addSp delSp modSp add mod ord">
        <pc:chgData name="CHRISTIAN MARESCALCO" userId="83dbff2c-528b-45f9-8ce3-1e4529a29ffa" providerId="ADAL" clId="{146671F7-89BE-4910-A2DC-DC66CFDA45AD}" dt="2023-02-21T11:48:13.218" v="69511" actId="313"/>
        <pc:sldMkLst>
          <pc:docMk/>
          <pc:sldMk cId="1883808610" sldId="407"/>
        </pc:sldMkLst>
        <pc:spChg chg="del mod">
          <ac:chgData name="CHRISTIAN MARESCALCO" userId="83dbff2c-528b-45f9-8ce3-1e4529a29ffa" providerId="ADAL" clId="{146671F7-89BE-4910-A2DC-DC66CFDA45AD}" dt="2023-02-18T15:09:57.208" v="58762" actId="21"/>
          <ac:spMkLst>
            <pc:docMk/>
            <pc:sldMk cId="1883808610" sldId="407"/>
            <ac:spMk id="6" creationId="{58C6E3D1-8E69-3181-2817-2411FF909D62}"/>
          </ac:spMkLst>
        </pc:spChg>
        <pc:spChg chg="add mod">
          <ac:chgData name="CHRISTIAN MARESCALCO" userId="83dbff2c-528b-45f9-8ce3-1e4529a29ffa" providerId="ADAL" clId="{146671F7-89BE-4910-A2DC-DC66CFDA45AD}" dt="2023-02-18T15:26:37.608" v="59282" actId="20577"/>
          <ac:spMkLst>
            <pc:docMk/>
            <pc:sldMk cId="1883808610" sldId="407"/>
            <ac:spMk id="11" creationId="{D8A5DF65-B302-0451-C6FB-55977406B994}"/>
          </ac:spMkLst>
        </pc:spChg>
        <pc:spChg chg="add mod">
          <ac:chgData name="CHRISTIAN MARESCALCO" userId="83dbff2c-528b-45f9-8ce3-1e4529a29ffa" providerId="ADAL" clId="{146671F7-89BE-4910-A2DC-DC66CFDA45AD}" dt="2023-02-21T11:48:13.218" v="69511" actId="313"/>
          <ac:spMkLst>
            <pc:docMk/>
            <pc:sldMk cId="1883808610" sldId="407"/>
            <ac:spMk id="12" creationId="{9CA36D16-B92F-0CA4-0BCF-8CDD4868F195}"/>
          </ac:spMkLst>
        </pc:spChg>
        <pc:graphicFrameChg chg="modGraphic">
          <ac:chgData name="CHRISTIAN MARESCALCO" userId="83dbff2c-528b-45f9-8ce3-1e4529a29ffa" providerId="ADAL" clId="{146671F7-89BE-4910-A2DC-DC66CFDA45AD}" dt="2023-02-18T14:59:54.638" v="58719" actId="20577"/>
          <ac:graphicFrameMkLst>
            <pc:docMk/>
            <pc:sldMk cId="1883808610" sldId="407"/>
            <ac:graphicFrameMk id="5" creationId="{FB70A35E-ECBD-C3CE-AD95-5AA649DF2EAF}"/>
          </ac:graphicFrameMkLst>
        </pc:graphicFrameChg>
        <pc:picChg chg="del">
          <ac:chgData name="CHRISTIAN MARESCALCO" userId="83dbff2c-528b-45f9-8ce3-1e4529a29ffa" providerId="ADAL" clId="{146671F7-89BE-4910-A2DC-DC66CFDA45AD}" dt="2023-02-18T15:01:18.003" v="58721" actId="21"/>
          <ac:picMkLst>
            <pc:docMk/>
            <pc:sldMk cId="1883808610" sldId="407"/>
            <ac:picMk id="3" creationId="{7F070325-9B4F-F28F-59A6-727E298984E9}"/>
          </ac:picMkLst>
        </pc:picChg>
        <pc:picChg chg="add del mod">
          <ac:chgData name="CHRISTIAN MARESCALCO" userId="83dbff2c-528b-45f9-8ce3-1e4529a29ffa" providerId="ADAL" clId="{146671F7-89BE-4910-A2DC-DC66CFDA45AD}" dt="2023-02-18T15:24:20.428" v="59266" actId="21"/>
          <ac:picMkLst>
            <pc:docMk/>
            <pc:sldMk cId="1883808610" sldId="407"/>
            <ac:picMk id="7" creationId="{F978BB87-4C91-B8AD-AB85-3C7C2F2386AD}"/>
          </ac:picMkLst>
        </pc:picChg>
        <pc:picChg chg="del">
          <ac:chgData name="CHRISTIAN MARESCALCO" userId="83dbff2c-528b-45f9-8ce3-1e4529a29ffa" providerId="ADAL" clId="{146671F7-89BE-4910-A2DC-DC66CFDA45AD}" dt="2023-02-18T15:01:18.003" v="58721" actId="21"/>
          <ac:picMkLst>
            <pc:docMk/>
            <pc:sldMk cId="1883808610" sldId="407"/>
            <ac:picMk id="8" creationId="{C5793B28-6183-3111-EBB8-783620A20ACB}"/>
          </ac:picMkLst>
        </pc:picChg>
        <pc:picChg chg="add mod modCrop">
          <ac:chgData name="CHRISTIAN MARESCALCO" userId="83dbff2c-528b-45f9-8ce3-1e4529a29ffa" providerId="ADAL" clId="{146671F7-89BE-4910-A2DC-DC66CFDA45AD}" dt="2023-02-18T15:26:30.123" v="59280" actId="14100"/>
          <ac:picMkLst>
            <pc:docMk/>
            <pc:sldMk cId="1883808610" sldId="407"/>
            <ac:picMk id="10" creationId="{8C3AEADE-DC53-3F8C-6E43-B268FD12EFF4}"/>
          </ac:picMkLst>
        </pc:picChg>
        <pc:picChg chg="add mod modCrop">
          <ac:chgData name="CHRISTIAN MARESCALCO" userId="83dbff2c-528b-45f9-8ce3-1e4529a29ffa" providerId="ADAL" clId="{146671F7-89BE-4910-A2DC-DC66CFDA45AD}" dt="2023-02-18T15:26:24.803" v="59278" actId="1076"/>
          <ac:picMkLst>
            <pc:docMk/>
            <pc:sldMk cId="1883808610" sldId="407"/>
            <ac:picMk id="14" creationId="{4F7F35C6-EE44-2AC7-0E8B-35D776F97F0B}"/>
          </ac:picMkLst>
        </pc:picChg>
        <pc:picChg chg="del">
          <ac:chgData name="CHRISTIAN MARESCALCO" userId="83dbff2c-528b-45f9-8ce3-1e4529a29ffa" providerId="ADAL" clId="{146671F7-89BE-4910-A2DC-DC66CFDA45AD}" dt="2023-02-18T15:01:18.003" v="58721" actId="21"/>
          <ac:picMkLst>
            <pc:docMk/>
            <pc:sldMk cId="1883808610" sldId="407"/>
            <ac:picMk id="5122" creationId="{79810AB9-C33B-6275-22EF-45091F30D36B}"/>
          </ac:picMkLst>
        </pc:picChg>
      </pc:sldChg>
      <pc:sldChg chg="addSp modSp mod ord">
        <pc:chgData name="CHRISTIAN MARESCALCO" userId="83dbff2c-528b-45f9-8ce3-1e4529a29ffa" providerId="ADAL" clId="{146671F7-89BE-4910-A2DC-DC66CFDA45AD}" dt="2023-02-21T18:27:34.605" v="69590" actId="207"/>
        <pc:sldMkLst>
          <pc:docMk/>
          <pc:sldMk cId="1803106668" sldId="408"/>
        </pc:sldMkLst>
        <pc:spChg chg="add mod">
          <ac:chgData name="CHRISTIAN MARESCALCO" userId="83dbff2c-528b-45f9-8ce3-1e4529a29ffa" providerId="ADAL" clId="{146671F7-89BE-4910-A2DC-DC66CFDA45AD}" dt="2023-02-18T17:15:25.522" v="59494" actId="20577"/>
          <ac:spMkLst>
            <pc:docMk/>
            <pc:sldMk cId="1803106668" sldId="408"/>
            <ac:spMk id="3" creationId="{8ADB5432-0E56-0B50-8420-53D8982D0FE9}"/>
          </ac:spMkLst>
        </pc:spChg>
        <pc:spChg chg="mod">
          <ac:chgData name="CHRISTIAN MARESCALCO" userId="83dbff2c-528b-45f9-8ce3-1e4529a29ffa" providerId="ADAL" clId="{146671F7-89BE-4910-A2DC-DC66CFDA45AD}" dt="2023-02-21T18:27:34.605" v="69590" actId="207"/>
          <ac:spMkLst>
            <pc:docMk/>
            <pc:sldMk cId="1803106668" sldId="408"/>
            <ac:spMk id="23" creationId="{16C3E19C-841E-2520-5EFD-A6CB1A0535B5}"/>
          </ac:spMkLst>
        </pc:spChg>
      </pc:sldChg>
      <pc:sldChg chg="delSp modSp add del mod">
        <pc:chgData name="CHRISTIAN MARESCALCO" userId="83dbff2c-528b-45f9-8ce3-1e4529a29ffa" providerId="ADAL" clId="{146671F7-89BE-4910-A2DC-DC66CFDA45AD}" dt="2023-02-18T17:25:59.754" v="59917" actId="2696"/>
        <pc:sldMkLst>
          <pc:docMk/>
          <pc:sldMk cId="261690489" sldId="409"/>
        </pc:sldMkLst>
        <pc:spChg chg="del">
          <ac:chgData name="CHRISTIAN MARESCALCO" userId="83dbff2c-528b-45f9-8ce3-1e4529a29ffa" providerId="ADAL" clId="{146671F7-89BE-4910-A2DC-DC66CFDA45AD}" dt="2023-02-18T17:18:51.784" v="59578" actId="21"/>
          <ac:spMkLst>
            <pc:docMk/>
            <pc:sldMk cId="261690489" sldId="409"/>
            <ac:spMk id="12" creationId="{9CA36D16-B92F-0CA4-0BCF-8CDD4868F195}"/>
          </ac:spMkLst>
        </pc:spChg>
        <pc:graphicFrameChg chg="modGraphic">
          <ac:chgData name="CHRISTIAN MARESCALCO" userId="83dbff2c-528b-45f9-8ce3-1e4529a29ffa" providerId="ADAL" clId="{146671F7-89BE-4910-A2DC-DC66CFDA45AD}" dt="2023-02-18T17:18:11.238" v="59577" actId="20577"/>
          <ac:graphicFrameMkLst>
            <pc:docMk/>
            <pc:sldMk cId="261690489" sldId="409"/>
            <ac:graphicFrameMk id="5" creationId="{FB70A35E-ECBD-C3CE-AD95-5AA649DF2EAF}"/>
          </ac:graphicFrameMkLst>
        </pc:graphicFrameChg>
        <pc:picChg chg="del">
          <ac:chgData name="CHRISTIAN MARESCALCO" userId="83dbff2c-528b-45f9-8ce3-1e4529a29ffa" providerId="ADAL" clId="{146671F7-89BE-4910-A2DC-DC66CFDA45AD}" dt="2023-02-18T17:18:06.192" v="59574" actId="21"/>
          <ac:picMkLst>
            <pc:docMk/>
            <pc:sldMk cId="261690489" sldId="409"/>
            <ac:picMk id="10" creationId="{8C3AEADE-DC53-3F8C-6E43-B268FD12EFF4}"/>
          </ac:picMkLst>
        </pc:picChg>
        <pc:picChg chg="del">
          <ac:chgData name="CHRISTIAN MARESCALCO" userId="83dbff2c-528b-45f9-8ce3-1e4529a29ffa" providerId="ADAL" clId="{146671F7-89BE-4910-A2DC-DC66CFDA45AD}" dt="2023-02-18T17:18:06.192" v="59574" actId="21"/>
          <ac:picMkLst>
            <pc:docMk/>
            <pc:sldMk cId="261690489" sldId="409"/>
            <ac:picMk id="14" creationId="{4F7F35C6-EE44-2AC7-0E8B-35D776F97F0B}"/>
          </ac:picMkLst>
        </pc:picChg>
      </pc:sldChg>
      <pc:sldChg chg="addSp delSp modSp add mod ord">
        <pc:chgData name="CHRISTIAN MARESCALCO" userId="83dbff2c-528b-45f9-8ce3-1e4529a29ffa" providerId="ADAL" clId="{146671F7-89BE-4910-A2DC-DC66CFDA45AD}" dt="2023-02-21T18:35:52.127" v="69600" actId="20577"/>
        <pc:sldMkLst>
          <pc:docMk/>
          <pc:sldMk cId="2400679226" sldId="409"/>
        </pc:sldMkLst>
        <pc:spChg chg="add del mod">
          <ac:chgData name="CHRISTIAN MARESCALCO" userId="83dbff2c-528b-45f9-8ce3-1e4529a29ffa" providerId="ADAL" clId="{146671F7-89BE-4910-A2DC-DC66CFDA45AD}" dt="2023-02-18T17:28:52.311" v="60015"/>
          <ac:spMkLst>
            <pc:docMk/>
            <pc:sldMk cId="2400679226" sldId="409"/>
            <ac:spMk id="2" creationId="{F80CB0F4-E14E-B4A8-EF2F-7E3C32B06CE9}"/>
          </ac:spMkLst>
        </pc:spChg>
        <pc:spChg chg="mod">
          <ac:chgData name="CHRISTIAN MARESCALCO" userId="83dbff2c-528b-45f9-8ce3-1e4529a29ffa" providerId="ADAL" clId="{146671F7-89BE-4910-A2DC-DC66CFDA45AD}" dt="2023-02-18T17:28:06.047" v="59997" actId="20577"/>
          <ac:spMkLst>
            <pc:docMk/>
            <pc:sldMk cId="2400679226" sldId="409"/>
            <ac:spMk id="3" creationId="{A9B95035-84E7-29D1-FC16-623803CBAC52}"/>
          </ac:spMkLst>
        </pc:spChg>
        <pc:spChg chg="add mod">
          <ac:chgData name="CHRISTIAN MARESCALCO" userId="83dbff2c-528b-45f9-8ce3-1e4529a29ffa" providerId="ADAL" clId="{146671F7-89BE-4910-A2DC-DC66CFDA45AD}" dt="2023-02-21T18:35:52.127" v="69600" actId="20577"/>
          <ac:spMkLst>
            <pc:docMk/>
            <pc:sldMk cId="2400679226" sldId="409"/>
            <ac:spMk id="4" creationId="{757369C9-F5E9-2CB1-88BF-D5EDDD80F97E}"/>
          </ac:spMkLst>
        </pc:spChg>
        <pc:spChg chg="del">
          <ac:chgData name="CHRISTIAN MARESCALCO" userId="83dbff2c-528b-45f9-8ce3-1e4529a29ffa" providerId="ADAL" clId="{146671F7-89BE-4910-A2DC-DC66CFDA45AD}" dt="2023-02-18T17:28:37.872" v="60010" actId="21"/>
          <ac:spMkLst>
            <pc:docMk/>
            <pc:sldMk cId="2400679226" sldId="409"/>
            <ac:spMk id="11" creationId="{ED4A4736-B627-8DB2-DBC6-738C3D84754F}"/>
          </ac:spMkLst>
        </pc:spChg>
        <pc:graphicFrameChg chg="add mod modGraphic">
          <ac:chgData name="CHRISTIAN MARESCALCO" userId="83dbff2c-528b-45f9-8ce3-1e4529a29ffa" providerId="ADAL" clId="{146671F7-89BE-4910-A2DC-DC66CFDA45AD}" dt="2023-02-18T17:51:04.830" v="60639" actId="20577"/>
          <ac:graphicFrameMkLst>
            <pc:docMk/>
            <pc:sldMk cId="2400679226" sldId="409"/>
            <ac:graphicFrameMk id="7" creationId="{AA986AD8-B020-85F1-BA2B-D8FE1C9AC870}"/>
          </ac:graphicFrameMkLst>
        </pc:graphicFrameChg>
        <pc:graphicFrameChg chg="del mod modGraphic">
          <ac:chgData name="CHRISTIAN MARESCALCO" userId="83dbff2c-528b-45f9-8ce3-1e4529a29ffa" providerId="ADAL" clId="{146671F7-89BE-4910-A2DC-DC66CFDA45AD}" dt="2023-02-18T17:28:35.297" v="60009" actId="21"/>
          <ac:graphicFrameMkLst>
            <pc:docMk/>
            <pc:sldMk cId="2400679226" sldId="409"/>
            <ac:graphicFrameMk id="8" creationId="{6A7FBA4A-BCF9-E3AE-FDCF-FBD51CC860BA}"/>
          </ac:graphicFrameMkLst>
        </pc:graphicFrameChg>
        <pc:picChg chg="add mod">
          <ac:chgData name="CHRISTIAN MARESCALCO" userId="83dbff2c-528b-45f9-8ce3-1e4529a29ffa" providerId="ADAL" clId="{146671F7-89BE-4910-A2DC-DC66CFDA45AD}" dt="2023-02-18T17:45:35.413" v="60431" actId="1076"/>
          <ac:picMkLst>
            <pc:docMk/>
            <pc:sldMk cId="2400679226" sldId="409"/>
            <ac:picMk id="5" creationId="{3A2A430D-B6A8-3153-EA0A-90B3E7AE3B67}"/>
          </ac:picMkLst>
        </pc:picChg>
        <pc:picChg chg="del">
          <ac:chgData name="CHRISTIAN MARESCALCO" userId="83dbff2c-528b-45f9-8ce3-1e4529a29ffa" providerId="ADAL" clId="{146671F7-89BE-4910-A2DC-DC66CFDA45AD}" dt="2023-02-18T17:28:11.506" v="59998" actId="21"/>
          <ac:picMkLst>
            <pc:docMk/>
            <pc:sldMk cId="2400679226" sldId="409"/>
            <ac:picMk id="6" creationId="{ADB09EF3-54C4-1695-BAC7-FD000DBBFD7C}"/>
          </ac:picMkLst>
        </pc:picChg>
      </pc:sldChg>
      <pc:sldChg chg="addSp delSp modSp add mod ord">
        <pc:chgData name="CHRISTIAN MARESCALCO" userId="83dbff2c-528b-45f9-8ce3-1e4529a29ffa" providerId="ADAL" clId="{146671F7-89BE-4910-A2DC-DC66CFDA45AD}" dt="2023-02-21T19:06:39.964" v="69641" actId="1076"/>
        <pc:sldMkLst>
          <pc:docMk/>
          <pc:sldMk cId="3855300009" sldId="410"/>
        </pc:sldMkLst>
        <pc:spChg chg="mod">
          <ac:chgData name="CHRISTIAN MARESCALCO" userId="83dbff2c-528b-45f9-8ce3-1e4529a29ffa" providerId="ADAL" clId="{146671F7-89BE-4910-A2DC-DC66CFDA45AD}" dt="2023-02-21T19:06:39.964" v="69641" actId="1076"/>
          <ac:spMkLst>
            <pc:docMk/>
            <pc:sldMk cId="3855300009" sldId="410"/>
            <ac:spMk id="4" creationId="{757369C9-F5E9-2CB1-88BF-D5EDDD80F97E}"/>
          </ac:spMkLst>
        </pc:spChg>
        <pc:spChg chg="add mod">
          <ac:chgData name="CHRISTIAN MARESCALCO" userId="83dbff2c-528b-45f9-8ce3-1e4529a29ffa" providerId="ADAL" clId="{146671F7-89BE-4910-A2DC-DC66CFDA45AD}" dt="2023-02-19T15:05:59.880" v="63826" actId="21"/>
          <ac:spMkLst>
            <pc:docMk/>
            <pc:sldMk cId="3855300009" sldId="410"/>
            <ac:spMk id="9" creationId="{A55D2978-016A-6377-E200-9E60F1C7E9D2}"/>
          </ac:spMkLst>
        </pc:spChg>
        <pc:graphicFrameChg chg="modGraphic">
          <ac:chgData name="CHRISTIAN MARESCALCO" userId="83dbff2c-528b-45f9-8ce3-1e4529a29ffa" providerId="ADAL" clId="{146671F7-89BE-4910-A2DC-DC66CFDA45AD}" dt="2023-02-18T17:51:18.124" v="60643" actId="20577"/>
          <ac:graphicFrameMkLst>
            <pc:docMk/>
            <pc:sldMk cId="3855300009" sldId="410"/>
            <ac:graphicFrameMk id="7" creationId="{AA986AD8-B020-85F1-BA2B-D8FE1C9AC870}"/>
          </ac:graphicFrameMkLst>
        </pc:graphicFrameChg>
        <pc:picChg chg="add mod">
          <ac:chgData name="CHRISTIAN MARESCALCO" userId="83dbff2c-528b-45f9-8ce3-1e4529a29ffa" providerId="ADAL" clId="{146671F7-89BE-4910-A2DC-DC66CFDA45AD}" dt="2023-02-19T15:06:45.494" v="63840" actId="1076"/>
          <ac:picMkLst>
            <pc:docMk/>
            <pc:sldMk cId="3855300009" sldId="410"/>
            <ac:picMk id="5" creationId="{370EDE78-D545-E231-CA47-B4F1609B46C3}"/>
          </ac:picMkLst>
        </pc:picChg>
        <pc:picChg chg="del">
          <ac:chgData name="CHRISTIAN MARESCALCO" userId="83dbff2c-528b-45f9-8ce3-1e4529a29ffa" providerId="ADAL" clId="{146671F7-89BE-4910-A2DC-DC66CFDA45AD}" dt="2023-02-18T18:00:49.993" v="60698" actId="21"/>
          <ac:picMkLst>
            <pc:docMk/>
            <pc:sldMk cId="3855300009" sldId="410"/>
            <ac:picMk id="5" creationId="{3A2A430D-B6A8-3153-EA0A-90B3E7AE3B67}"/>
          </ac:picMkLst>
        </pc:picChg>
        <pc:picChg chg="add mod">
          <ac:chgData name="CHRISTIAN MARESCALCO" userId="83dbff2c-528b-45f9-8ce3-1e4529a29ffa" providerId="ADAL" clId="{146671F7-89BE-4910-A2DC-DC66CFDA45AD}" dt="2023-02-19T15:06:42.367" v="63839" actId="1076"/>
          <ac:picMkLst>
            <pc:docMk/>
            <pc:sldMk cId="3855300009" sldId="410"/>
            <ac:picMk id="6" creationId="{A07F42C1-550F-2F71-B391-4083B464DBD9}"/>
          </ac:picMkLst>
        </pc:picChg>
      </pc:sldChg>
      <pc:sldChg chg="delSp modSp add mod ord">
        <pc:chgData name="CHRISTIAN MARESCALCO" userId="83dbff2c-528b-45f9-8ce3-1e4529a29ffa" providerId="ADAL" clId="{146671F7-89BE-4910-A2DC-DC66CFDA45AD}" dt="2023-02-21T18:33:40.089" v="69591" actId="1076"/>
        <pc:sldMkLst>
          <pc:docMk/>
          <pc:sldMk cId="1039029700" sldId="411"/>
        </pc:sldMkLst>
        <pc:spChg chg="mod">
          <ac:chgData name="CHRISTIAN MARESCALCO" userId="83dbff2c-528b-45f9-8ce3-1e4529a29ffa" providerId="ADAL" clId="{146671F7-89BE-4910-A2DC-DC66CFDA45AD}" dt="2023-02-19T09:59:58.875" v="61568" actId="20577"/>
          <ac:spMkLst>
            <pc:docMk/>
            <pc:sldMk cId="1039029700" sldId="411"/>
            <ac:spMk id="2" creationId="{3EAE8A46-C6A5-16E8-B230-9D149A1225A2}"/>
          </ac:spMkLst>
        </pc:spChg>
        <pc:spChg chg="mod">
          <ac:chgData name="CHRISTIAN MARESCALCO" userId="83dbff2c-528b-45f9-8ce3-1e4529a29ffa" providerId="ADAL" clId="{146671F7-89BE-4910-A2DC-DC66CFDA45AD}" dt="2023-02-21T18:33:40.089" v="69591" actId="1076"/>
          <ac:spMkLst>
            <pc:docMk/>
            <pc:sldMk cId="1039029700" sldId="411"/>
            <ac:spMk id="6" creationId="{12F0BFFE-08C1-1298-A758-2C63D11771A8}"/>
          </ac:spMkLst>
        </pc:spChg>
        <pc:spChg chg="del">
          <ac:chgData name="CHRISTIAN MARESCALCO" userId="83dbff2c-528b-45f9-8ce3-1e4529a29ffa" providerId="ADAL" clId="{146671F7-89BE-4910-A2DC-DC66CFDA45AD}" dt="2023-02-19T09:58:27.211" v="61554" actId="21"/>
          <ac:spMkLst>
            <pc:docMk/>
            <pc:sldMk cId="1039029700" sldId="411"/>
            <ac:spMk id="21" creationId="{C8F6D2F7-165A-F714-9503-49B9F0E5DE41}"/>
          </ac:spMkLst>
        </pc:spChg>
        <pc:spChg chg="del">
          <ac:chgData name="CHRISTIAN MARESCALCO" userId="83dbff2c-528b-45f9-8ce3-1e4529a29ffa" providerId="ADAL" clId="{146671F7-89BE-4910-A2DC-DC66CFDA45AD}" dt="2023-02-19T09:58:30.019" v="61555" actId="21"/>
          <ac:spMkLst>
            <pc:docMk/>
            <pc:sldMk cId="1039029700" sldId="411"/>
            <ac:spMk id="23" creationId="{16C3E19C-841E-2520-5EFD-A6CB1A0535B5}"/>
          </ac:spMkLst>
        </pc:spChg>
        <pc:graphicFrameChg chg="modGraphic">
          <ac:chgData name="CHRISTIAN MARESCALCO" userId="83dbff2c-528b-45f9-8ce3-1e4529a29ffa" providerId="ADAL" clId="{146671F7-89BE-4910-A2DC-DC66CFDA45AD}" dt="2023-02-19T09:58:17.415" v="61552" actId="20577"/>
          <ac:graphicFrameMkLst>
            <pc:docMk/>
            <pc:sldMk cId="1039029700" sldId="411"/>
            <ac:graphicFrameMk id="5" creationId="{CB653468-0059-2AFC-5D87-C7572127B15E}"/>
          </ac:graphicFrameMkLst>
        </pc:graphicFrameChg>
        <pc:picChg chg="del">
          <ac:chgData name="CHRISTIAN MARESCALCO" userId="83dbff2c-528b-45f9-8ce3-1e4529a29ffa" providerId="ADAL" clId="{146671F7-89BE-4910-A2DC-DC66CFDA45AD}" dt="2023-02-19T09:58:21.994" v="61553" actId="21"/>
          <ac:picMkLst>
            <pc:docMk/>
            <pc:sldMk cId="1039029700" sldId="411"/>
            <ac:picMk id="8" creationId="{9249115D-FACD-A392-54BD-42AE50941E05}"/>
          </ac:picMkLst>
        </pc:picChg>
        <pc:picChg chg="del">
          <ac:chgData name="CHRISTIAN MARESCALCO" userId="83dbff2c-528b-45f9-8ce3-1e4529a29ffa" providerId="ADAL" clId="{146671F7-89BE-4910-A2DC-DC66CFDA45AD}" dt="2023-02-19T09:58:21.994" v="61553" actId="21"/>
          <ac:picMkLst>
            <pc:docMk/>
            <pc:sldMk cId="1039029700" sldId="411"/>
            <ac:picMk id="22" creationId="{03F696DB-B6A5-389F-D676-5D66FC3288AE}"/>
          </ac:picMkLst>
        </pc:picChg>
      </pc:sldChg>
      <pc:sldChg chg="addSp delSp modSp add mod ord">
        <pc:chgData name="CHRISTIAN MARESCALCO" userId="83dbff2c-528b-45f9-8ce3-1e4529a29ffa" providerId="ADAL" clId="{146671F7-89BE-4910-A2DC-DC66CFDA45AD}" dt="2023-02-21T19:07:05.811" v="69642" actId="1076"/>
        <pc:sldMkLst>
          <pc:docMk/>
          <pc:sldMk cId="2547924713" sldId="412"/>
        </pc:sldMkLst>
        <pc:spChg chg="del mod">
          <ac:chgData name="CHRISTIAN MARESCALCO" userId="83dbff2c-528b-45f9-8ce3-1e4529a29ffa" providerId="ADAL" clId="{146671F7-89BE-4910-A2DC-DC66CFDA45AD}" dt="2023-02-19T10:30:08.180" v="61903"/>
          <ac:spMkLst>
            <pc:docMk/>
            <pc:sldMk cId="2547924713" sldId="412"/>
            <ac:spMk id="2" creationId="{3EAE8A46-C6A5-16E8-B230-9D149A1225A2}"/>
          </ac:spMkLst>
        </pc:spChg>
        <pc:spChg chg="add mod">
          <ac:chgData name="CHRISTIAN MARESCALCO" userId="83dbff2c-528b-45f9-8ce3-1e4529a29ffa" providerId="ADAL" clId="{146671F7-89BE-4910-A2DC-DC66CFDA45AD}" dt="2023-02-21T19:07:05.811" v="69642" actId="1076"/>
          <ac:spMkLst>
            <pc:docMk/>
            <pc:sldMk cId="2547924713" sldId="412"/>
            <ac:spMk id="13" creationId="{60964FCF-DE4D-19AE-7303-AE659581BA6A}"/>
          </ac:spMkLst>
        </pc:spChg>
        <pc:spChg chg="add mod">
          <ac:chgData name="CHRISTIAN MARESCALCO" userId="83dbff2c-528b-45f9-8ce3-1e4529a29ffa" providerId="ADAL" clId="{146671F7-89BE-4910-A2DC-DC66CFDA45AD}" dt="2023-02-19T10:42:47.463" v="62161" actId="14100"/>
          <ac:spMkLst>
            <pc:docMk/>
            <pc:sldMk cId="2547924713" sldId="412"/>
            <ac:spMk id="14" creationId="{745BB104-8896-A3E4-864A-158F6BD6BB8F}"/>
          </ac:spMkLst>
        </pc:spChg>
        <pc:graphicFrameChg chg="modGraphic">
          <ac:chgData name="CHRISTIAN MARESCALCO" userId="83dbff2c-528b-45f9-8ce3-1e4529a29ffa" providerId="ADAL" clId="{146671F7-89BE-4910-A2DC-DC66CFDA45AD}" dt="2023-02-19T10:29:29.304" v="61864" actId="20577"/>
          <ac:graphicFrameMkLst>
            <pc:docMk/>
            <pc:sldMk cId="2547924713" sldId="412"/>
            <ac:graphicFrameMk id="5" creationId="{CB653468-0059-2AFC-5D87-C7572127B15E}"/>
          </ac:graphicFrameMkLst>
        </pc:graphicFrameChg>
        <pc:picChg chg="add mod modCrop">
          <ac:chgData name="CHRISTIAN MARESCALCO" userId="83dbff2c-528b-45f9-8ce3-1e4529a29ffa" providerId="ADAL" clId="{146671F7-89BE-4910-A2DC-DC66CFDA45AD}" dt="2023-02-19T10:42:56.679" v="62163" actId="732"/>
          <ac:picMkLst>
            <pc:docMk/>
            <pc:sldMk cId="2547924713" sldId="412"/>
            <ac:picMk id="4" creationId="{CA882454-A768-BC99-A953-6035A4E170D6}"/>
          </ac:picMkLst>
        </pc:picChg>
        <pc:cxnChg chg="add del">
          <ac:chgData name="CHRISTIAN MARESCALCO" userId="83dbff2c-528b-45f9-8ce3-1e4529a29ffa" providerId="ADAL" clId="{146671F7-89BE-4910-A2DC-DC66CFDA45AD}" dt="2023-02-19T10:23:38.963" v="61671" actId="21"/>
          <ac:cxnSpMkLst>
            <pc:docMk/>
            <pc:sldMk cId="2547924713" sldId="412"/>
            <ac:cxnSpMk id="8" creationId="{C0FBAEFA-9C33-8B3C-46E4-959E467E1F35}"/>
          </ac:cxnSpMkLst>
        </pc:cxnChg>
        <pc:cxnChg chg="add mod">
          <ac:chgData name="CHRISTIAN MARESCALCO" userId="83dbff2c-528b-45f9-8ce3-1e4529a29ffa" providerId="ADAL" clId="{146671F7-89BE-4910-A2DC-DC66CFDA45AD}" dt="2023-02-19T10:43:08.144" v="62166" actId="14100"/>
          <ac:cxnSpMkLst>
            <pc:docMk/>
            <pc:sldMk cId="2547924713" sldId="412"/>
            <ac:cxnSpMk id="10" creationId="{FE6D3D30-4DD7-CCFB-C9BF-89DC5AA6DA82}"/>
          </ac:cxnSpMkLst>
        </pc:cxnChg>
        <pc:cxnChg chg="add mod">
          <ac:chgData name="CHRISTIAN MARESCALCO" userId="83dbff2c-528b-45f9-8ce3-1e4529a29ffa" providerId="ADAL" clId="{146671F7-89BE-4910-A2DC-DC66CFDA45AD}" dt="2023-02-19T10:43:03.823" v="62165" actId="1076"/>
          <ac:cxnSpMkLst>
            <pc:docMk/>
            <pc:sldMk cId="2547924713" sldId="412"/>
            <ac:cxnSpMk id="12" creationId="{1A7CF538-8288-81B2-3ABE-2754812DE019}"/>
          </ac:cxnSpMkLst>
        </pc:cxnChg>
        <pc:cxnChg chg="add del">
          <ac:chgData name="CHRISTIAN MARESCALCO" userId="83dbff2c-528b-45f9-8ce3-1e4529a29ffa" providerId="ADAL" clId="{146671F7-89BE-4910-A2DC-DC66CFDA45AD}" dt="2023-02-19T11:00:54.552" v="62366" actId="21"/>
          <ac:cxnSpMkLst>
            <pc:docMk/>
            <pc:sldMk cId="2547924713" sldId="412"/>
            <ac:cxnSpMk id="17" creationId="{8D439E12-9D26-26AF-C209-4CCD4FAE5F34}"/>
          </ac:cxnSpMkLst>
        </pc:cxnChg>
        <pc:cxnChg chg="add del mod">
          <ac:chgData name="CHRISTIAN MARESCALCO" userId="83dbff2c-528b-45f9-8ce3-1e4529a29ffa" providerId="ADAL" clId="{146671F7-89BE-4910-A2DC-DC66CFDA45AD}" dt="2023-02-19T11:08:23.156" v="62428" actId="21"/>
          <ac:cxnSpMkLst>
            <pc:docMk/>
            <pc:sldMk cId="2547924713" sldId="412"/>
            <ac:cxnSpMk id="19" creationId="{E145CE15-CD26-9E71-9F94-0704908410B9}"/>
          </ac:cxnSpMkLst>
        </pc:cxnChg>
        <pc:cxnChg chg="add del">
          <ac:chgData name="CHRISTIAN MARESCALCO" userId="83dbff2c-528b-45f9-8ce3-1e4529a29ffa" providerId="ADAL" clId="{146671F7-89BE-4910-A2DC-DC66CFDA45AD}" dt="2023-02-19T11:08:23.156" v="62428" actId="21"/>
          <ac:cxnSpMkLst>
            <pc:docMk/>
            <pc:sldMk cId="2547924713" sldId="412"/>
            <ac:cxnSpMk id="21" creationId="{C3D9D168-A3B5-882C-9C44-E0905A120D7A}"/>
          </ac:cxnSpMkLst>
        </pc:cxnChg>
      </pc:sldChg>
      <pc:sldChg chg="addSp delSp modSp add mod ord">
        <pc:chgData name="CHRISTIAN MARESCALCO" userId="83dbff2c-528b-45f9-8ce3-1e4529a29ffa" providerId="ADAL" clId="{146671F7-89BE-4910-A2DC-DC66CFDA45AD}" dt="2023-02-21T19:09:12.565" v="69700" actId="20577"/>
        <pc:sldMkLst>
          <pc:docMk/>
          <pc:sldMk cId="445203718" sldId="413"/>
        </pc:sldMkLst>
        <pc:spChg chg="add mod">
          <ac:chgData name="CHRISTIAN MARESCALCO" userId="83dbff2c-528b-45f9-8ce3-1e4529a29ffa" providerId="ADAL" clId="{146671F7-89BE-4910-A2DC-DC66CFDA45AD}" dt="2023-02-21T19:09:12.565" v="69700" actId="20577"/>
          <ac:spMkLst>
            <pc:docMk/>
            <pc:sldMk cId="445203718" sldId="413"/>
            <ac:spMk id="2" creationId="{5507C174-3A6A-44EF-3B1D-37140601B8F7}"/>
          </ac:spMkLst>
        </pc:spChg>
        <pc:spChg chg="del">
          <ac:chgData name="CHRISTIAN MARESCALCO" userId="83dbff2c-528b-45f9-8ce3-1e4529a29ffa" providerId="ADAL" clId="{146671F7-89BE-4910-A2DC-DC66CFDA45AD}" dt="2023-02-19T11:11:10.185" v="62436" actId="21"/>
          <ac:spMkLst>
            <pc:docMk/>
            <pc:sldMk cId="445203718" sldId="413"/>
            <ac:spMk id="13" creationId="{60964FCF-DE4D-19AE-7303-AE659581BA6A}"/>
          </ac:spMkLst>
        </pc:spChg>
        <pc:spChg chg="del mod">
          <ac:chgData name="CHRISTIAN MARESCALCO" userId="83dbff2c-528b-45f9-8ce3-1e4529a29ffa" providerId="ADAL" clId="{146671F7-89BE-4910-A2DC-DC66CFDA45AD}" dt="2023-02-19T11:11:23.544" v="62444"/>
          <ac:spMkLst>
            <pc:docMk/>
            <pc:sldMk cId="445203718" sldId="413"/>
            <ac:spMk id="14" creationId="{745BB104-8896-A3E4-864A-158F6BD6BB8F}"/>
          </ac:spMkLst>
        </pc:spChg>
        <pc:graphicFrameChg chg="modGraphic">
          <ac:chgData name="CHRISTIAN MARESCALCO" userId="83dbff2c-528b-45f9-8ce3-1e4529a29ffa" providerId="ADAL" clId="{146671F7-89BE-4910-A2DC-DC66CFDA45AD}" dt="2023-02-19T11:10:42.026" v="62434" actId="20577"/>
          <ac:graphicFrameMkLst>
            <pc:docMk/>
            <pc:sldMk cId="445203718" sldId="413"/>
            <ac:graphicFrameMk id="5" creationId="{CB653468-0059-2AFC-5D87-C7572127B15E}"/>
          </ac:graphicFrameMkLst>
        </pc:graphicFrameChg>
        <pc:picChg chg="del">
          <ac:chgData name="CHRISTIAN MARESCALCO" userId="83dbff2c-528b-45f9-8ce3-1e4529a29ffa" providerId="ADAL" clId="{146671F7-89BE-4910-A2DC-DC66CFDA45AD}" dt="2023-02-19T11:11:08.900" v="62435" actId="21"/>
          <ac:picMkLst>
            <pc:docMk/>
            <pc:sldMk cId="445203718" sldId="413"/>
            <ac:picMk id="4" creationId="{CA882454-A768-BC99-A953-6035A4E170D6}"/>
          </ac:picMkLst>
        </pc:picChg>
        <pc:cxnChg chg="del">
          <ac:chgData name="CHRISTIAN MARESCALCO" userId="83dbff2c-528b-45f9-8ce3-1e4529a29ffa" providerId="ADAL" clId="{146671F7-89BE-4910-A2DC-DC66CFDA45AD}" dt="2023-02-19T11:11:16.824" v="62437" actId="21"/>
          <ac:cxnSpMkLst>
            <pc:docMk/>
            <pc:sldMk cId="445203718" sldId="413"/>
            <ac:cxnSpMk id="10" creationId="{FE6D3D30-4DD7-CCFB-C9BF-89DC5AA6DA82}"/>
          </ac:cxnSpMkLst>
        </pc:cxnChg>
        <pc:cxnChg chg="del">
          <ac:chgData name="CHRISTIAN MARESCALCO" userId="83dbff2c-528b-45f9-8ce3-1e4529a29ffa" providerId="ADAL" clId="{146671F7-89BE-4910-A2DC-DC66CFDA45AD}" dt="2023-02-19T11:11:16.824" v="62437" actId="21"/>
          <ac:cxnSpMkLst>
            <pc:docMk/>
            <pc:sldMk cId="445203718" sldId="413"/>
            <ac:cxnSpMk id="12" creationId="{1A7CF538-8288-81B2-3ABE-2754812DE019}"/>
          </ac:cxnSpMkLst>
        </pc:cxnChg>
      </pc:sldChg>
      <pc:sldChg chg="addSp delSp modSp new mod">
        <pc:chgData name="CHRISTIAN MARESCALCO" userId="83dbff2c-528b-45f9-8ce3-1e4529a29ffa" providerId="ADAL" clId="{146671F7-89BE-4910-A2DC-DC66CFDA45AD}" dt="2023-02-20T19:07:15.708" v="66876" actId="1076"/>
        <pc:sldMkLst>
          <pc:docMk/>
          <pc:sldMk cId="1313140909" sldId="414"/>
        </pc:sldMkLst>
        <pc:spChg chg="add del mod">
          <ac:chgData name="CHRISTIAN MARESCALCO" userId="83dbff2c-528b-45f9-8ce3-1e4529a29ffa" providerId="ADAL" clId="{146671F7-89BE-4910-A2DC-DC66CFDA45AD}" dt="2023-02-20T09:35:33.127" v="64894"/>
          <ac:spMkLst>
            <pc:docMk/>
            <pc:sldMk cId="1313140909" sldId="414"/>
            <ac:spMk id="2" creationId="{5E5D3690-08D0-2E00-D64D-38E73A1C5025}"/>
          </ac:spMkLst>
        </pc:spChg>
        <pc:spChg chg="add mod">
          <ac:chgData name="CHRISTIAN MARESCALCO" userId="83dbff2c-528b-45f9-8ce3-1e4529a29ffa" providerId="ADAL" clId="{146671F7-89BE-4910-A2DC-DC66CFDA45AD}" dt="2023-02-20T09:35:57.201" v="64902" actId="1076"/>
          <ac:spMkLst>
            <pc:docMk/>
            <pc:sldMk cId="1313140909" sldId="414"/>
            <ac:spMk id="3" creationId="{F06511F0-3A09-9B65-DA39-C84235CF542F}"/>
          </ac:spMkLst>
        </pc:spChg>
        <pc:spChg chg="add mod">
          <ac:chgData name="CHRISTIAN MARESCALCO" userId="83dbff2c-528b-45f9-8ce3-1e4529a29ffa" providerId="ADAL" clId="{146671F7-89BE-4910-A2DC-DC66CFDA45AD}" dt="2023-02-20T19:07:15.708" v="66876" actId="1076"/>
          <ac:spMkLst>
            <pc:docMk/>
            <pc:sldMk cId="1313140909" sldId="414"/>
            <ac:spMk id="5" creationId="{109F235B-655B-50E5-B60C-3FA7068F710C}"/>
          </ac:spMkLst>
        </pc:spChg>
        <pc:picChg chg="add del mod">
          <ac:chgData name="CHRISTIAN MARESCALCO" userId="83dbff2c-528b-45f9-8ce3-1e4529a29ffa" providerId="ADAL" clId="{146671F7-89BE-4910-A2DC-DC66CFDA45AD}" dt="2023-02-20T09:40:40.704" v="64932" actId="21"/>
          <ac:picMkLst>
            <pc:docMk/>
            <pc:sldMk cId="1313140909" sldId="414"/>
            <ac:picMk id="4" creationId="{7B4D77A8-164E-9667-495B-BB0BF5D90FCC}"/>
          </ac:picMkLst>
        </pc:picChg>
        <pc:picChg chg="add mod">
          <ac:chgData name="CHRISTIAN MARESCALCO" userId="83dbff2c-528b-45f9-8ce3-1e4529a29ffa" providerId="ADAL" clId="{146671F7-89BE-4910-A2DC-DC66CFDA45AD}" dt="2023-02-20T09:40:56.623" v="64936" actId="1076"/>
          <ac:picMkLst>
            <pc:docMk/>
            <pc:sldMk cId="1313140909" sldId="414"/>
            <ac:picMk id="7" creationId="{E94BEEA8-8130-C946-910C-BF7F67331874}"/>
          </ac:picMkLst>
        </pc:picChg>
      </pc:sldChg>
      <pc:sldChg chg="addSp delSp modSp add del mod">
        <pc:chgData name="CHRISTIAN MARESCALCO" userId="83dbff2c-528b-45f9-8ce3-1e4529a29ffa" providerId="ADAL" clId="{146671F7-89BE-4910-A2DC-DC66CFDA45AD}" dt="2023-02-19T12:14:11.608" v="63814" actId="2696"/>
        <pc:sldMkLst>
          <pc:docMk/>
          <pc:sldMk cId="3179552893" sldId="414"/>
        </pc:sldMkLst>
        <pc:spChg chg="add mod">
          <ac:chgData name="CHRISTIAN MARESCALCO" userId="83dbff2c-528b-45f9-8ce3-1e4529a29ffa" providerId="ADAL" clId="{146671F7-89BE-4910-A2DC-DC66CFDA45AD}" dt="2023-02-19T12:07:37.092" v="63788" actId="1076"/>
          <ac:spMkLst>
            <pc:docMk/>
            <pc:sldMk cId="3179552893" sldId="414"/>
            <ac:spMk id="2" creationId="{30A2789C-628A-8523-7D34-C324394B597B}"/>
          </ac:spMkLst>
        </pc:spChg>
        <pc:spChg chg="del mod">
          <ac:chgData name="CHRISTIAN MARESCALCO" userId="83dbff2c-528b-45f9-8ce3-1e4529a29ffa" providerId="ADAL" clId="{146671F7-89BE-4910-A2DC-DC66CFDA45AD}" dt="2023-02-19T12:03:51.482" v="63585"/>
          <ac:spMkLst>
            <pc:docMk/>
            <pc:sldMk cId="3179552893" sldId="414"/>
            <ac:spMk id="4" creationId="{757369C9-F5E9-2CB1-88BF-D5EDDD80F97E}"/>
          </ac:spMkLst>
        </pc:spChg>
        <pc:spChg chg="del">
          <ac:chgData name="CHRISTIAN MARESCALCO" userId="83dbff2c-528b-45f9-8ce3-1e4529a29ffa" providerId="ADAL" clId="{146671F7-89BE-4910-A2DC-DC66CFDA45AD}" dt="2023-02-19T12:03:43.657" v="63573" actId="21"/>
          <ac:spMkLst>
            <pc:docMk/>
            <pc:sldMk cId="3179552893" sldId="414"/>
            <ac:spMk id="9" creationId="{A55D2978-016A-6377-E200-9E60F1C7E9D2}"/>
          </ac:spMkLst>
        </pc:spChg>
        <pc:graphicFrameChg chg="modGraphic">
          <ac:chgData name="CHRISTIAN MARESCALCO" userId="83dbff2c-528b-45f9-8ce3-1e4529a29ffa" providerId="ADAL" clId="{146671F7-89BE-4910-A2DC-DC66CFDA45AD}" dt="2023-02-19T12:03:37.891" v="63572" actId="20577"/>
          <ac:graphicFrameMkLst>
            <pc:docMk/>
            <pc:sldMk cId="3179552893" sldId="414"/>
            <ac:graphicFrameMk id="7" creationId="{AA986AD8-B020-85F1-BA2B-D8FE1C9AC870}"/>
          </ac:graphicFrameMkLst>
        </pc:graphicFrameChg>
        <pc:picChg chg="del">
          <ac:chgData name="CHRISTIAN MARESCALCO" userId="83dbff2c-528b-45f9-8ce3-1e4529a29ffa" providerId="ADAL" clId="{146671F7-89BE-4910-A2DC-DC66CFDA45AD}" dt="2023-02-19T12:03:43.657" v="63573" actId="21"/>
          <ac:picMkLst>
            <pc:docMk/>
            <pc:sldMk cId="3179552893" sldId="414"/>
            <ac:picMk id="6" creationId="{A07F42C1-550F-2F71-B391-4083B464DBD9}"/>
          </ac:picMkLst>
        </pc:picChg>
      </pc:sldChg>
      <pc:sldChg chg="addSp delSp modSp add mod">
        <pc:chgData name="CHRISTIAN MARESCALCO" userId="83dbff2c-528b-45f9-8ce3-1e4529a29ffa" providerId="ADAL" clId="{146671F7-89BE-4910-A2DC-DC66CFDA45AD}" dt="2023-02-20T19:07:41.525" v="66879"/>
        <pc:sldMkLst>
          <pc:docMk/>
          <pc:sldMk cId="2645028514" sldId="415"/>
        </pc:sldMkLst>
        <pc:spChg chg="mod">
          <ac:chgData name="CHRISTIAN MARESCALCO" userId="83dbff2c-528b-45f9-8ce3-1e4529a29ffa" providerId="ADAL" clId="{146671F7-89BE-4910-A2DC-DC66CFDA45AD}" dt="2023-02-20T19:07:35.499" v="66877" actId="14100"/>
          <ac:spMkLst>
            <pc:docMk/>
            <pc:sldMk cId="2645028514" sldId="415"/>
            <ac:spMk id="5" creationId="{109F235B-655B-50E5-B60C-3FA7068F710C}"/>
          </ac:spMkLst>
        </pc:spChg>
        <pc:picChg chg="add mod">
          <ac:chgData name="CHRISTIAN MARESCALCO" userId="83dbff2c-528b-45f9-8ce3-1e4529a29ffa" providerId="ADAL" clId="{146671F7-89BE-4910-A2DC-DC66CFDA45AD}" dt="2023-02-20T09:42:59.085" v="64959" actId="1076"/>
          <ac:picMkLst>
            <pc:docMk/>
            <pc:sldMk cId="2645028514" sldId="415"/>
            <ac:picMk id="4" creationId="{D3F2B2A3-C565-5454-0982-4A68C54942E7}"/>
          </ac:picMkLst>
        </pc:picChg>
        <pc:picChg chg="add del mod">
          <ac:chgData name="CHRISTIAN MARESCALCO" userId="83dbff2c-528b-45f9-8ce3-1e4529a29ffa" providerId="ADAL" clId="{146671F7-89BE-4910-A2DC-DC66CFDA45AD}" dt="2023-02-20T19:07:41.525" v="66879"/>
          <ac:picMkLst>
            <pc:docMk/>
            <pc:sldMk cId="2645028514" sldId="415"/>
            <ac:picMk id="6" creationId="{6FEDDB9C-0899-1EE5-B536-668E8A4EE405}"/>
          </ac:picMkLst>
        </pc:picChg>
        <pc:picChg chg="del">
          <ac:chgData name="CHRISTIAN MARESCALCO" userId="83dbff2c-528b-45f9-8ce3-1e4529a29ffa" providerId="ADAL" clId="{146671F7-89BE-4910-A2DC-DC66CFDA45AD}" dt="2023-02-20T09:42:36.895" v="64954" actId="21"/>
          <ac:picMkLst>
            <pc:docMk/>
            <pc:sldMk cId="2645028514" sldId="415"/>
            <ac:picMk id="7" creationId="{E94BEEA8-8130-C946-910C-BF7F67331874}"/>
          </ac:picMkLst>
        </pc:picChg>
      </pc:sldChg>
      <pc:sldChg chg="addSp delSp modSp add mod">
        <pc:chgData name="CHRISTIAN MARESCALCO" userId="83dbff2c-528b-45f9-8ce3-1e4529a29ffa" providerId="ADAL" clId="{146671F7-89BE-4910-A2DC-DC66CFDA45AD}" dt="2023-02-20T19:14:41.838" v="67030" actId="1076"/>
        <pc:sldMkLst>
          <pc:docMk/>
          <pc:sldMk cId="4198552003" sldId="416"/>
        </pc:sldMkLst>
        <pc:spChg chg="mod">
          <ac:chgData name="CHRISTIAN MARESCALCO" userId="83dbff2c-528b-45f9-8ce3-1e4529a29ffa" providerId="ADAL" clId="{146671F7-89BE-4910-A2DC-DC66CFDA45AD}" dt="2023-02-20T09:45:24.180" v="64989" actId="14100"/>
          <ac:spMkLst>
            <pc:docMk/>
            <pc:sldMk cId="4198552003" sldId="416"/>
            <ac:spMk id="3" creationId="{F06511F0-3A09-9B65-DA39-C84235CF542F}"/>
          </ac:spMkLst>
        </pc:spChg>
        <pc:spChg chg="del">
          <ac:chgData name="CHRISTIAN MARESCALCO" userId="83dbff2c-528b-45f9-8ce3-1e4529a29ffa" providerId="ADAL" clId="{146671F7-89BE-4910-A2DC-DC66CFDA45AD}" dt="2023-02-20T09:45:01.941" v="64980" actId="21"/>
          <ac:spMkLst>
            <pc:docMk/>
            <pc:sldMk cId="4198552003" sldId="416"/>
            <ac:spMk id="5" creationId="{109F235B-655B-50E5-B60C-3FA7068F710C}"/>
          </ac:spMkLst>
        </pc:spChg>
        <pc:spChg chg="add mod">
          <ac:chgData name="CHRISTIAN MARESCALCO" userId="83dbff2c-528b-45f9-8ce3-1e4529a29ffa" providerId="ADAL" clId="{146671F7-89BE-4910-A2DC-DC66CFDA45AD}" dt="2023-02-20T19:14:29.024" v="67028" actId="14100"/>
          <ac:spMkLst>
            <pc:docMk/>
            <pc:sldMk cId="4198552003" sldId="416"/>
            <ac:spMk id="6" creationId="{B53AED1D-CDC5-D7E6-C149-8B5C275760F4}"/>
          </ac:spMkLst>
        </pc:spChg>
        <pc:picChg chg="add mod">
          <ac:chgData name="CHRISTIAN MARESCALCO" userId="83dbff2c-528b-45f9-8ce3-1e4529a29ffa" providerId="ADAL" clId="{146671F7-89BE-4910-A2DC-DC66CFDA45AD}" dt="2023-02-20T19:14:41.838" v="67030" actId="1076"/>
          <ac:picMkLst>
            <pc:docMk/>
            <pc:sldMk cId="4198552003" sldId="416"/>
            <ac:picMk id="2" creationId="{069CC776-B4CB-FEEA-E073-8F69752ECBB8}"/>
          </ac:picMkLst>
        </pc:picChg>
        <pc:picChg chg="del">
          <ac:chgData name="CHRISTIAN MARESCALCO" userId="83dbff2c-528b-45f9-8ce3-1e4529a29ffa" providerId="ADAL" clId="{146671F7-89BE-4910-A2DC-DC66CFDA45AD}" dt="2023-02-20T09:44:50.093" v="64977" actId="21"/>
          <ac:picMkLst>
            <pc:docMk/>
            <pc:sldMk cId="4198552003" sldId="416"/>
            <ac:picMk id="4" creationId="{D3F2B2A3-C565-5454-0982-4A68C54942E7}"/>
          </ac:picMkLst>
        </pc:picChg>
      </pc:sldChg>
      <pc:sldChg chg="addSp modSp new del mod">
        <pc:chgData name="CHRISTIAN MARESCALCO" userId="83dbff2c-528b-45f9-8ce3-1e4529a29ffa" providerId="ADAL" clId="{146671F7-89BE-4910-A2DC-DC66CFDA45AD}" dt="2023-02-20T11:41:35.490" v="66171" actId="2696"/>
        <pc:sldMkLst>
          <pc:docMk/>
          <pc:sldMk cId="789198796" sldId="417"/>
        </pc:sldMkLst>
        <pc:spChg chg="add mod">
          <ac:chgData name="CHRISTIAN MARESCALCO" userId="83dbff2c-528b-45f9-8ce3-1e4529a29ffa" providerId="ADAL" clId="{146671F7-89BE-4910-A2DC-DC66CFDA45AD}" dt="2023-02-20T10:43:00.573" v="65415" actId="20577"/>
          <ac:spMkLst>
            <pc:docMk/>
            <pc:sldMk cId="789198796" sldId="417"/>
            <ac:spMk id="2" creationId="{54B79DD9-1179-7F7D-5557-0F91865C011C}"/>
          </ac:spMkLst>
        </pc:spChg>
        <pc:picChg chg="mod">
          <ac:chgData name="CHRISTIAN MARESCALCO" userId="83dbff2c-528b-45f9-8ce3-1e4529a29ffa" providerId="ADAL" clId="{146671F7-89BE-4910-A2DC-DC66CFDA45AD}" dt="2023-02-20T10:42:05.194" v="65412" actId="1076"/>
          <ac:picMkLst>
            <pc:docMk/>
            <pc:sldMk cId="789198796" sldId="417"/>
            <ac:picMk id="5" creationId="{DC627D35-3B0E-E259-C907-3079C8D9007C}"/>
          </ac:picMkLst>
        </pc:picChg>
      </pc:sldChg>
      <pc:sldChg chg="addSp delSp modSp add mod setBg">
        <pc:chgData name="CHRISTIAN MARESCALCO" userId="83dbff2c-528b-45f9-8ce3-1e4529a29ffa" providerId="ADAL" clId="{146671F7-89BE-4910-A2DC-DC66CFDA45AD}" dt="2023-02-20T10:50:08.147" v="65450" actId="1076"/>
        <pc:sldMkLst>
          <pc:docMk/>
          <pc:sldMk cId="3472355719" sldId="418"/>
        </pc:sldMkLst>
        <pc:spChg chg="mod">
          <ac:chgData name="CHRISTIAN MARESCALCO" userId="83dbff2c-528b-45f9-8ce3-1e4529a29ffa" providerId="ADAL" clId="{146671F7-89BE-4910-A2DC-DC66CFDA45AD}" dt="2023-02-20T10:40:56.338" v="65406" actId="1076"/>
          <ac:spMkLst>
            <pc:docMk/>
            <pc:sldMk cId="3472355719" sldId="418"/>
            <ac:spMk id="2" creationId="{89676E68-C3B4-65E4-D644-93ED89BDA761}"/>
          </ac:spMkLst>
        </pc:spChg>
        <pc:spChg chg="add del mod">
          <ac:chgData name="CHRISTIAN MARESCALCO" userId="83dbff2c-528b-45f9-8ce3-1e4529a29ffa" providerId="ADAL" clId="{146671F7-89BE-4910-A2DC-DC66CFDA45AD}" dt="2023-02-20T10:46:56.834" v="65438"/>
          <ac:spMkLst>
            <pc:docMk/>
            <pc:sldMk cId="3472355719" sldId="418"/>
            <ac:spMk id="3" creationId="{A8556AAF-9BEC-9A80-D978-06C7304D24A4}"/>
          </ac:spMkLst>
        </pc:spChg>
        <pc:spChg chg="add mod">
          <ac:chgData name="CHRISTIAN MARESCALCO" userId="83dbff2c-528b-45f9-8ce3-1e4529a29ffa" providerId="ADAL" clId="{146671F7-89BE-4910-A2DC-DC66CFDA45AD}" dt="2023-02-20T10:50:08.147" v="65450" actId="1076"/>
          <ac:spMkLst>
            <pc:docMk/>
            <pc:sldMk cId="3472355719" sldId="418"/>
            <ac:spMk id="4" creationId="{A34D740E-DB56-8D9B-61DE-B5560B042C0C}"/>
          </ac:spMkLst>
        </pc:spChg>
        <pc:spChg chg="del mod">
          <ac:chgData name="CHRISTIAN MARESCALCO" userId="83dbff2c-528b-45f9-8ce3-1e4529a29ffa" providerId="ADAL" clId="{146671F7-89BE-4910-A2DC-DC66CFDA45AD}" dt="2023-02-20T10:40:50.294" v="65405" actId="21"/>
          <ac:spMkLst>
            <pc:docMk/>
            <pc:sldMk cId="3472355719" sldId="418"/>
            <ac:spMk id="5" creationId="{E3F2FFFD-26A1-190B-0CC8-9AB85219F079}"/>
          </ac:spMkLst>
        </pc:spChg>
        <pc:picChg chg="del">
          <ac:chgData name="CHRISTIAN MARESCALCO" userId="83dbff2c-528b-45f9-8ce3-1e4529a29ffa" providerId="ADAL" clId="{146671F7-89BE-4910-A2DC-DC66CFDA45AD}" dt="2023-02-20T10:40:42.784" v="65403" actId="21"/>
          <ac:picMkLst>
            <pc:docMk/>
            <pc:sldMk cId="3472355719" sldId="418"/>
            <ac:picMk id="6" creationId="{24D2765D-8416-30B6-005E-16A61C768B55}"/>
          </ac:picMkLst>
        </pc:picChg>
        <pc:picChg chg="add mod">
          <ac:chgData name="CHRISTIAN MARESCALCO" userId="83dbff2c-528b-45f9-8ce3-1e4529a29ffa" providerId="ADAL" clId="{146671F7-89BE-4910-A2DC-DC66CFDA45AD}" dt="2023-02-20T10:50:03.532" v="65449" actId="1076"/>
          <ac:picMkLst>
            <pc:docMk/>
            <pc:sldMk cId="3472355719" sldId="418"/>
            <ac:picMk id="8" creationId="{313B1B3F-B3A8-3E5C-8618-098F23559774}"/>
          </ac:picMkLst>
        </pc:picChg>
      </pc:sldChg>
      <pc:sldChg chg="modSp add mod">
        <pc:chgData name="CHRISTIAN MARESCALCO" userId="83dbff2c-528b-45f9-8ce3-1e4529a29ffa" providerId="ADAL" clId="{146671F7-89BE-4910-A2DC-DC66CFDA45AD}" dt="2023-02-20T20:15:51.711" v="67596" actId="20577"/>
        <pc:sldMkLst>
          <pc:docMk/>
          <pc:sldMk cId="1976961760" sldId="419"/>
        </pc:sldMkLst>
        <pc:spChg chg="mod">
          <ac:chgData name="CHRISTIAN MARESCALCO" userId="83dbff2c-528b-45f9-8ce3-1e4529a29ffa" providerId="ADAL" clId="{146671F7-89BE-4910-A2DC-DC66CFDA45AD}" dt="2023-02-20T10:45:43.024" v="65433" actId="20577"/>
          <ac:spMkLst>
            <pc:docMk/>
            <pc:sldMk cId="1976961760" sldId="419"/>
            <ac:spMk id="2" creationId="{89676E68-C3B4-65E4-D644-93ED89BDA761}"/>
          </ac:spMkLst>
        </pc:spChg>
        <pc:spChg chg="mod">
          <ac:chgData name="CHRISTIAN MARESCALCO" userId="83dbff2c-528b-45f9-8ce3-1e4529a29ffa" providerId="ADAL" clId="{146671F7-89BE-4910-A2DC-DC66CFDA45AD}" dt="2023-02-20T20:15:51.711" v="67596" actId="20577"/>
          <ac:spMkLst>
            <pc:docMk/>
            <pc:sldMk cId="1976961760" sldId="419"/>
            <ac:spMk id="3" creationId="{3A748816-96B1-6FFB-5262-62166E2466AF}"/>
          </ac:spMkLst>
        </pc:spChg>
        <pc:picChg chg="mod">
          <ac:chgData name="CHRISTIAN MARESCALCO" userId="83dbff2c-528b-45f9-8ce3-1e4529a29ffa" providerId="ADAL" clId="{146671F7-89BE-4910-A2DC-DC66CFDA45AD}" dt="2023-02-20T11:39:49.895" v="66163" actId="1076"/>
          <ac:picMkLst>
            <pc:docMk/>
            <pc:sldMk cId="1976961760" sldId="419"/>
            <ac:picMk id="4" creationId="{5E12DC2C-51F5-8762-E004-47B26EB8A4A2}"/>
          </ac:picMkLst>
        </pc:picChg>
      </pc:sldChg>
      <pc:sldChg chg="addSp delSp modSp add mod">
        <pc:chgData name="CHRISTIAN MARESCALCO" userId="83dbff2c-528b-45f9-8ce3-1e4529a29ffa" providerId="ADAL" clId="{146671F7-89BE-4910-A2DC-DC66CFDA45AD}" dt="2023-02-20T11:10:23.517" v="65838"/>
        <pc:sldMkLst>
          <pc:docMk/>
          <pc:sldMk cId="2268214702" sldId="420"/>
        </pc:sldMkLst>
        <pc:spChg chg="mod">
          <ac:chgData name="CHRISTIAN MARESCALCO" userId="83dbff2c-528b-45f9-8ce3-1e4529a29ffa" providerId="ADAL" clId="{146671F7-89BE-4910-A2DC-DC66CFDA45AD}" dt="2023-02-20T11:09:28.893" v="65829" actId="20577"/>
          <ac:spMkLst>
            <pc:docMk/>
            <pc:sldMk cId="2268214702" sldId="420"/>
            <ac:spMk id="2" creationId="{89676E68-C3B4-65E4-D644-93ED89BDA761}"/>
          </ac:spMkLst>
        </pc:spChg>
        <pc:spChg chg="del">
          <ac:chgData name="CHRISTIAN MARESCALCO" userId="83dbff2c-528b-45f9-8ce3-1e4529a29ffa" providerId="ADAL" clId="{146671F7-89BE-4910-A2DC-DC66CFDA45AD}" dt="2023-02-20T10:57:13.665" v="65455" actId="21"/>
          <ac:spMkLst>
            <pc:docMk/>
            <pc:sldMk cId="2268214702" sldId="420"/>
            <ac:spMk id="4" creationId="{A34D740E-DB56-8D9B-61DE-B5560B042C0C}"/>
          </ac:spMkLst>
        </pc:spChg>
        <pc:spChg chg="add del mod">
          <ac:chgData name="CHRISTIAN MARESCALCO" userId="83dbff2c-528b-45f9-8ce3-1e4529a29ffa" providerId="ADAL" clId="{146671F7-89BE-4910-A2DC-DC66CFDA45AD}" dt="2023-02-20T11:02:03.003" v="65468"/>
          <ac:spMkLst>
            <pc:docMk/>
            <pc:sldMk cId="2268214702" sldId="420"/>
            <ac:spMk id="6" creationId="{F03CD868-FC79-A300-0395-ADCC15A182FE}"/>
          </ac:spMkLst>
        </pc:spChg>
        <pc:spChg chg="add mod">
          <ac:chgData name="CHRISTIAN MARESCALCO" userId="83dbff2c-528b-45f9-8ce3-1e4529a29ffa" providerId="ADAL" clId="{146671F7-89BE-4910-A2DC-DC66CFDA45AD}" dt="2023-02-20T11:09:49.688" v="65836" actId="113"/>
          <ac:spMkLst>
            <pc:docMk/>
            <pc:sldMk cId="2268214702" sldId="420"/>
            <ac:spMk id="14" creationId="{E992129E-8C5A-C189-04FF-F1DADFAAAE10}"/>
          </ac:spMkLst>
        </pc:spChg>
        <pc:picChg chg="add del mod">
          <ac:chgData name="CHRISTIAN MARESCALCO" userId="83dbff2c-528b-45f9-8ce3-1e4529a29ffa" providerId="ADAL" clId="{146671F7-89BE-4910-A2DC-DC66CFDA45AD}" dt="2023-02-20T11:02:02.998" v="65466" actId="21"/>
          <ac:picMkLst>
            <pc:docMk/>
            <pc:sldMk cId="2268214702" sldId="420"/>
            <ac:picMk id="5" creationId="{E5444DFA-7A50-45BF-E665-2F5CA2D7E8FC}"/>
          </ac:picMkLst>
        </pc:picChg>
        <pc:picChg chg="del mod">
          <ac:chgData name="CHRISTIAN MARESCALCO" userId="83dbff2c-528b-45f9-8ce3-1e4529a29ffa" providerId="ADAL" clId="{146671F7-89BE-4910-A2DC-DC66CFDA45AD}" dt="2023-02-20T11:00:58.900" v="65463" actId="21"/>
          <ac:picMkLst>
            <pc:docMk/>
            <pc:sldMk cId="2268214702" sldId="420"/>
            <ac:picMk id="8" creationId="{313B1B3F-B3A8-3E5C-8618-098F23559774}"/>
          </ac:picMkLst>
        </pc:picChg>
        <pc:picChg chg="add del mod modCrop">
          <ac:chgData name="CHRISTIAN MARESCALCO" userId="83dbff2c-528b-45f9-8ce3-1e4529a29ffa" providerId="ADAL" clId="{146671F7-89BE-4910-A2DC-DC66CFDA45AD}" dt="2023-02-20T11:03:33.150" v="65485" actId="21"/>
          <ac:picMkLst>
            <pc:docMk/>
            <pc:sldMk cId="2268214702" sldId="420"/>
            <ac:picMk id="9" creationId="{FF74E642-9E7B-434D-CE7D-FDC7B925BCDF}"/>
          </ac:picMkLst>
        </pc:picChg>
        <pc:picChg chg="add del mod">
          <ac:chgData name="CHRISTIAN MARESCALCO" userId="83dbff2c-528b-45f9-8ce3-1e4529a29ffa" providerId="ADAL" clId="{146671F7-89BE-4910-A2DC-DC66CFDA45AD}" dt="2023-02-20T11:04:02.795" v="65489" actId="21"/>
          <ac:picMkLst>
            <pc:docMk/>
            <pc:sldMk cId="2268214702" sldId="420"/>
            <ac:picMk id="11" creationId="{7F00EF3E-D08A-8FF4-A6E8-5A1D0C762C88}"/>
          </ac:picMkLst>
        </pc:picChg>
        <pc:picChg chg="add mod">
          <ac:chgData name="CHRISTIAN MARESCALCO" userId="83dbff2c-528b-45f9-8ce3-1e4529a29ffa" providerId="ADAL" clId="{146671F7-89BE-4910-A2DC-DC66CFDA45AD}" dt="2023-02-20T11:04:07.506" v="65492" actId="1076"/>
          <ac:picMkLst>
            <pc:docMk/>
            <pc:sldMk cId="2268214702" sldId="420"/>
            <ac:picMk id="13" creationId="{3A626634-ECD7-5997-96C4-05B635C25482}"/>
          </ac:picMkLst>
        </pc:picChg>
        <pc:picChg chg="add del mod">
          <ac:chgData name="CHRISTIAN MARESCALCO" userId="83dbff2c-528b-45f9-8ce3-1e4529a29ffa" providerId="ADAL" clId="{146671F7-89BE-4910-A2DC-DC66CFDA45AD}" dt="2023-02-20T11:10:23.517" v="65838"/>
          <ac:picMkLst>
            <pc:docMk/>
            <pc:sldMk cId="2268214702" sldId="420"/>
            <ac:picMk id="15" creationId="{FE8B0FA7-21FB-C6BD-EC17-8E8662C7CB30}"/>
          </ac:picMkLst>
        </pc:picChg>
      </pc:sldChg>
      <pc:sldChg chg="new del">
        <pc:chgData name="CHRISTIAN MARESCALCO" userId="83dbff2c-528b-45f9-8ce3-1e4529a29ffa" providerId="ADAL" clId="{146671F7-89BE-4910-A2DC-DC66CFDA45AD}" dt="2023-02-20T10:45:49.954" v="65435" actId="680"/>
        <pc:sldMkLst>
          <pc:docMk/>
          <pc:sldMk cId="4290431576" sldId="420"/>
        </pc:sldMkLst>
      </pc:sldChg>
      <pc:sldChg chg="addSp delSp modSp add mod">
        <pc:chgData name="CHRISTIAN MARESCALCO" userId="83dbff2c-528b-45f9-8ce3-1e4529a29ffa" providerId="ADAL" clId="{146671F7-89BE-4910-A2DC-DC66CFDA45AD}" dt="2023-02-20T20:15:38.310" v="67593" actId="20577"/>
        <pc:sldMkLst>
          <pc:docMk/>
          <pc:sldMk cId="2635205653" sldId="421"/>
        </pc:sldMkLst>
        <pc:spChg chg="mod">
          <ac:chgData name="CHRISTIAN MARESCALCO" userId="83dbff2c-528b-45f9-8ce3-1e4529a29ffa" providerId="ADAL" clId="{146671F7-89BE-4910-A2DC-DC66CFDA45AD}" dt="2023-02-20T11:11:11.996" v="65873" actId="1076"/>
          <ac:spMkLst>
            <pc:docMk/>
            <pc:sldMk cId="2635205653" sldId="421"/>
            <ac:spMk id="2" creationId="{89676E68-C3B4-65E4-D644-93ED89BDA761}"/>
          </ac:spMkLst>
        </pc:spChg>
        <pc:spChg chg="add mod">
          <ac:chgData name="CHRISTIAN MARESCALCO" userId="83dbff2c-528b-45f9-8ce3-1e4529a29ffa" providerId="ADAL" clId="{146671F7-89BE-4910-A2DC-DC66CFDA45AD}" dt="2023-02-20T11:25:42.874" v="66106" actId="1076"/>
          <ac:spMkLst>
            <pc:docMk/>
            <pc:sldMk cId="2635205653" sldId="421"/>
            <ac:spMk id="9" creationId="{15FC26D9-6BB6-C126-A947-0E1EE0CC1EC4}"/>
          </ac:spMkLst>
        </pc:spChg>
        <pc:spChg chg="add del">
          <ac:chgData name="CHRISTIAN MARESCALCO" userId="83dbff2c-528b-45f9-8ce3-1e4529a29ffa" providerId="ADAL" clId="{146671F7-89BE-4910-A2DC-DC66CFDA45AD}" dt="2023-02-20T11:32:54.756" v="66118" actId="22"/>
          <ac:spMkLst>
            <pc:docMk/>
            <pc:sldMk cId="2635205653" sldId="421"/>
            <ac:spMk id="11" creationId="{45B12C35-55BD-B779-F05C-7E20CC6F51BF}"/>
          </ac:spMkLst>
        </pc:spChg>
        <pc:spChg chg="mod">
          <ac:chgData name="CHRISTIAN MARESCALCO" userId="83dbff2c-528b-45f9-8ce3-1e4529a29ffa" providerId="ADAL" clId="{146671F7-89BE-4910-A2DC-DC66CFDA45AD}" dt="2023-02-20T20:15:38.310" v="67593" actId="20577"/>
          <ac:spMkLst>
            <pc:docMk/>
            <pc:sldMk cId="2635205653" sldId="421"/>
            <ac:spMk id="14" creationId="{E992129E-8C5A-C189-04FF-F1DADFAAAE10}"/>
          </ac:spMkLst>
        </pc:spChg>
        <pc:picChg chg="add del mod modCrop">
          <ac:chgData name="CHRISTIAN MARESCALCO" userId="83dbff2c-528b-45f9-8ce3-1e4529a29ffa" providerId="ADAL" clId="{146671F7-89BE-4910-A2DC-DC66CFDA45AD}" dt="2023-02-20T11:17:41.376" v="65907" actId="21"/>
          <ac:picMkLst>
            <pc:docMk/>
            <pc:sldMk cId="2635205653" sldId="421"/>
            <ac:picMk id="4" creationId="{1C154DA2-703C-D083-A68A-6F4617DE270E}"/>
          </ac:picMkLst>
        </pc:picChg>
        <pc:picChg chg="add del mod modCrop">
          <ac:chgData name="CHRISTIAN MARESCALCO" userId="83dbff2c-528b-45f9-8ce3-1e4529a29ffa" providerId="ADAL" clId="{146671F7-89BE-4910-A2DC-DC66CFDA45AD}" dt="2023-02-20T11:17:02.761" v="65902" actId="21"/>
          <ac:picMkLst>
            <pc:docMk/>
            <pc:sldMk cId="2635205653" sldId="421"/>
            <ac:picMk id="6" creationId="{01F17EC1-8E0F-1FDC-C353-B5E4F5706163}"/>
          </ac:picMkLst>
        </pc:picChg>
        <pc:picChg chg="add mod modCrop">
          <ac:chgData name="CHRISTIAN MARESCALCO" userId="83dbff2c-528b-45f9-8ce3-1e4529a29ffa" providerId="ADAL" clId="{146671F7-89BE-4910-A2DC-DC66CFDA45AD}" dt="2023-02-20T11:25:52.889" v="66109" actId="1076"/>
          <ac:picMkLst>
            <pc:docMk/>
            <pc:sldMk cId="2635205653" sldId="421"/>
            <ac:picMk id="8" creationId="{F0B06311-392B-3D1F-ED6A-644D8081687D}"/>
          </ac:picMkLst>
        </pc:picChg>
        <pc:picChg chg="del">
          <ac:chgData name="CHRISTIAN MARESCALCO" userId="83dbff2c-528b-45f9-8ce3-1e4529a29ffa" providerId="ADAL" clId="{146671F7-89BE-4910-A2DC-DC66CFDA45AD}" dt="2023-02-20T11:11:35.126" v="65874" actId="21"/>
          <ac:picMkLst>
            <pc:docMk/>
            <pc:sldMk cId="2635205653" sldId="421"/>
            <ac:picMk id="13" creationId="{3A626634-ECD7-5997-96C4-05B635C25482}"/>
          </ac:picMkLst>
        </pc:picChg>
      </pc:sldChg>
      <pc:sldChg chg="addSp delSp modSp add mod">
        <pc:chgData name="CHRISTIAN MARESCALCO" userId="83dbff2c-528b-45f9-8ce3-1e4529a29ffa" providerId="ADAL" clId="{146671F7-89BE-4910-A2DC-DC66CFDA45AD}" dt="2023-02-20T11:39:28.831" v="66160" actId="732"/>
        <pc:sldMkLst>
          <pc:docMk/>
          <pc:sldMk cId="1497282437" sldId="422"/>
        </pc:sldMkLst>
        <pc:spChg chg="mod">
          <ac:chgData name="CHRISTIAN MARESCALCO" userId="83dbff2c-528b-45f9-8ce3-1e4529a29ffa" providerId="ADAL" clId="{146671F7-89BE-4910-A2DC-DC66CFDA45AD}" dt="2023-02-20T11:39:18.399" v="66159" actId="14100"/>
          <ac:spMkLst>
            <pc:docMk/>
            <pc:sldMk cId="1497282437" sldId="422"/>
            <ac:spMk id="2" creationId="{89676E68-C3B4-65E4-D644-93ED89BDA761}"/>
          </ac:spMkLst>
        </pc:spChg>
        <pc:spChg chg="del">
          <ac:chgData name="CHRISTIAN MARESCALCO" userId="83dbff2c-528b-45f9-8ce3-1e4529a29ffa" providerId="ADAL" clId="{146671F7-89BE-4910-A2DC-DC66CFDA45AD}" dt="2023-02-20T11:37:28.588" v="66150" actId="21"/>
          <ac:spMkLst>
            <pc:docMk/>
            <pc:sldMk cId="1497282437" sldId="422"/>
            <ac:spMk id="9" creationId="{15FC26D9-6BB6-C126-A947-0E1EE0CC1EC4}"/>
          </ac:spMkLst>
        </pc:spChg>
        <pc:spChg chg="del">
          <ac:chgData name="CHRISTIAN MARESCALCO" userId="83dbff2c-528b-45f9-8ce3-1e4529a29ffa" providerId="ADAL" clId="{146671F7-89BE-4910-A2DC-DC66CFDA45AD}" dt="2023-02-20T11:36:14.309" v="66142" actId="21"/>
          <ac:spMkLst>
            <pc:docMk/>
            <pc:sldMk cId="1497282437" sldId="422"/>
            <ac:spMk id="14" creationId="{E992129E-8C5A-C189-04FF-F1DADFAAAE10}"/>
          </ac:spMkLst>
        </pc:spChg>
        <pc:picChg chg="add mod">
          <ac:chgData name="CHRISTIAN MARESCALCO" userId="83dbff2c-528b-45f9-8ce3-1e4529a29ffa" providerId="ADAL" clId="{146671F7-89BE-4910-A2DC-DC66CFDA45AD}" dt="2023-02-20T11:37:58.184" v="66156" actId="1076"/>
          <ac:picMkLst>
            <pc:docMk/>
            <pc:sldMk cId="1497282437" sldId="422"/>
            <ac:picMk id="3" creationId="{AAE5B97F-D1BE-471C-0B9D-50E62DDA7652}"/>
          </ac:picMkLst>
        </pc:picChg>
        <pc:picChg chg="add mod modCrop">
          <ac:chgData name="CHRISTIAN MARESCALCO" userId="83dbff2c-528b-45f9-8ce3-1e4529a29ffa" providerId="ADAL" clId="{146671F7-89BE-4910-A2DC-DC66CFDA45AD}" dt="2023-02-20T11:39:28.831" v="66160" actId="732"/>
          <ac:picMkLst>
            <pc:docMk/>
            <pc:sldMk cId="1497282437" sldId="422"/>
            <ac:picMk id="4" creationId="{E4EBEE26-34B9-F04D-961A-31F612F8BCC1}"/>
          </ac:picMkLst>
        </pc:picChg>
        <pc:picChg chg="del">
          <ac:chgData name="CHRISTIAN MARESCALCO" userId="83dbff2c-528b-45f9-8ce3-1e4529a29ffa" providerId="ADAL" clId="{146671F7-89BE-4910-A2DC-DC66CFDA45AD}" dt="2023-02-20T11:36:16.618" v="66143" actId="21"/>
          <ac:picMkLst>
            <pc:docMk/>
            <pc:sldMk cId="1497282437" sldId="422"/>
            <ac:picMk id="8" creationId="{F0B06311-392B-3D1F-ED6A-644D8081687D}"/>
          </ac:picMkLst>
        </pc:picChg>
      </pc:sldChg>
      <pc:sldChg chg="modSp add del mod">
        <pc:chgData name="CHRISTIAN MARESCALCO" userId="83dbff2c-528b-45f9-8ce3-1e4529a29ffa" providerId="ADAL" clId="{146671F7-89BE-4910-A2DC-DC66CFDA45AD}" dt="2023-02-20T19:35:01.927" v="67512" actId="2696"/>
        <pc:sldMkLst>
          <pc:docMk/>
          <pc:sldMk cId="2030765814" sldId="423"/>
        </pc:sldMkLst>
        <pc:spChg chg="mod">
          <ac:chgData name="CHRISTIAN MARESCALCO" userId="83dbff2c-528b-45f9-8ce3-1e4529a29ffa" providerId="ADAL" clId="{146671F7-89BE-4910-A2DC-DC66CFDA45AD}" dt="2023-02-20T14:40:17.369" v="66199" actId="20577"/>
          <ac:spMkLst>
            <pc:docMk/>
            <pc:sldMk cId="2030765814" sldId="423"/>
            <ac:spMk id="3" creationId="{A9B95035-84E7-29D1-FC16-623803CBAC52}"/>
          </ac:spMkLst>
        </pc:spChg>
        <pc:spChg chg="mod">
          <ac:chgData name="CHRISTIAN MARESCALCO" userId="83dbff2c-528b-45f9-8ce3-1e4529a29ffa" providerId="ADAL" clId="{146671F7-89BE-4910-A2DC-DC66CFDA45AD}" dt="2023-02-20T19:33:46.197" v="67503" actId="20577"/>
          <ac:spMkLst>
            <pc:docMk/>
            <pc:sldMk cId="2030765814" sldId="423"/>
            <ac:spMk id="4" creationId="{FAA568A4-682A-8842-B3CB-7795C480FA91}"/>
          </ac:spMkLst>
        </pc:spChg>
      </pc:sldChg>
      <pc:sldChg chg="addSp delSp modSp new mod">
        <pc:chgData name="CHRISTIAN MARESCALCO" userId="83dbff2c-528b-45f9-8ce3-1e4529a29ffa" providerId="ADAL" clId="{146671F7-89BE-4910-A2DC-DC66CFDA45AD}" dt="2023-02-20T19:01:27.213" v="66827" actId="20577"/>
        <pc:sldMkLst>
          <pc:docMk/>
          <pc:sldMk cId="1572381016" sldId="424"/>
        </pc:sldMkLst>
        <pc:spChg chg="add mod">
          <ac:chgData name="CHRISTIAN MARESCALCO" userId="83dbff2c-528b-45f9-8ce3-1e4529a29ffa" providerId="ADAL" clId="{146671F7-89BE-4910-A2DC-DC66CFDA45AD}" dt="2023-02-20T18:59:41.440" v="66824" actId="1076"/>
          <ac:spMkLst>
            <pc:docMk/>
            <pc:sldMk cId="1572381016" sldId="424"/>
            <ac:spMk id="2" creationId="{BBE05FBE-79CC-6FE5-575B-DCB6FCEBC989}"/>
          </ac:spMkLst>
        </pc:spChg>
        <pc:spChg chg="add del mod">
          <ac:chgData name="CHRISTIAN MARESCALCO" userId="83dbff2c-528b-45f9-8ce3-1e4529a29ffa" providerId="ADAL" clId="{146671F7-89BE-4910-A2DC-DC66CFDA45AD}" dt="2023-02-20T19:01:27.213" v="66827" actId="20577"/>
          <ac:spMkLst>
            <pc:docMk/>
            <pc:sldMk cId="1572381016" sldId="424"/>
            <ac:spMk id="3" creationId="{5A5E5C37-1A8C-12EA-2E54-DE081A6C2D26}"/>
          </ac:spMkLst>
        </pc:spChg>
        <pc:picChg chg="add del mod">
          <ac:chgData name="CHRISTIAN MARESCALCO" userId="83dbff2c-528b-45f9-8ce3-1e4529a29ffa" providerId="ADAL" clId="{146671F7-89BE-4910-A2DC-DC66CFDA45AD}" dt="2023-02-20T18:59:24.985" v="66819" actId="21"/>
          <ac:picMkLst>
            <pc:docMk/>
            <pc:sldMk cId="1572381016" sldId="424"/>
            <ac:picMk id="4" creationId="{DAE4BA9F-FF17-20DF-4402-E8E571E016CB}"/>
          </ac:picMkLst>
        </pc:picChg>
        <pc:picChg chg="add mod">
          <ac:chgData name="CHRISTIAN MARESCALCO" userId="83dbff2c-528b-45f9-8ce3-1e4529a29ffa" providerId="ADAL" clId="{146671F7-89BE-4910-A2DC-DC66CFDA45AD}" dt="2023-02-20T18:59:31.490" v="66823" actId="1076"/>
          <ac:picMkLst>
            <pc:docMk/>
            <pc:sldMk cId="1572381016" sldId="424"/>
            <ac:picMk id="6" creationId="{780C859E-2AD4-CE3C-0FE3-7588502BB6BA}"/>
          </ac:picMkLst>
        </pc:picChg>
      </pc:sldChg>
      <pc:sldChg chg="addSp delSp modSp add mod">
        <pc:chgData name="CHRISTIAN MARESCALCO" userId="83dbff2c-528b-45f9-8ce3-1e4529a29ffa" providerId="ADAL" clId="{146671F7-89BE-4910-A2DC-DC66CFDA45AD}" dt="2023-02-20T19:04:30.165" v="66867" actId="1076"/>
        <pc:sldMkLst>
          <pc:docMk/>
          <pc:sldMk cId="2341451170" sldId="425"/>
        </pc:sldMkLst>
        <pc:spChg chg="mod">
          <ac:chgData name="CHRISTIAN MARESCALCO" userId="83dbff2c-528b-45f9-8ce3-1e4529a29ffa" providerId="ADAL" clId="{146671F7-89BE-4910-A2DC-DC66CFDA45AD}" dt="2023-02-20T19:04:30.165" v="66867" actId="1076"/>
          <ac:spMkLst>
            <pc:docMk/>
            <pc:sldMk cId="2341451170" sldId="425"/>
            <ac:spMk id="2" creationId="{4F4CED7F-FAB6-C41A-4B84-ABB9F181733C}"/>
          </ac:spMkLst>
        </pc:spChg>
        <pc:picChg chg="add mod">
          <ac:chgData name="CHRISTIAN MARESCALCO" userId="83dbff2c-528b-45f9-8ce3-1e4529a29ffa" providerId="ADAL" clId="{146671F7-89BE-4910-A2DC-DC66CFDA45AD}" dt="2023-02-20T19:04:23.997" v="66866" actId="1076"/>
          <ac:picMkLst>
            <pc:docMk/>
            <pc:sldMk cId="2341451170" sldId="425"/>
            <ac:picMk id="3" creationId="{E78F0B3F-871B-B6C4-F402-575FF942279A}"/>
          </ac:picMkLst>
        </pc:picChg>
        <pc:picChg chg="add mod">
          <ac:chgData name="CHRISTIAN MARESCALCO" userId="83dbff2c-528b-45f9-8ce3-1e4529a29ffa" providerId="ADAL" clId="{146671F7-89BE-4910-A2DC-DC66CFDA45AD}" dt="2023-02-20T19:04:19.829" v="66865" actId="1076"/>
          <ac:picMkLst>
            <pc:docMk/>
            <pc:sldMk cId="2341451170" sldId="425"/>
            <ac:picMk id="4" creationId="{8AC52E3B-9ABF-2FCC-58FD-8CE43B4D9520}"/>
          </ac:picMkLst>
        </pc:picChg>
        <pc:picChg chg="add del">
          <ac:chgData name="CHRISTIAN MARESCALCO" userId="83dbff2c-528b-45f9-8ce3-1e4529a29ffa" providerId="ADAL" clId="{146671F7-89BE-4910-A2DC-DC66CFDA45AD}" dt="2023-02-20T19:03:55.455" v="66853" actId="21"/>
          <ac:picMkLst>
            <pc:docMk/>
            <pc:sldMk cId="2341451170" sldId="425"/>
            <ac:picMk id="6" creationId="{279B571B-8CCE-4F85-2288-CC78C1A186C7}"/>
          </ac:picMkLst>
        </pc:picChg>
      </pc:sldChg>
      <pc:sldChg chg="addSp delSp modSp add mod">
        <pc:chgData name="CHRISTIAN MARESCALCO" userId="83dbff2c-528b-45f9-8ce3-1e4529a29ffa" providerId="ADAL" clId="{146671F7-89BE-4910-A2DC-DC66CFDA45AD}" dt="2023-02-21T10:56:30.111" v="69373" actId="20577"/>
        <pc:sldMkLst>
          <pc:docMk/>
          <pc:sldMk cId="1244743804" sldId="426"/>
        </pc:sldMkLst>
        <pc:spChg chg="mod">
          <ac:chgData name="CHRISTIAN MARESCALCO" userId="83dbff2c-528b-45f9-8ce3-1e4529a29ffa" providerId="ADAL" clId="{146671F7-89BE-4910-A2DC-DC66CFDA45AD}" dt="2023-02-20T21:05:24.765" v="68779" actId="1076"/>
          <ac:spMkLst>
            <pc:docMk/>
            <pc:sldMk cId="1244743804" sldId="426"/>
            <ac:spMk id="3" creationId="{A9B95035-84E7-29D1-FC16-623803CBAC52}"/>
          </ac:spMkLst>
        </pc:spChg>
        <pc:spChg chg="mod">
          <ac:chgData name="CHRISTIAN MARESCALCO" userId="83dbff2c-528b-45f9-8ce3-1e4529a29ffa" providerId="ADAL" clId="{146671F7-89BE-4910-A2DC-DC66CFDA45AD}" dt="2023-02-21T10:56:30.111" v="69373" actId="20577"/>
          <ac:spMkLst>
            <pc:docMk/>
            <pc:sldMk cId="1244743804" sldId="426"/>
            <ac:spMk id="4" creationId="{FAA568A4-682A-8842-B3CB-7795C480FA91}"/>
          </ac:spMkLst>
        </pc:spChg>
        <pc:spChg chg="add mod">
          <ac:chgData name="CHRISTIAN MARESCALCO" userId="83dbff2c-528b-45f9-8ce3-1e4529a29ffa" providerId="ADAL" clId="{146671F7-89BE-4910-A2DC-DC66CFDA45AD}" dt="2023-02-20T21:05:18.422" v="68777" actId="1076"/>
          <ac:spMkLst>
            <pc:docMk/>
            <pc:sldMk cId="1244743804" sldId="426"/>
            <ac:spMk id="5" creationId="{FDD39A26-A8F7-DAE0-9951-68B6C9CA84E1}"/>
          </ac:spMkLst>
        </pc:spChg>
        <pc:spChg chg="add mod">
          <ac:chgData name="CHRISTIAN MARESCALCO" userId="83dbff2c-528b-45f9-8ce3-1e4529a29ffa" providerId="ADAL" clId="{146671F7-89BE-4910-A2DC-DC66CFDA45AD}" dt="2023-02-20T21:05:15.757" v="68776" actId="1076"/>
          <ac:spMkLst>
            <pc:docMk/>
            <pc:sldMk cId="1244743804" sldId="426"/>
            <ac:spMk id="7" creationId="{3B2DB314-900F-5D69-4E13-4C865D09B6B3}"/>
          </ac:spMkLst>
        </pc:spChg>
        <pc:picChg chg="del">
          <ac:chgData name="CHRISTIAN MARESCALCO" userId="83dbff2c-528b-45f9-8ce3-1e4529a29ffa" providerId="ADAL" clId="{146671F7-89BE-4910-A2DC-DC66CFDA45AD}" dt="2023-02-20T20:51:39.929" v="67767" actId="478"/>
          <ac:picMkLst>
            <pc:docMk/>
            <pc:sldMk cId="1244743804" sldId="426"/>
            <ac:picMk id="6" creationId="{2512A756-E7B9-9FDB-DD1A-9902B84A4BAB}"/>
          </ac:picMkLst>
        </pc:picChg>
      </pc:sldChg>
    </pc:docChg>
  </pc:docChgLst>
  <pc:docChgLst>
    <pc:chgData name="ANTONIO AVOLIO" userId="S::antonio.avolio3@studenti.unina.it::09e6f064-7614-4d87-9c34-a1a18c6313c9" providerId="AD" clId="Web-{DB0BC2B1-4EDD-48A8-8893-87533FE0DF57}"/>
    <pc:docChg chg="modSld">
      <pc:chgData name="ANTONIO AVOLIO" userId="S::antonio.avolio3@studenti.unina.it::09e6f064-7614-4d87-9c34-a1a18c6313c9" providerId="AD" clId="Web-{DB0BC2B1-4EDD-48A8-8893-87533FE0DF57}" dt="2023-02-19T16:27:39.116" v="1013" actId="1076"/>
      <pc:docMkLst>
        <pc:docMk/>
      </pc:docMkLst>
      <pc:sldChg chg="delSp modSp">
        <pc:chgData name="ANTONIO AVOLIO" userId="S::antonio.avolio3@studenti.unina.it::09e6f064-7614-4d87-9c34-a1a18c6313c9" providerId="AD" clId="Web-{DB0BC2B1-4EDD-48A8-8893-87533FE0DF57}" dt="2023-02-19T16:11:37.175" v="13" actId="1076"/>
        <pc:sldMkLst>
          <pc:docMk/>
          <pc:sldMk cId="1106215568" sldId="378"/>
        </pc:sldMkLst>
        <pc:spChg chg="mod">
          <ac:chgData name="ANTONIO AVOLIO" userId="S::antonio.avolio3@studenti.unina.it::09e6f064-7614-4d87-9c34-a1a18c6313c9" providerId="AD" clId="Web-{DB0BC2B1-4EDD-48A8-8893-87533FE0DF57}" dt="2023-02-19T16:11:37.175" v="13" actId="1076"/>
          <ac:spMkLst>
            <pc:docMk/>
            <pc:sldMk cId="1106215568" sldId="378"/>
            <ac:spMk id="4" creationId="{01A62498-8D81-CD57-4B1C-39C6421FC7E7}"/>
          </ac:spMkLst>
        </pc:spChg>
        <pc:spChg chg="del mod">
          <ac:chgData name="ANTONIO AVOLIO" userId="S::antonio.avolio3@studenti.unina.it::09e6f064-7614-4d87-9c34-a1a18c6313c9" providerId="AD" clId="Web-{DB0BC2B1-4EDD-48A8-8893-87533FE0DF57}" dt="2023-02-19T16:11:34.144" v="12"/>
          <ac:spMkLst>
            <pc:docMk/>
            <pc:sldMk cId="1106215568" sldId="378"/>
            <ac:spMk id="12" creationId="{9BF9BB9C-6B1A-32DA-141A-EABABF3D68C7}"/>
          </ac:spMkLst>
        </pc:spChg>
        <pc:graphicFrameChg chg="mod modGraphic">
          <ac:chgData name="ANTONIO AVOLIO" userId="S::antonio.avolio3@studenti.unina.it::09e6f064-7614-4d87-9c34-a1a18c6313c9" providerId="AD" clId="Web-{DB0BC2B1-4EDD-48A8-8893-87533FE0DF57}" dt="2023-02-19T16:11:14.549" v="10"/>
          <ac:graphicFrameMkLst>
            <pc:docMk/>
            <pc:sldMk cId="1106215568" sldId="378"/>
            <ac:graphicFrameMk id="8" creationId="{6A7FBA4A-BCF9-E3AE-FDCF-FBD51CC860BA}"/>
          </ac:graphicFrameMkLst>
        </pc:graphicFrameChg>
      </pc:sldChg>
      <pc:sldChg chg="addSp modSp">
        <pc:chgData name="ANTONIO AVOLIO" userId="S::antonio.avolio3@studenti.unina.it::09e6f064-7614-4d87-9c34-a1a18c6313c9" providerId="AD" clId="Web-{DB0BC2B1-4EDD-48A8-8893-87533FE0DF57}" dt="2023-02-19T16:27:39.116" v="1013" actId="1076"/>
        <pc:sldMkLst>
          <pc:docMk/>
          <pc:sldMk cId="2154089755" sldId="405"/>
        </pc:sldMkLst>
        <pc:spChg chg="add mod">
          <ac:chgData name="ANTONIO AVOLIO" userId="S::antonio.avolio3@studenti.unina.it::09e6f064-7614-4d87-9c34-a1a18c6313c9" providerId="AD" clId="Web-{DB0BC2B1-4EDD-48A8-8893-87533FE0DF57}" dt="2023-02-19T16:27:39.116" v="1013" actId="1076"/>
          <ac:spMkLst>
            <pc:docMk/>
            <pc:sldMk cId="2154089755" sldId="405"/>
            <ac:spMk id="4" creationId="{642358C8-7C48-4FEB-AFED-7E84E5C81F33}"/>
          </ac:spMkLst>
        </pc:spChg>
        <pc:spChg chg="mod">
          <ac:chgData name="ANTONIO AVOLIO" userId="S::antonio.avolio3@studenti.unina.it::09e6f064-7614-4d87-9c34-a1a18c6313c9" providerId="AD" clId="Web-{DB0BC2B1-4EDD-48A8-8893-87533FE0DF57}" dt="2023-02-19T16:26:45.128" v="957" actId="20577"/>
          <ac:spMkLst>
            <pc:docMk/>
            <pc:sldMk cId="2154089755" sldId="405"/>
            <ac:spMk id="6" creationId="{58C6E3D1-8E69-3181-2817-2411FF909D62}"/>
          </ac:spMkLst>
        </pc:spChg>
        <pc:picChg chg="add mod">
          <ac:chgData name="ANTONIO AVOLIO" userId="S::antonio.avolio3@studenti.unina.it::09e6f064-7614-4d87-9c34-a1a18c6313c9" providerId="AD" clId="Web-{DB0BC2B1-4EDD-48A8-8893-87533FE0DF57}" dt="2023-02-19T16:27:01.145" v="964" actId="1076"/>
          <ac:picMkLst>
            <pc:docMk/>
            <pc:sldMk cId="2154089755" sldId="405"/>
            <ac:picMk id="3" creationId="{E24C5E74-CCAD-6E24-3632-34EC0204726B}"/>
          </ac:picMkLst>
        </pc:picChg>
      </pc:sldChg>
      <pc:sldChg chg="modSp">
        <pc:chgData name="ANTONIO AVOLIO" userId="S::antonio.avolio3@studenti.unina.it::09e6f064-7614-4d87-9c34-a1a18c6313c9" providerId="AD" clId="Web-{DB0BC2B1-4EDD-48A8-8893-87533FE0DF57}" dt="2023-02-19T15:29:25.708" v="6"/>
        <pc:sldMkLst>
          <pc:docMk/>
          <pc:sldMk cId="1803106668" sldId="408"/>
        </pc:sldMkLst>
        <pc:picChg chg="mod modCrop">
          <ac:chgData name="ANTONIO AVOLIO" userId="S::antonio.avolio3@studenti.unina.it::09e6f064-7614-4d87-9c34-a1a18c6313c9" providerId="AD" clId="Web-{DB0BC2B1-4EDD-48A8-8893-87533FE0DF57}" dt="2023-02-19T15:29:25.708" v="6"/>
          <ac:picMkLst>
            <pc:docMk/>
            <pc:sldMk cId="1803106668" sldId="408"/>
            <ac:picMk id="8" creationId="{9249115D-FACD-A392-54BD-42AE50941E05}"/>
          </ac:picMkLst>
        </pc:picChg>
      </pc:sldChg>
      <pc:sldChg chg="modSp">
        <pc:chgData name="ANTONIO AVOLIO" userId="S::antonio.avolio3@studenti.unina.it::09e6f064-7614-4d87-9c34-a1a18c6313c9" providerId="AD" clId="Web-{DB0BC2B1-4EDD-48A8-8893-87533FE0DF57}" dt="2023-02-19T15:06:20.725" v="3" actId="1076"/>
        <pc:sldMkLst>
          <pc:docMk/>
          <pc:sldMk cId="1039029700" sldId="411"/>
        </pc:sldMkLst>
        <pc:picChg chg="mod">
          <ac:chgData name="ANTONIO AVOLIO" userId="S::antonio.avolio3@studenti.unina.it::09e6f064-7614-4d87-9c34-a1a18c6313c9" providerId="AD" clId="Web-{DB0BC2B1-4EDD-48A8-8893-87533FE0DF57}" dt="2023-02-19T15:06:20.725" v="3" actId="1076"/>
          <ac:picMkLst>
            <pc:docMk/>
            <pc:sldMk cId="1039029700" sldId="411"/>
            <ac:picMk id="4" creationId="{4C66913D-777A-31FD-6B0A-D4BDC6B4F05E}"/>
          </ac:picMkLst>
        </pc:picChg>
      </pc:sldChg>
    </pc:docChg>
  </pc:docChgLst>
  <pc:docChgLst>
    <pc:chgData name="ANTONIO AVOLIO" userId="S::antonio.avolio3@studenti.unina.it::09e6f064-7614-4d87-9c34-a1a18c6313c9" providerId="AD" clId="Web-{185390D5-75CC-4C2B-B752-19CBAD399437}"/>
    <pc:docChg chg="addSld delSld modSld modSection">
      <pc:chgData name="ANTONIO AVOLIO" userId="S::antonio.avolio3@studenti.unina.it::09e6f064-7614-4d87-9c34-a1a18c6313c9" providerId="AD" clId="Web-{185390D5-75CC-4C2B-B752-19CBAD399437}" dt="2023-02-17T16:45:35.250" v="879" actId="20577"/>
      <pc:docMkLst>
        <pc:docMk/>
      </pc:docMkLst>
      <pc:sldChg chg="addSp delSp modSp">
        <pc:chgData name="ANTONIO AVOLIO" userId="S::antonio.avolio3@studenti.unina.it::09e6f064-7614-4d87-9c34-a1a18c6313c9" providerId="AD" clId="Web-{185390D5-75CC-4C2B-B752-19CBAD399437}" dt="2023-02-17T14:03:30.646" v="875" actId="20577"/>
        <pc:sldMkLst>
          <pc:docMk/>
          <pc:sldMk cId="1106215568" sldId="378"/>
        </pc:sldMkLst>
        <pc:spChg chg="add mod">
          <ac:chgData name="ANTONIO AVOLIO" userId="S::antonio.avolio3@studenti.unina.it::09e6f064-7614-4d87-9c34-a1a18c6313c9" providerId="AD" clId="Web-{185390D5-75CC-4C2B-B752-19CBAD399437}" dt="2023-02-17T13:59:36.968" v="847" actId="1076"/>
          <ac:spMkLst>
            <pc:docMk/>
            <pc:sldMk cId="1106215568" sldId="378"/>
            <ac:spMk id="4" creationId="{01A62498-8D81-CD57-4B1C-39C6421FC7E7}"/>
          </ac:spMkLst>
        </pc:spChg>
        <pc:spChg chg="del">
          <ac:chgData name="ANTONIO AVOLIO" userId="S::antonio.avolio3@studenti.unina.it::09e6f064-7614-4d87-9c34-a1a18c6313c9" providerId="AD" clId="Web-{185390D5-75CC-4C2B-B752-19CBAD399437}" dt="2023-02-17T13:46:35.602" v="675"/>
          <ac:spMkLst>
            <pc:docMk/>
            <pc:sldMk cId="1106215568" sldId="378"/>
            <ac:spMk id="5" creationId="{426992D2-8752-A757-A47B-B71BB17BBD28}"/>
          </ac:spMkLst>
        </pc:spChg>
        <pc:spChg chg="add mod">
          <ac:chgData name="ANTONIO AVOLIO" userId="S::antonio.avolio3@studenti.unina.it::09e6f064-7614-4d87-9c34-a1a18c6313c9" providerId="AD" clId="Web-{185390D5-75CC-4C2B-B752-19CBAD399437}" dt="2023-02-17T14:03:30.646" v="875" actId="20577"/>
          <ac:spMkLst>
            <pc:docMk/>
            <pc:sldMk cId="1106215568" sldId="378"/>
            <ac:spMk id="7" creationId="{4899D2E8-3682-0FA5-25B9-7960897A2E57}"/>
          </ac:spMkLst>
        </pc:spChg>
        <pc:spChg chg="del">
          <ac:chgData name="ANTONIO AVOLIO" userId="S::antonio.avolio3@studenti.unina.it::09e6f064-7614-4d87-9c34-a1a18c6313c9" providerId="AD" clId="Web-{185390D5-75CC-4C2B-B752-19CBAD399437}" dt="2023-02-17T13:59:19.326" v="842"/>
          <ac:spMkLst>
            <pc:docMk/>
            <pc:sldMk cId="1106215568" sldId="378"/>
            <ac:spMk id="11" creationId="{AF107F01-2848-4E04-27F6-57D2F84A656E}"/>
          </ac:spMkLst>
        </pc:spChg>
        <pc:spChg chg="add mod">
          <ac:chgData name="ANTONIO AVOLIO" userId="S::antonio.avolio3@studenti.unina.it::09e6f064-7614-4d87-9c34-a1a18c6313c9" providerId="AD" clId="Web-{185390D5-75CC-4C2B-B752-19CBAD399437}" dt="2023-02-17T14:01:25.908" v="866" actId="1076"/>
          <ac:spMkLst>
            <pc:docMk/>
            <pc:sldMk cId="1106215568" sldId="378"/>
            <ac:spMk id="12" creationId="{9BF9BB9C-6B1A-32DA-141A-EABABF3D68C7}"/>
          </ac:spMkLst>
        </pc:spChg>
        <pc:graphicFrameChg chg="mod modGraphic">
          <ac:chgData name="ANTONIO AVOLIO" userId="S::antonio.avolio3@studenti.unina.it::09e6f064-7614-4d87-9c34-a1a18c6313c9" providerId="AD" clId="Web-{185390D5-75CC-4C2B-B752-19CBAD399437}" dt="2023-02-17T13:58:46.888" v="835"/>
          <ac:graphicFrameMkLst>
            <pc:docMk/>
            <pc:sldMk cId="1106215568" sldId="378"/>
            <ac:graphicFrameMk id="8" creationId="{6A7FBA4A-BCF9-E3AE-FDCF-FBD51CC860BA}"/>
          </ac:graphicFrameMkLst>
        </pc:graphicFrameChg>
        <pc:picChg chg="mod">
          <ac:chgData name="ANTONIO AVOLIO" userId="S::antonio.avolio3@studenti.unina.it::09e6f064-7614-4d87-9c34-a1a18c6313c9" providerId="AD" clId="Web-{185390D5-75CC-4C2B-B752-19CBAD399437}" dt="2023-02-17T13:46:31.446" v="674" actId="14100"/>
          <ac:picMkLst>
            <pc:docMk/>
            <pc:sldMk cId="1106215568" sldId="378"/>
            <ac:picMk id="6" creationId="{ADB09EF3-54C4-1695-BAC7-FD000DBBFD7C}"/>
          </ac:picMkLst>
        </pc:picChg>
        <pc:cxnChg chg="add mod">
          <ac:chgData name="ANTONIO AVOLIO" userId="S::antonio.avolio3@studenti.unina.it::09e6f064-7614-4d87-9c34-a1a18c6313c9" providerId="AD" clId="Web-{185390D5-75CC-4C2B-B752-19CBAD399437}" dt="2023-02-17T14:02:29.316" v="871" actId="14100"/>
          <ac:cxnSpMkLst>
            <pc:docMk/>
            <pc:sldMk cId="1106215568" sldId="378"/>
            <ac:cxnSpMk id="9" creationId="{781B8E85-A569-9FD3-A549-B5940B958BAC}"/>
          </ac:cxnSpMkLst>
        </pc:cxnChg>
        <pc:cxnChg chg="mod">
          <ac:chgData name="ANTONIO AVOLIO" userId="S::antonio.avolio3@studenti.unina.it::09e6f064-7614-4d87-9c34-a1a18c6313c9" providerId="AD" clId="Web-{185390D5-75CC-4C2B-B752-19CBAD399437}" dt="2023-02-17T14:01:46.315" v="870" actId="14100"/>
          <ac:cxnSpMkLst>
            <pc:docMk/>
            <pc:sldMk cId="1106215568" sldId="378"/>
            <ac:cxnSpMk id="10" creationId="{1C1ED332-8CDB-C314-5486-377A90FE96CA}"/>
          </ac:cxnSpMkLst>
        </pc:cxnChg>
        <pc:cxnChg chg="add mod">
          <ac:chgData name="ANTONIO AVOLIO" userId="S::antonio.avolio3@studenti.unina.it::09e6f064-7614-4d87-9c34-a1a18c6313c9" providerId="AD" clId="Web-{185390D5-75CC-4C2B-B752-19CBAD399437}" dt="2023-02-17T14:01:34.065" v="869" actId="14100"/>
          <ac:cxnSpMkLst>
            <pc:docMk/>
            <pc:sldMk cId="1106215568" sldId="378"/>
            <ac:cxnSpMk id="13" creationId="{7E0038B7-FCDB-D8DE-E9C9-F91DE481413C}"/>
          </ac:cxnSpMkLst>
        </pc:cxnChg>
      </pc:sldChg>
      <pc:sldChg chg="modSp">
        <pc:chgData name="ANTONIO AVOLIO" userId="S::antonio.avolio3@studenti.unina.it::09e6f064-7614-4d87-9c34-a1a18c6313c9" providerId="AD" clId="Web-{185390D5-75CC-4C2B-B752-19CBAD399437}" dt="2023-02-17T13:18:36.102" v="14" actId="14100"/>
        <pc:sldMkLst>
          <pc:docMk/>
          <pc:sldMk cId="1700526705" sldId="379"/>
        </pc:sldMkLst>
        <pc:spChg chg="mod">
          <ac:chgData name="ANTONIO AVOLIO" userId="S::antonio.avolio3@studenti.unina.it::09e6f064-7614-4d87-9c34-a1a18c6313c9" providerId="AD" clId="Web-{185390D5-75CC-4C2B-B752-19CBAD399437}" dt="2023-02-17T13:18:29.133" v="11" actId="20577"/>
          <ac:spMkLst>
            <pc:docMk/>
            <pc:sldMk cId="1700526705" sldId="379"/>
            <ac:spMk id="5" creationId="{D4D11CA0-04F3-BCDC-544B-E7755A6128F0}"/>
          </ac:spMkLst>
        </pc:spChg>
        <pc:graphicFrameChg chg="modGraphic">
          <ac:chgData name="ANTONIO AVOLIO" userId="S::antonio.avolio3@studenti.unina.it::09e6f064-7614-4d87-9c34-a1a18c6313c9" providerId="AD" clId="Web-{185390D5-75CC-4C2B-B752-19CBAD399437}" dt="2023-02-17T13:12:02.435" v="1"/>
          <ac:graphicFrameMkLst>
            <pc:docMk/>
            <pc:sldMk cId="1700526705" sldId="379"/>
            <ac:graphicFrameMk id="8" creationId="{6A7FBA4A-BCF9-E3AE-FDCF-FBD51CC860BA}"/>
          </ac:graphicFrameMkLst>
        </pc:graphicFrameChg>
        <pc:cxnChg chg="mod">
          <ac:chgData name="ANTONIO AVOLIO" userId="S::antonio.avolio3@studenti.unina.it::09e6f064-7614-4d87-9c34-a1a18c6313c9" providerId="AD" clId="Web-{185390D5-75CC-4C2B-B752-19CBAD399437}" dt="2023-02-17T13:18:36.102" v="14" actId="14100"/>
          <ac:cxnSpMkLst>
            <pc:docMk/>
            <pc:sldMk cId="1700526705" sldId="379"/>
            <ac:cxnSpMk id="2" creationId="{7E6126BA-78B7-3247-B2C5-22463C864ADD}"/>
          </ac:cxnSpMkLst>
        </pc:cxnChg>
        <pc:cxnChg chg="mod">
          <ac:chgData name="ANTONIO AVOLIO" userId="S::antonio.avolio3@studenti.unina.it::09e6f064-7614-4d87-9c34-a1a18c6313c9" providerId="AD" clId="Web-{185390D5-75CC-4C2B-B752-19CBAD399437}" dt="2023-02-17T13:18:31.024" v="12" actId="14100"/>
          <ac:cxnSpMkLst>
            <pc:docMk/>
            <pc:sldMk cId="1700526705" sldId="379"/>
            <ac:cxnSpMk id="10" creationId="{1C1ED332-8CDB-C314-5486-377A90FE96CA}"/>
          </ac:cxnSpMkLst>
        </pc:cxnChg>
      </pc:sldChg>
      <pc:sldChg chg="modSp">
        <pc:chgData name="ANTONIO AVOLIO" userId="S::antonio.avolio3@studenti.unina.it::09e6f064-7614-4d87-9c34-a1a18c6313c9" providerId="AD" clId="Web-{185390D5-75CC-4C2B-B752-19CBAD399437}" dt="2023-02-17T13:19:45.651" v="42"/>
        <pc:sldMkLst>
          <pc:docMk/>
          <pc:sldMk cId="1658572692" sldId="380"/>
        </pc:sldMkLst>
        <pc:spChg chg="mod">
          <ac:chgData name="ANTONIO AVOLIO" userId="S::antonio.avolio3@studenti.unina.it::09e6f064-7614-4d87-9c34-a1a18c6313c9" providerId="AD" clId="Web-{185390D5-75CC-4C2B-B752-19CBAD399437}" dt="2023-02-17T13:18:21.602" v="9" actId="20577"/>
          <ac:spMkLst>
            <pc:docMk/>
            <pc:sldMk cId="1658572692" sldId="380"/>
            <ac:spMk id="5" creationId="{D4D11CA0-04F3-BCDC-544B-E7755A6128F0}"/>
          </ac:spMkLst>
        </pc:spChg>
        <pc:spChg chg="mod">
          <ac:chgData name="ANTONIO AVOLIO" userId="S::antonio.avolio3@studenti.unina.it::09e6f064-7614-4d87-9c34-a1a18c6313c9" providerId="AD" clId="Web-{185390D5-75CC-4C2B-B752-19CBAD399437}" dt="2023-02-17T13:19:20.760" v="40" actId="1076"/>
          <ac:spMkLst>
            <pc:docMk/>
            <pc:sldMk cId="1658572692" sldId="380"/>
            <ac:spMk id="11" creationId="{AF107F01-2848-4E04-27F6-57D2F84A656E}"/>
          </ac:spMkLst>
        </pc:spChg>
        <pc:graphicFrameChg chg="mod modGraphic">
          <ac:chgData name="ANTONIO AVOLIO" userId="S::antonio.avolio3@studenti.unina.it::09e6f064-7614-4d87-9c34-a1a18c6313c9" providerId="AD" clId="Web-{185390D5-75CC-4C2B-B752-19CBAD399437}" dt="2023-02-17T13:19:45.651" v="42"/>
          <ac:graphicFrameMkLst>
            <pc:docMk/>
            <pc:sldMk cId="1658572692" sldId="380"/>
            <ac:graphicFrameMk id="8" creationId="{6A7FBA4A-BCF9-E3AE-FDCF-FBD51CC860BA}"/>
          </ac:graphicFrameMkLst>
        </pc:graphicFrameChg>
      </pc:sldChg>
      <pc:sldChg chg="modSp add replId">
        <pc:chgData name="ANTONIO AVOLIO" userId="S::antonio.avolio3@studenti.unina.it::09e6f064-7614-4d87-9c34-a1a18c6313c9" providerId="AD" clId="Web-{185390D5-75CC-4C2B-B752-19CBAD399437}" dt="2023-02-17T16:45:35.250" v="879" actId="20577"/>
        <pc:sldMkLst>
          <pc:docMk/>
          <pc:sldMk cId="238070314" sldId="381"/>
        </pc:sldMkLst>
        <pc:spChg chg="mod">
          <ac:chgData name="ANTONIO AVOLIO" userId="S::antonio.avolio3@studenti.unina.it::09e6f064-7614-4d87-9c34-a1a18c6313c9" providerId="AD" clId="Web-{185390D5-75CC-4C2B-B752-19CBAD399437}" dt="2023-02-17T16:45:35.250" v="879" actId="20577"/>
          <ac:spMkLst>
            <pc:docMk/>
            <pc:sldMk cId="238070314" sldId="381"/>
            <ac:spMk id="5" creationId="{426992D2-8752-A757-A47B-B71BB17BBD28}"/>
          </ac:spMkLst>
        </pc:spChg>
      </pc:sldChg>
      <pc:sldChg chg="add del replId">
        <pc:chgData name="ANTONIO AVOLIO" userId="S::antonio.avolio3@studenti.unina.it::09e6f064-7614-4d87-9c34-a1a18c6313c9" providerId="AD" clId="Web-{185390D5-75CC-4C2B-B752-19CBAD399437}" dt="2023-02-17T16:45:12.796" v="876"/>
        <pc:sldMkLst>
          <pc:docMk/>
          <pc:sldMk cId="309113450" sldId="382"/>
        </pc:sldMkLst>
      </pc:sldChg>
      <pc:sldChg chg="addSp modSp add replId">
        <pc:chgData name="ANTONIO AVOLIO" userId="S::antonio.avolio3@studenti.unina.it::09e6f064-7614-4d87-9c34-a1a18c6313c9" providerId="AD" clId="Web-{185390D5-75CC-4C2B-B752-19CBAD399437}" dt="2023-02-17T13:23:27.188" v="117" actId="14100"/>
        <pc:sldMkLst>
          <pc:docMk/>
          <pc:sldMk cId="341230957" sldId="383"/>
        </pc:sldMkLst>
        <pc:spChg chg="mod">
          <ac:chgData name="ANTONIO AVOLIO" userId="S::antonio.avolio3@studenti.unina.it::09e6f064-7614-4d87-9c34-a1a18c6313c9" providerId="AD" clId="Web-{185390D5-75CC-4C2B-B752-19CBAD399437}" dt="2023-02-17T13:23:16.126" v="114" actId="1076"/>
          <ac:spMkLst>
            <pc:docMk/>
            <pc:sldMk cId="341230957" sldId="383"/>
            <ac:spMk id="5" creationId="{D4D11CA0-04F3-BCDC-544B-E7755A6128F0}"/>
          </ac:spMkLst>
        </pc:spChg>
        <pc:spChg chg="mod">
          <ac:chgData name="ANTONIO AVOLIO" userId="S::antonio.avolio3@studenti.unina.it::09e6f064-7614-4d87-9c34-a1a18c6313c9" providerId="AD" clId="Web-{185390D5-75CC-4C2B-B752-19CBAD399437}" dt="2023-02-17T13:23:11.938" v="113" actId="1076"/>
          <ac:spMkLst>
            <pc:docMk/>
            <pc:sldMk cId="341230957" sldId="383"/>
            <ac:spMk id="11" creationId="{AF107F01-2848-4E04-27F6-57D2F84A656E}"/>
          </ac:spMkLst>
        </pc:spChg>
        <pc:graphicFrameChg chg="mod modGraphic">
          <ac:chgData name="ANTONIO AVOLIO" userId="S::antonio.avolio3@studenti.unina.it::09e6f064-7614-4d87-9c34-a1a18c6313c9" providerId="AD" clId="Web-{185390D5-75CC-4C2B-B752-19CBAD399437}" dt="2023-02-17T13:21:06.731" v="75"/>
          <ac:graphicFrameMkLst>
            <pc:docMk/>
            <pc:sldMk cId="341230957" sldId="383"/>
            <ac:graphicFrameMk id="8" creationId="{6A7FBA4A-BCF9-E3AE-FDCF-FBD51CC860BA}"/>
          </ac:graphicFrameMkLst>
        </pc:graphicFrameChg>
        <pc:cxnChg chg="mod">
          <ac:chgData name="ANTONIO AVOLIO" userId="S::antonio.avolio3@studenti.unina.it::09e6f064-7614-4d87-9c34-a1a18c6313c9" providerId="AD" clId="Web-{185390D5-75CC-4C2B-B752-19CBAD399437}" dt="2023-02-17T13:23:23.485" v="116" actId="14100"/>
          <ac:cxnSpMkLst>
            <pc:docMk/>
            <pc:sldMk cId="341230957" sldId="383"/>
            <ac:cxnSpMk id="2" creationId="{7E6126BA-78B7-3247-B2C5-22463C864ADD}"/>
          </ac:cxnSpMkLst>
        </pc:cxnChg>
        <pc:cxnChg chg="add mod">
          <ac:chgData name="ANTONIO AVOLIO" userId="S::antonio.avolio3@studenti.unina.it::09e6f064-7614-4d87-9c34-a1a18c6313c9" providerId="AD" clId="Web-{185390D5-75CC-4C2B-B752-19CBAD399437}" dt="2023-02-17T13:23:20.141" v="115" actId="14100"/>
          <ac:cxnSpMkLst>
            <pc:docMk/>
            <pc:sldMk cId="341230957" sldId="383"/>
            <ac:cxnSpMk id="4" creationId="{2AAE7303-953D-F25C-73FC-432698F10157}"/>
          </ac:cxnSpMkLst>
        </pc:cxnChg>
        <pc:cxnChg chg="mod">
          <ac:chgData name="ANTONIO AVOLIO" userId="S::antonio.avolio3@studenti.unina.it::09e6f064-7614-4d87-9c34-a1a18c6313c9" providerId="AD" clId="Web-{185390D5-75CC-4C2B-B752-19CBAD399437}" dt="2023-02-17T13:23:27.188" v="117" actId="14100"/>
          <ac:cxnSpMkLst>
            <pc:docMk/>
            <pc:sldMk cId="341230957" sldId="383"/>
            <ac:cxnSpMk id="10" creationId="{1C1ED332-8CDB-C314-5486-377A90FE96CA}"/>
          </ac:cxnSpMkLst>
        </pc:cxnChg>
      </pc:sldChg>
      <pc:sldChg chg="addSp modSp add replId">
        <pc:chgData name="ANTONIO AVOLIO" userId="S::antonio.avolio3@studenti.unina.it::09e6f064-7614-4d87-9c34-a1a18c6313c9" providerId="AD" clId="Web-{185390D5-75CC-4C2B-B752-19CBAD399437}" dt="2023-02-17T13:27:50.852" v="266" actId="1076"/>
        <pc:sldMkLst>
          <pc:docMk/>
          <pc:sldMk cId="3544572904" sldId="384"/>
        </pc:sldMkLst>
        <pc:spChg chg="mod">
          <ac:chgData name="ANTONIO AVOLIO" userId="S::antonio.avolio3@studenti.unina.it::09e6f064-7614-4d87-9c34-a1a18c6313c9" providerId="AD" clId="Web-{185390D5-75CC-4C2B-B752-19CBAD399437}" dt="2023-02-17T13:27:02.897" v="235" actId="1076"/>
          <ac:spMkLst>
            <pc:docMk/>
            <pc:sldMk cId="3544572904" sldId="384"/>
            <ac:spMk id="5" creationId="{D4D11CA0-04F3-BCDC-544B-E7755A6128F0}"/>
          </ac:spMkLst>
        </pc:spChg>
        <pc:spChg chg="add mod">
          <ac:chgData name="ANTONIO AVOLIO" userId="S::antonio.avolio3@studenti.unina.it::09e6f064-7614-4d87-9c34-a1a18c6313c9" providerId="AD" clId="Web-{185390D5-75CC-4C2B-B752-19CBAD399437}" dt="2023-02-17T13:27:50.852" v="266" actId="1076"/>
          <ac:spMkLst>
            <pc:docMk/>
            <pc:sldMk cId="3544572904" sldId="384"/>
            <ac:spMk id="7" creationId="{15587CB9-6E53-30D7-386A-5EFB63FF9E27}"/>
          </ac:spMkLst>
        </pc:spChg>
        <pc:spChg chg="mod">
          <ac:chgData name="ANTONIO AVOLIO" userId="S::antonio.avolio3@studenti.unina.it::09e6f064-7614-4d87-9c34-a1a18c6313c9" providerId="AD" clId="Web-{185390D5-75CC-4C2B-B752-19CBAD399437}" dt="2023-02-17T13:27:06.366" v="236" actId="1076"/>
          <ac:spMkLst>
            <pc:docMk/>
            <pc:sldMk cId="3544572904" sldId="384"/>
            <ac:spMk id="11" creationId="{AF107F01-2848-4E04-27F6-57D2F84A656E}"/>
          </ac:spMkLst>
        </pc:spChg>
        <pc:graphicFrameChg chg="mod modGraphic">
          <ac:chgData name="ANTONIO AVOLIO" userId="S::antonio.avolio3@studenti.unina.it::09e6f064-7614-4d87-9c34-a1a18c6313c9" providerId="AD" clId="Web-{185390D5-75CC-4C2B-B752-19CBAD399437}" dt="2023-02-17T13:24:40.956" v="159"/>
          <ac:graphicFrameMkLst>
            <pc:docMk/>
            <pc:sldMk cId="3544572904" sldId="384"/>
            <ac:graphicFrameMk id="8" creationId="{6A7FBA4A-BCF9-E3AE-FDCF-FBD51CC860BA}"/>
          </ac:graphicFrameMkLst>
        </pc:graphicFrameChg>
        <pc:cxnChg chg="mod">
          <ac:chgData name="ANTONIO AVOLIO" userId="S::antonio.avolio3@studenti.unina.it::09e6f064-7614-4d87-9c34-a1a18c6313c9" providerId="AD" clId="Web-{185390D5-75CC-4C2B-B752-19CBAD399437}" dt="2023-02-17T13:27:11.960" v="238" actId="14100"/>
          <ac:cxnSpMkLst>
            <pc:docMk/>
            <pc:sldMk cId="3544572904" sldId="384"/>
            <ac:cxnSpMk id="2" creationId="{7E6126BA-78B7-3247-B2C5-22463C864ADD}"/>
          </ac:cxnSpMkLst>
        </pc:cxnChg>
        <pc:cxnChg chg="mod">
          <ac:chgData name="ANTONIO AVOLIO" userId="S::antonio.avolio3@studenti.unina.it::09e6f064-7614-4d87-9c34-a1a18c6313c9" providerId="AD" clId="Web-{185390D5-75CC-4C2B-B752-19CBAD399437}" dt="2023-02-17T13:27:09.226" v="237" actId="14100"/>
          <ac:cxnSpMkLst>
            <pc:docMk/>
            <pc:sldMk cId="3544572904" sldId="384"/>
            <ac:cxnSpMk id="4" creationId="{2AAE7303-953D-F25C-73FC-432698F10157}"/>
          </ac:cxnSpMkLst>
        </pc:cxnChg>
      </pc:sldChg>
      <pc:sldChg chg="add del replId">
        <pc:chgData name="ANTONIO AVOLIO" userId="S::antonio.avolio3@studenti.unina.it::09e6f064-7614-4d87-9c34-a1a18c6313c9" providerId="AD" clId="Web-{185390D5-75CC-4C2B-B752-19CBAD399437}" dt="2023-02-17T13:44:39.786" v="653"/>
        <pc:sldMkLst>
          <pc:docMk/>
          <pc:sldMk cId="1948408932" sldId="385"/>
        </pc:sldMkLst>
      </pc:sldChg>
      <pc:sldChg chg="addSp modSp add replId">
        <pc:chgData name="ANTONIO AVOLIO" userId="S::antonio.avolio3@studenti.unina.it::09e6f064-7614-4d87-9c34-a1a18c6313c9" providerId="AD" clId="Web-{185390D5-75CC-4C2B-B752-19CBAD399437}" dt="2023-02-17T13:50:18.546" v="803"/>
        <pc:sldMkLst>
          <pc:docMk/>
          <pc:sldMk cId="321331259" sldId="386"/>
        </pc:sldMkLst>
        <pc:spChg chg="mod">
          <ac:chgData name="ANTONIO AVOLIO" userId="S::antonio.avolio3@studenti.unina.it::09e6f064-7614-4d87-9c34-a1a18c6313c9" providerId="AD" clId="Web-{185390D5-75CC-4C2B-B752-19CBAD399437}" dt="2023-02-17T13:34:42.645" v="484" actId="20577"/>
          <ac:spMkLst>
            <pc:docMk/>
            <pc:sldMk cId="321331259" sldId="386"/>
            <ac:spMk id="5" creationId="{D4D11CA0-04F3-BCDC-544B-E7755A6128F0}"/>
          </ac:spMkLst>
        </pc:spChg>
        <pc:spChg chg="add mod">
          <ac:chgData name="ANTONIO AVOLIO" userId="S::antonio.avolio3@studenti.unina.it::09e6f064-7614-4d87-9c34-a1a18c6313c9" providerId="AD" clId="Web-{185390D5-75CC-4C2B-B752-19CBAD399437}" dt="2023-02-17T13:35:37.084" v="505" actId="14100"/>
          <ac:spMkLst>
            <pc:docMk/>
            <pc:sldMk cId="321331259" sldId="386"/>
            <ac:spMk id="7" creationId="{2B93BC03-8E64-DFF7-3AAE-04AB00866AAB}"/>
          </ac:spMkLst>
        </pc:spChg>
        <pc:spChg chg="mod">
          <ac:chgData name="ANTONIO AVOLIO" userId="S::antonio.avolio3@studenti.unina.it::09e6f064-7614-4d87-9c34-a1a18c6313c9" providerId="AD" clId="Web-{185390D5-75CC-4C2B-B752-19CBAD399437}" dt="2023-02-17T13:34:38.238" v="481" actId="20577"/>
          <ac:spMkLst>
            <pc:docMk/>
            <pc:sldMk cId="321331259" sldId="386"/>
            <ac:spMk id="11" creationId="{AF107F01-2848-4E04-27F6-57D2F84A656E}"/>
          </ac:spMkLst>
        </pc:spChg>
        <pc:graphicFrameChg chg="mod modGraphic">
          <ac:chgData name="ANTONIO AVOLIO" userId="S::antonio.avolio3@studenti.unina.it::09e6f064-7614-4d87-9c34-a1a18c6313c9" providerId="AD" clId="Web-{185390D5-75CC-4C2B-B752-19CBAD399437}" dt="2023-02-17T13:50:18.546" v="803"/>
          <ac:graphicFrameMkLst>
            <pc:docMk/>
            <pc:sldMk cId="321331259" sldId="386"/>
            <ac:graphicFrameMk id="8" creationId="{6A7FBA4A-BCF9-E3AE-FDCF-FBD51CC860BA}"/>
          </ac:graphicFrameMkLst>
        </pc:graphicFrameChg>
        <pc:picChg chg="mod">
          <ac:chgData name="ANTONIO AVOLIO" userId="S::antonio.avolio3@studenti.unina.it::09e6f064-7614-4d87-9c34-a1a18c6313c9" providerId="AD" clId="Web-{185390D5-75CC-4C2B-B752-19CBAD399437}" dt="2023-02-17T13:28:41.853" v="268"/>
          <ac:picMkLst>
            <pc:docMk/>
            <pc:sldMk cId="321331259" sldId="386"/>
            <ac:picMk id="6" creationId="{ADB09EF3-54C4-1695-BAC7-FD000DBBFD7C}"/>
          </ac:picMkLst>
        </pc:picChg>
        <pc:cxnChg chg="mod">
          <ac:chgData name="ANTONIO AVOLIO" userId="S::antonio.avolio3@studenti.unina.it::09e6f064-7614-4d87-9c34-a1a18c6313c9" providerId="AD" clId="Web-{185390D5-75CC-4C2B-B752-19CBAD399437}" dt="2023-02-17T13:34:31.613" v="472" actId="14100"/>
          <ac:cxnSpMkLst>
            <pc:docMk/>
            <pc:sldMk cId="321331259" sldId="386"/>
            <ac:cxnSpMk id="2" creationId="{7E6126BA-78B7-3247-B2C5-22463C864ADD}"/>
          </ac:cxnSpMkLst>
        </pc:cxnChg>
        <pc:cxnChg chg="mod">
          <ac:chgData name="ANTONIO AVOLIO" userId="S::antonio.avolio3@studenti.unina.it::09e6f064-7614-4d87-9c34-a1a18c6313c9" providerId="AD" clId="Web-{185390D5-75CC-4C2B-B752-19CBAD399437}" dt="2023-02-17T13:34:25.254" v="470" actId="14100"/>
          <ac:cxnSpMkLst>
            <pc:docMk/>
            <pc:sldMk cId="321331259" sldId="386"/>
            <ac:cxnSpMk id="4" creationId="{2AAE7303-953D-F25C-73FC-432698F10157}"/>
          </ac:cxnSpMkLst>
        </pc:cxnChg>
        <pc:cxnChg chg="mod">
          <ac:chgData name="ANTONIO AVOLIO" userId="S::antonio.avolio3@studenti.unina.it::09e6f064-7614-4d87-9c34-a1a18c6313c9" providerId="AD" clId="Web-{185390D5-75CC-4C2B-B752-19CBAD399437}" dt="2023-02-17T13:34:21.238" v="469" actId="14100"/>
          <ac:cxnSpMkLst>
            <pc:docMk/>
            <pc:sldMk cId="321331259" sldId="386"/>
            <ac:cxnSpMk id="10" creationId="{1C1ED332-8CDB-C314-5486-377A90FE96CA}"/>
          </ac:cxnSpMkLst>
        </pc:cxnChg>
      </pc:sldChg>
      <pc:sldChg chg="delSp modSp add replId">
        <pc:chgData name="ANTONIO AVOLIO" userId="S::antonio.avolio3@studenti.unina.it::09e6f064-7614-4d87-9c34-a1a18c6313c9" providerId="AD" clId="Web-{185390D5-75CC-4C2B-B752-19CBAD399437}" dt="2023-02-17T13:50:27.374" v="809"/>
        <pc:sldMkLst>
          <pc:docMk/>
          <pc:sldMk cId="1631886779" sldId="387"/>
        </pc:sldMkLst>
        <pc:spChg chg="del mod">
          <ac:chgData name="ANTONIO AVOLIO" userId="S::antonio.avolio3@studenti.unina.it::09e6f064-7614-4d87-9c34-a1a18c6313c9" providerId="AD" clId="Web-{185390D5-75CC-4C2B-B752-19CBAD399437}" dt="2023-02-17T13:38:49.683" v="542"/>
          <ac:spMkLst>
            <pc:docMk/>
            <pc:sldMk cId="1631886779" sldId="387"/>
            <ac:spMk id="5" creationId="{D4D11CA0-04F3-BCDC-544B-E7755A6128F0}"/>
          </ac:spMkLst>
        </pc:spChg>
        <pc:spChg chg="mod">
          <ac:chgData name="ANTONIO AVOLIO" userId="S::antonio.avolio3@studenti.unina.it::09e6f064-7614-4d87-9c34-a1a18c6313c9" providerId="AD" clId="Web-{185390D5-75CC-4C2B-B752-19CBAD399437}" dt="2023-02-17T13:45:25.491" v="670" actId="14100"/>
          <ac:spMkLst>
            <pc:docMk/>
            <pc:sldMk cId="1631886779" sldId="387"/>
            <ac:spMk id="7" creationId="{2B93BC03-8E64-DFF7-3AAE-04AB00866AAB}"/>
          </ac:spMkLst>
        </pc:spChg>
        <pc:spChg chg="mod">
          <ac:chgData name="ANTONIO AVOLIO" userId="S::antonio.avolio3@studenti.unina.it::09e6f064-7614-4d87-9c34-a1a18c6313c9" providerId="AD" clId="Web-{185390D5-75CC-4C2B-B752-19CBAD399437}" dt="2023-02-17T13:45:04.631" v="659" actId="1076"/>
          <ac:spMkLst>
            <pc:docMk/>
            <pc:sldMk cId="1631886779" sldId="387"/>
            <ac:spMk id="11" creationId="{AF107F01-2848-4E04-27F6-57D2F84A656E}"/>
          </ac:spMkLst>
        </pc:spChg>
        <pc:graphicFrameChg chg="mod modGraphic">
          <ac:chgData name="ANTONIO AVOLIO" userId="S::antonio.avolio3@studenti.unina.it::09e6f064-7614-4d87-9c34-a1a18c6313c9" providerId="AD" clId="Web-{185390D5-75CC-4C2B-B752-19CBAD399437}" dt="2023-02-17T13:50:27.374" v="809"/>
          <ac:graphicFrameMkLst>
            <pc:docMk/>
            <pc:sldMk cId="1631886779" sldId="387"/>
            <ac:graphicFrameMk id="8" creationId="{6A7FBA4A-BCF9-E3AE-FDCF-FBD51CC860BA}"/>
          </ac:graphicFrameMkLst>
        </pc:graphicFrameChg>
        <pc:cxnChg chg="mod">
          <ac:chgData name="ANTONIO AVOLIO" userId="S::antonio.avolio3@studenti.unina.it::09e6f064-7614-4d87-9c34-a1a18c6313c9" providerId="AD" clId="Web-{185390D5-75CC-4C2B-B752-19CBAD399437}" dt="2023-02-17T13:42:58.549" v="641" actId="14100"/>
          <ac:cxnSpMkLst>
            <pc:docMk/>
            <pc:sldMk cId="1631886779" sldId="387"/>
            <ac:cxnSpMk id="2" creationId="{7E6126BA-78B7-3247-B2C5-22463C864ADD}"/>
          </ac:cxnSpMkLst>
        </pc:cxnChg>
        <pc:cxnChg chg="mod">
          <ac:chgData name="ANTONIO AVOLIO" userId="S::antonio.avolio3@studenti.unina.it::09e6f064-7614-4d87-9c34-a1a18c6313c9" providerId="AD" clId="Web-{185390D5-75CC-4C2B-B752-19CBAD399437}" dt="2023-02-17T13:45:02.303" v="658" actId="14100"/>
          <ac:cxnSpMkLst>
            <pc:docMk/>
            <pc:sldMk cId="1631886779" sldId="387"/>
            <ac:cxnSpMk id="4" creationId="{2AAE7303-953D-F25C-73FC-432698F10157}"/>
          </ac:cxnSpMkLst>
        </pc:cxnChg>
        <pc:cxnChg chg="del mod">
          <ac:chgData name="ANTONIO AVOLIO" userId="S::antonio.avolio3@studenti.unina.it::09e6f064-7614-4d87-9c34-a1a18c6313c9" providerId="AD" clId="Web-{185390D5-75CC-4C2B-B752-19CBAD399437}" dt="2023-02-17T13:38:42.136" v="538"/>
          <ac:cxnSpMkLst>
            <pc:docMk/>
            <pc:sldMk cId="1631886779" sldId="387"/>
            <ac:cxnSpMk id="10" creationId="{1C1ED332-8CDB-C314-5486-377A90FE96CA}"/>
          </ac:cxnSpMkLst>
        </pc:cxnChg>
      </pc:sldChg>
      <pc:sldChg chg="modSp add del replId">
        <pc:chgData name="ANTONIO AVOLIO" userId="S::antonio.avolio3@studenti.unina.it::09e6f064-7614-4d87-9c34-a1a18c6313c9" providerId="AD" clId="Web-{185390D5-75CC-4C2B-B752-19CBAD399437}" dt="2023-02-17T13:49:12.356" v="765"/>
        <pc:sldMkLst>
          <pc:docMk/>
          <pc:sldMk cId="2684098839" sldId="388"/>
        </pc:sldMkLst>
        <pc:graphicFrameChg chg="mod modGraphic">
          <ac:chgData name="ANTONIO AVOLIO" userId="S::antonio.avolio3@studenti.unina.it::09e6f064-7614-4d87-9c34-a1a18c6313c9" providerId="AD" clId="Web-{185390D5-75CC-4C2B-B752-19CBAD399437}" dt="2023-02-17T13:49:10.950" v="764"/>
          <ac:graphicFrameMkLst>
            <pc:docMk/>
            <pc:sldMk cId="2684098839" sldId="388"/>
            <ac:graphicFrameMk id="8" creationId="{6A7FBA4A-BCF9-E3AE-FDCF-FBD51CC860BA}"/>
          </ac:graphicFrameMkLst>
        </pc:graphicFrameChg>
      </pc:sldChg>
    </pc:docChg>
  </pc:docChgLst>
  <pc:docChgLst>
    <pc:chgData name="ANTONIO AVOLIO" userId="S::antonio.avolio3@studenti.unina.it::09e6f064-7614-4d87-9c34-a1a18c6313c9" providerId="AD" clId="Web-{F2F1C0EA-9F22-4ADB-AC9C-CCD4B5CFF272}"/>
    <pc:docChg chg="modSld">
      <pc:chgData name="ANTONIO AVOLIO" userId="S::antonio.avolio3@studenti.unina.it::09e6f064-7614-4d87-9c34-a1a18c6313c9" providerId="AD" clId="Web-{F2F1C0EA-9F22-4ADB-AC9C-CCD4B5CFF272}" dt="2023-02-20T11:41:13.509" v="623" actId="1076"/>
      <pc:docMkLst>
        <pc:docMk/>
      </pc:docMkLst>
      <pc:sldChg chg="addSp delSp modSp mod setBg">
        <pc:chgData name="ANTONIO AVOLIO" userId="S::antonio.avolio3@studenti.unina.it::09e6f064-7614-4d87-9c34-a1a18c6313c9" providerId="AD" clId="Web-{F2F1C0EA-9F22-4ADB-AC9C-CCD4B5CFF272}" dt="2023-02-20T10:56:38.737" v="432" actId="1076"/>
        <pc:sldMkLst>
          <pc:docMk/>
          <pc:sldMk cId="2773307795" sldId="366"/>
        </pc:sldMkLst>
        <pc:spChg chg="del mod">
          <ac:chgData name="ANTONIO AVOLIO" userId="S::antonio.avolio3@studenti.unina.it::09e6f064-7614-4d87-9c34-a1a18c6313c9" providerId="AD" clId="Web-{F2F1C0EA-9F22-4ADB-AC9C-CCD4B5CFF272}" dt="2023-02-20T10:18:08.257" v="2"/>
          <ac:spMkLst>
            <pc:docMk/>
            <pc:sldMk cId="2773307795" sldId="366"/>
            <ac:spMk id="2" creationId="{B0125B72-27C4-9EF6-758A-E8258C591254}"/>
          </ac:spMkLst>
        </pc:spChg>
        <pc:spChg chg="add del mod">
          <ac:chgData name="ANTONIO AVOLIO" userId="S::antonio.avolio3@studenti.unina.it::09e6f064-7614-4d87-9c34-a1a18c6313c9" providerId="AD" clId="Web-{F2F1C0EA-9F22-4ADB-AC9C-CCD4B5CFF272}" dt="2023-02-20T10:55:36.673" v="415"/>
          <ac:spMkLst>
            <pc:docMk/>
            <pc:sldMk cId="2773307795" sldId="366"/>
            <ac:spMk id="5" creationId="{43D6DEDB-B8FD-3468-80D9-FFE63A120846}"/>
          </ac:spMkLst>
        </pc:spChg>
        <pc:spChg chg="add mod">
          <ac:chgData name="ANTONIO AVOLIO" userId="S::antonio.avolio3@studenti.unina.it::09e6f064-7614-4d87-9c34-a1a18c6313c9" providerId="AD" clId="Web-{F2F1C0EA-9F22-4ADB-AC9C-CCD4B5CFF272}" dt="2023-02-20T10:56:10.502" v="427"/>
          <ac:spMkLst>
            <pc:docMk/>
            <pc:sldMk cId="2773307795" sldId="366"/>
            <ac:spMk id="6" creationId="{94D68F72-AD71-306E-6D5E-1EB109850E8F}"/>
          </ac:spMkLst>
        </pc:spChg>
        <pc:spChg chg="add del">
          <ac:chgData name="ANTONIO AVOLIO" userId="S::antonio.avolio3@studenti.unina.it::09e6f064-7614-4d87-9c34-a1a18c6313c9" providerId="AD" clId="Web-{F2F1C0EA-9F22-4ADB-AC9C-CCD4B5CFF272}" dt="2023-02-20T10:55:59.751" v="424"/>
          <ac:spMkLst>
            <pc:docMk/>
            <pc:sldMk cId="2773307795" sldId="366"/>
            <ac:spMk id="12" creationId="{B3875682-0790-427D-9A23-4B7265F0FA54}"/>
          </ac:spMkLst>
        </pc:spChg>
        <pc:spChg chg="add del">
          <ac:chgData name="ANTONIO AVOLIO" userId="S::antonio.avolio3@studenti.unina.it::09e6f064-7614-4d87-9c34-a1a18c6313c9" providerId="AD" clId="Web-{F2F1C0EA-9F22-4ADB-AC9C-CCD4B5CFF272}" dt="2023-02-20T10:55:59.751" v="424"/>
          <ac:spMkLst>
            <pc:docMk/>
            <pc:sldMk cId="2773307795" sldId="366"/>
            <ac:spMk id="14" creationId="{6EDE4AAE-4785-4EA7-95DB-45200F5B8096}"/>
          </ac:spMkLst>
        </pc:spChg>
        <pc:spChg chg="add del">
          <ac:chgData name="ANTONIO AVOLIO" userId="S::antonio.avolio3@studenti.unina.it::09e6f064-7614-4d87-9c34-a1a18c6313c9" providerId="AD" clId="Web-{F2F1C0EA-9F22-4ADB-AC9C-CCD4B5CFF272}" dt="2023-02-20T10:55:59.751" v="424"/>
          <ac:spMkLst>
            <pc:docMk/>
            <pc:sldMk cId="2773307795" sldId="366"/>
            <ac:spMk id="16" creationId="{0F2F231C-9E36-40B0-A4AD-D3AD1E81F065}"/>
          </ac:spMkLst>
        </pc:spChg>
        <pc:spChg chg="add del">
          <ac:chgData name="ANTONIO AVOLIO" userId="S::antonio.avolio3@studenti.unina.it::09e6f064-7614-4d87-9c34-a1a18c6313c9" providerId="AD" clId="Web-{F2F1C0EA-9F22-4ADB-AC9C-CCD4B5CFF272}" dt="2023-02-20T10:55:59.751" v="424"/>
          <ac:spMkLst>
            <pc:docMk/>
            <pc:sldMk cId="2773307795" sldId="366"/>
            <ac:spMk id="18" creationId="{AC80E3FC-06A2-4801-8281-7E4E063B73F9}"/>
          </ac:spMkLst>
        </pc:spChg>
        <pc:spChg chg="add del">
          <ac:chgData name="ANTONIO AVOLIO" userId="S::antonio.avolio3@studenti.unina.it::09e6f064-7614-4d87-9c34-a1a18c6313c9" providerId="AD" clId="Web-{F2F1C0EA-9F22-4ADB-AC9C-CCD4B5CFF272}" dt="2023-02-20T10:55:59.751" v="424"/>
          <ac:spMkLst>
            <pc:docMk/>
            <pc:sldMk cId="2773307795" sldId="366"/>
            <ac:spMk id="20" creationId="{6993D2C4-33A7-4A1E-B168-F4C7A6922AE9}"/>
          </ac:spMkLst>
        </pc:spChg>
        <pc:spChg chg="add del">
          <ac:chgData name="ANTONIO AVOLIO" userId="S::antonio.avolio3@studenti.unina.it::09e6f064-7614-4d87-9c34-a1a18c6313c9" providerId="AD" clId="Web-{F2F1C0EA-9F22-4ADB-AC9C-CCD4B5CFF272}" dt="2023-02-20T10:55:59.751" v="424"/>
          <ac:spMkLst>
            <pc:docMk/>
            <pc:sldMk cId="2773307795" sldId="366"/>
            <ac:spMk id="22" creationId="{9A66981E-645D-4036-BB9A-5E14E16438FD}"/>
          </ac:spMkLst>
        </pc:spChg>
        <pc:spChg chg="add del">
          <ac:chgData name="ANTONIO AVOLIO" userId="S::antonio.avolio3@studenti.unina.it::09e6f064-7614-4d87-9c34-a1a18c6313c9" providerId="AD" clId="Web-{F2F1C0EA-9F22-4ADB-AC9C-CCD4B5CFF272}" dt="2023-02-20T10:55:59.751" v="424"/>
          <ac:spMkLst>
            <pc:docMk/>
            <pc:sldMk cId="2773307795" sldId="366"/>
            <ac:spMk id="24" creationId="{4554E15C-DA50-4F0F-A416-E3B088C75711}"/>
          </ac:spMkLst>
        </pc:spChg>
        <pc:spChg chg="add del">
          <ac:chgData name="ANTONIO AVOLIO" userId="S::antonio.avolio3@studenti.unina.it::09e6f064-7614-4d87-9c34-a1a18c6313c9" providerId="AD" clId="Web-{F2F1C0EA-9F22-4ADB-AC9C-CCD4B5CFF272}" dt="2023-02-20T10:56:10.486" v="426"/>
          <ac:spMkLst>
            <pc:docMk/>
            <pc:sldMk cId="2773307795" sldId="366"/>
            <ac:spMk id="26" creationId="{64C9EE1D-12BB-43F7-9A2A-893578DCA63A}"/>
          </ac:spMkLst>
        </pc:spChg>
        <pc:spChg chg="add del">
          <ac:chgData name="ANTONIO AVOLIO" userId="S::antonio.avolio3@studenti.unina.it::09e6f064-7614-4d87-9c34-a1a18c6313c9" providerId="AD" clId="Web-{F2F1C0EA-9F22-4ADB-AC9C-CCD4B5CFF272}" dt="2023-02-20T10:56:10.486" v="426"/>
          <ac:spMkLst>
            <pc:docMk/>
            <pc:sldMk cId="2773307795" sldId="366"/>
            <ac:spMk id="27" creationId="{43962A31-C54E-4762-B155-59777FED1C75}"/>
          </ac:spMkLst>
        </pc:spChg>
        <pc:spChg chg="add del">
          <ac:chgData name="ANTONIO AVOLIO" userId="S::antonio.avolio3@studenti.unina.it::09e6f064-7614-4d87-9c34-a1a18c6313c9" providerId="AD" clId="Web-{F2F1C0EA-9F22-4ADB-AC9C-CCD4B5CFF272}" dt="2023-02-20T10:56:10.486" v="426"/>
          <ac:spMkLst>
            <pc:docMk/>
            <pc:sldMk cId="2773307795" sldId="366"/>
            <ac:spMk id="28" creationId="{4B392D36-B685-45E0-B197-6EE5D748093B}"/>
          </ac:spMkLst>
        </pc:spChg>
        <pc:spChg chg="add del">
          <ac:chgData name="ANTONIO AVOLIO" userId="S::antonio.avolio3@studenti.unina.it::09e6f064-7614-4d87-9c34-a1a18c6313c9" providerId="AD" clId="Web-{F2F1C0EA-9F22-4ADB-AC9C-CCD4B5CFF272}" dt="2023-02-20T10:56:10.486" v="426"/>
          <ac:spMkLst>
            <pc:docMk/>
            <pc:sldMk cId="2773307795" sldId="366"/>
            <ac:spMk id="29" creationId="{9DCA8533-CC5E-4754-9A04-047EDE49E0F9}"/>
          </ac:spMkLst>
        </pc:spChg>
        <pc:spChg chg="add">
          <ac:chgData name="ANTONIO AVOLIO" userId="S::antonio.avolio3@studenti.unina.it::09e6f064-7614-4d87-9c34-a1a18c6313c9" providerId="AD" clId="Web-{F2F1C0EA-9F22-4ADB-AC9C-CCD4B5CFF272}" dt="2023-02-20T10:56:10.502" v="427"/>
          <ac:spMkLst>
            <pc:docMk/>
            <pc:sldMk cId="2773307795" sldId="366"/>
            <ac:spMk id="31" creationId="{B3875682-0790-427D-9A23-4B7265F0FA54}"/>
          </ac:spMkLst>
        </pc:spChg>
        <pc:spChg chg="add">
          <ac:chgData name="ANTONIO AVOLIO" userId="S::antonio.avolio3@studenti.unina.it::09e6f064-7614-4d87-9c34-a1a18c6313c9" providerId="AD" clId="Web-{F2F1C0EA-9F22-4ADB-AC9C-CCD4B5CFF272}" dt="2023-02-20T10:56:10.502" v="427"/>
          <ac:spMkLst>
            <pc:docMk/>
            <pc:sldMk cId="2773307795" sldId="366"/>
            <ac:spMk id="32" creationId="{6EDE4AAE-4785-4EA7-95DB-45200F5B8096}"/>
          </ac:spMkLst>
        </pc:spChg>
        <pc:spChg chg="add">
          <ac:chgData name="ANTONIO AVOLIO" userId="S::antonio.avolio3@studenti.unina.it::09e6f064-7614-4d87-9c34-a1a18c6313c9" providerId="AD" clId="Web-{F2F1C0EA-9F22-4ADB-AC9C-CCD4B5CFF272}" dt="2023-02-20T10:56:10.502" v="427"/>
          <ac:spMkLst>
            <pc:docMk/>
            <pc:sldMk cId="2773307795" sldId="366"/>
            <ac:spMk id="33" creationId="{EB8AA617-0537-4ED7-91B6-66511A647507}"/>
          </ac:spMkLst>
        </pc:spChg>
        <pc:spChg chg="add">
          <ac:chgData name="ANTONIO AVOLIO" userId="S::antonio.avolio3@studenti.unina.it::09e6f064-7614-4d87-9c34-a1a18c6313c9" providerId="AD" clId="Web-{F2F1C0EA-9F22-4ADB-AC9C-CCD4B5CFF272}" dt="2023-02-20T10:56:10.502" v="427"/>
          <ac:spMkLst>
            <pc:docMk/>
            <pc:sldMk cId="2773307795" sldId="366"/>
            <ac:spMk id="34" creationId="{C2E8BF1F-CE61-45C5-92AC-552D23176C03}"/>
          </ac:spMkLst>
        </pc:spChg>
        <pc:picChg chg="add mod ord modCrop">
          <ac:chgData name="ANTONIO AVOLIO" userId="S::antonio.avolio3@studenti.unina.it::09e6f064-7614-4d87-9c34-a1a18c6313c9" providerId="AD" clId="Web-{F2F1C0EA-9F22-4ADB-AC9C-CCD4B5CFF272}" dt="2023-02-20T10:56:10.502" v="427"/>
          <ac:picMkLst>
            <pc:docMk/>
            <pc:sldMk cId="2773307795" sldId="366"/>
            <ac:picMk id="3" creationId="{D787322A-5C21-DE86-5DD2-F196C7ABA2A7}"/>
          </ac:picMkLst>
        </pc:picChg>
        <pc:picChg chg="add mod">
          <ac:chgData name="ANTONIO AVOLIO" userId="S::antonio.avolio3@studenti.unina.it::09e6f064-7614-4d87-9c34-a1a18c6313c9" providerId="AD" clId="Web-{F2F1C0EA-9F22-4ADB-AC9C-CCD4B5CFF272}" dt="2023-02-20T10:47:27.407" v="135" actId="1076"/>
          <ac:picMkLst>
            <pc:docMk/>
            <pc:sldMk cId="2773307795" sldId="366"/>
            <ac:picMk id="4" creationId="{A27E665C-255D-FE1D-1306-382BE7A0D607}"/>
          </ac:picMkLst>
        </pc:picChg>
        <pc:picChg chg="add mod modCrop">
          <ac:chgData name="ANTONIO AVOLIO" userId="S::antonio.avolio3@studenti.unina.it::09e6f064-7614-4d87-9c34-a1a18c6313c9" providerId="AD" clId="Web-{F2F1C0EA-9F22-4ADB-AC9C-CCD4B5CFF272}" dt="2023-02-20T10:56:38.737" v="432" actId="1076"/>
          <ac:picMkLst>
            <pc:docMk/>
            <pc:sldMk cId="2773307795" sldId="366"/>
            <ac:picMk id="7" creationId="{7BF9FBEC-72C4-9FFC-072C-5EBDA2A86AD3}"/>
          </ac:picMkLst>
        </pc:picChg>
      </pc:sldChg>
      <pc:sldChg chg="addSp modSp">
        <pc:chgData name="ANTONIO AVOLIO" userId="S::antonio.avolio3@studenti.unina.it::09e6f064-7614-4d87-9c34-a1a18c6313c9" providerId="AD" clId="Web-{F2F1C0EA-9F22-4ADB-AC9C-CCD4B5CFF272}" dt="2023-02-20T10:41:49.834" v="26" actId="14100"/>
        <pc:sldMkLst>
          <pc:docMk/>
          <pc:sldMk cId="789198796" sldId="417"/>
        </pc:sldMkLst>
        <pc:picChg chg="add mod">
          <ac:chgData name="ANTONIO AVOLIO" userId="S::antonio.avolio3@studenti.unina.it::09e6f064-7614-4d87-9c34-a1a18c6313c9" providerId="AD" clId="Web-{F2F1C0EA-9F22-4ADB-AC9C-CCD4B5CFF272}" dt="2023-02-20T10:41:29.114" v="18" actId="1076"/>
          <ac:picMkLst>
            <pc:docMk/>
            <pc:sldMk cId="789198796" sldId="417"/>
            <ac:picMk id="3" creationId="{34296679-F3BA-7B7F-6CDB-EC6979996448}"/>
          </ac:picMkLst>
        </pc:picChg>
        <pc:picChg chg="add mod">
          <ac:chgData name="ANTONIO AVOLIO" userId="S::antonio.avolio3@studenti.unina.it::09e6f064-7614-4d87-9c34-a1a18c6313c9" providerId="AD" clId="Web-{F2F1C0EA-9F22-4ADB-AC9C-CCD4B5CFF272}" dt="2023-02-20T10:41:49.834" v="26" actId="14100"/>
          <ac:picMkLst>
            <pc:docMk/>
            <pc:sldMk cId="789198796" sldId="417"/>
            <ac:picMk id="4" creationId="{7662A750-1FF1-595B-6443-C3AAF08E6D2A}"/>
          </ac:picMkLst>
        </pc:picChg>
        <pc:picChg chg="add mod">
          <ac:chgData name="ANTONIO AVOLIO" userId="S::antonio.avolio3@studenti.unina.it::09e6f064-7614-4d87-9c34-a1a18c6313c9" providerId="AD" clId="Web-{F2F1C0EA-9F22-4ADB-AC9C-CCD4B5CFF272}" dt="2023-02-20T10:41:47.537" v="25" actId="1076"/>
          <ac:picMkLst>
            <pc:docMk/>
            <pc:sldMk cId="789198796" sldId="417"/>
            <ac:picMk id="5" creationId="{DC627D35-3B0E-E259-C907-3079C8D9007C}"/>
          </ac:picMkLst>
        </pc:picChg>
      </pc:sldChg>
      <pc:sldChg chg="addSp modSp">
        <pc:chgData name="ANTONIO AVOLIO" userId="S::antonio.avolio3@studenti.unina.it::09e6f064-7614-4d87-9c34-a1a18c6313c9" providerId="AD" clId="Web-{F2F1C0EA-9F22-4ADB-AC9C-CCD4B5CFF272}" dt="2023-02-20T11:41:13.509" v="623" actId="1076"/>
        <pc:sldMkLst>
          <pc:docMk/>
          <pc:sldMk cId="1976961760" sldId="419"/>
        </pc:sldMkLst>
        <pc:spChg chg="add mod">
          <ac:chgData name="ANTONIO AVOLIO" userId="S::antonio.avolio3@studenti.unina.it::09e6f064-7614-4d87-9c34-a1a18c6313c9" providerId="AD" clId="Web-{F2F1C0EA-9F22-4ADB-AC9C-CCD4B5CFF272}" dt="2023-02-20T11:41:07.681" v="622" actId="1076"/>
          <ac:spMkLst>
            <pc:docMk/>
            <pc:sldMk cId="1976961760" sldId="419"/>
            <ac:spMk id="3" creationId="{3A748816-96B1-6FFB-5262-62166E2466AF}"/>
          </ac:spMkLst>
        </pc:spChg>
        <pc:picChg chg="add mod">
          <ac:chgData name="ANTONIO AVOLIO" userId="S::antonio.avolio3@studenti.unina.it::09e6f064-7614-4d87-9c34-a1a18c6313c9" providerId="AD" clId="Web-{F2F1C0EA-9F22-4ADB-AC9C-CCD4B5CFF272}" dt="2023-02-20T11:41:13.509" v="623" actId="1076"/>
          <ac:picMkLst>
            <pc:docMk/>
            <pc:sldMk cId="1976961760" sldId="419"/>
            <ac:picMk id="4" creationId="{5E12DC2C-51F5-8762-E004-47B26EB8A4A2}"/>
          </ac:picMkLst>
        </pc:picChg>
      </pc:sldChg>
    </pc:docChg>
  </pc:docChgLst>
  <pc:docChgLst>
    <pc:chgData name="ANTONIO AVOLIO" userId="S::antonio.avolio3@studenti.unina.it::09e6f064-7614-4d87-9c34-a1a18c6313c9" providerId="AD" clId="Web-{4DD77007-5E80-4CEB-8167-908EAE6942AF}"/>
    <pc:docChg chg="addSld modSld modSection">
      <pc:chgData name="ANTONIO AVOLIO" userId="S::antonio.avolio3@studenti.unina.it::09e6f064-7614-4d87-9c34-a1a18c6313c9" providerId="AD" clId="Web-{4DD77007-5E80-4CEB-8167-908EAE6942AF}" dt="2023-02-13T09:33:50.187" v="4"/>
      <pc:docMkLst>
        <pc:docMk/>
      </pc:docMkLst>
      <pc:sldChg chg="addSp modSp new">
        <pc:chgData name="ANTONIO AVOLIO" userId="S::antonio.avolio3@studenti.unina.it::09e6f064-7614-4d87-9c34-a1a18c6313c9" providerId="AD" clId="Web-{4DD77007-5E80-4CEB-8167-908EAE6942AF}" dt="2023-02-13T09:33:50.187" v="4"/>
        <pc:sldMkLst>
          <pc:docMk/>
          <pc:sldMk cId="2946998474" sldId="314"/>
        </pc:sldMkLst>
        <pc:spChg chg="add mod">
          <ac:chgData name="ANTONIO AVOLIO" userId="S::antonio.avolio3@studenti.unina.it::09e6f064-7614-4d87-9c34-a1a18c6313c9" providerId="AD" clId="Web-{4DD77007-5E80-4CEB-8167-908EAE6942AF}" dt="2023-02-13T09:33:01.248" v="2"/>
          <ac:spMkLst>
            <pc:docMk/>
            <pc:sldMk cId="2946998474" sldId="314"/>
            <ac:spMk id="2" creationId="{3AA0880E-9C21-329F-AA68-E1F543650A83}"/>
          </ac:spMkLst>
        </pc:spChg>
        <pc:spChg chg="add mod">
          <ac:chgData name="ANTONIO AVOLIO" userId="S::antonio.avolio3@studenti.unina.it::09e6f064-7614-4d87-9c34-a1a18c6313c9" providerId="AD" clId="Web-{4DD77007-5E80-4CEB-8167-908EAE6942AF}" dt="2023-02-13T09:33:50.187" v="4"/>
          <ac:spMkLst>
            <pc:docMk/>
            <pc:sldMk cId="2946998474" sldId="314"/>
            <ac:spMk id="3" creationId="{E359A4C0-2E1B-34E7-941F-9FFB1E2CBF12}"/>
          </ac:spMkLst>
        </pc:spChg>
      </pc:sldChg>
    </pc:docChg>
  </pc:docChgLst>
  <pc:docChgLst>
    <pc:chgData name="ANTONIO AVOLIO" userId="S::antonio.avolio3@studenti.unina.it::09e6f064-7614-4d87-9c34-a1a18c6313c9" providerId="AD" clId="Web-{38985714-058F-4AD6-811F-88C1F941886C}"/>
    <pc:docChg chg="modSld">
      <pc:chgData name="ANTONIO AVOLIO" userId="S::antonio.avolio3@studenti.unina.it::09e6f064-7614-4d87-9c34-a1a18c6313c9" providerId="AD" clId="Web-{38985714-058F-4AD6-811F-88C1F941886C}" dt="2023-02-12T16:55:39.853" v="52" actId="20577"/>
      <pc:docMkLst>
        <pc:docMk/>
      </pc:docMkLst>
      <pc:sldChg chg="modSp">
        <pc:chgData name="ANTONIO AVOLIO" userId="S::antonio.avolio3@studenti.unina.it::09e6f064-7614-4d87-9c34-a1a18c6313c9" providerId="AD" clId="Web-{38985714-058F-4AD6-811F-88C1F941886C}" dt="2023-02-12T16:55:39.853" v="52" actId="20577"/>
        <pc:sldMkLst>
          <pc:docMk/>
          <pc:sldMk cId="4171254152" sldId="307"/>
        </pc:sldMkLst>
        <pc:spChg chg="mod">
          <ac:chgData name="ANTONIO AVOLIO" userId="S::antonio.avolio3@studenti.unina.it::09e6f064-7614-4d87-9c34-a1a18c6313c9" providerId="AD" clId="Web-{38985714-058F-4AD6-811F-88C1F941886C}" dt="2023-02-12T16:55:39.853" v="52" actId="20577"/>
          <ac:spMkLst>
            <pc:docMk/>
            <pc:sldMk cId="4171254152" sldId="307"/>
            <ac:spMk id="6" creationId="{1A88CAFD-1E2B-8E01-048D-0B5980017E43}"/>
          </ac:spMkLst>
        </pc:spChg>
      </pc:sldChg>
    </pc:docChg>
  </pc:docChgLst>
  <pc:docChgLst>
    <pc:chgData name="ANTONIO AVOLIO" userId="S::antonio.avolio3@studenti.unina.it::09e6f064-7614-4d87-9c34-a1a18c6313c9" providerId="AD" clId="Web-{FF2BF177-84E9-4D65-981F-0FD3B46B42B1}"/>
    <pc:docChg chg="addSld modSld modSection">
      <pc:chgData name="ANTONIO AVOLIO" userId="S::antonio.avolio3@studenti.unina.it::09e6f064-7614-4d87-9c34-a1a18c6313c9" providerId="AD" clId="Web-{FF2BF177-84E9-4D65-981F-0FD3B46B42B1}" dt="2023-02-18T17:51:17.016" v="656" actId="20577"/>
      <pc:docMkLst>
        <pc:docMk/>
      </pc:docMkLst>
      <pc:sldChg chg="delSp modSp">
        <pc:chgData name="ANTONIO AVOLIO" userId="S::antonio.avolio3@studenti.unina.it::09e6f064-7614-4d87-9c34-a1a18c6313c9" providerId="AD" clId="Web-{FF2BF177-84E9-4D65-981F-0FD3B46B42B1}" dt="2023-02-18T16:53:26.869" v="52" actId="1076"/>
        <pc:sldMkLst>
          <pc:docMk/>
          <pc:sldMk cId="1106215568" sldId="378"/>
        </pc:sldMkLst>
        <pc:spChg chg="mod">
          <ac:chgData name="ANTONIO AVOLIO" userId="S::antonio.avolio3@studenti.unina.it::09e6f064-7614-4d87-9c34-a1a18c6313c9" providerId="AD" clId="Web-{FF2BF177-84E9-4D65-981F-0FD3B46B42B1}" dt="2023-02-18T16:53:24.572" v="51" actId="1076"/>
          <ac:spMkLst>
            <pc:docMk/>
            <pc:sldMk cId="1106215568" sldId="378"/>
            <ac:spMk id="4" creationId="{01A62498-8D81-CD57-4B1C-39C6421FC7E7}"/>
          </ac:spMkLst>
        </pc:spChg>
        <pc:spChg chg="del">
          <ac:chgData name="ANTONIO AVOLIO" userId="S::antonio.avolio3@studenti.unina.it::09e6f064-7614-4d87-9c34-a1a18c6313c9" providerId="AD" clId="Web-{FF2BF177-84E9-4D65-981F-0FD3B46B42B1}" dt="2023-02-18T16:52:35.149" v="34"/>
          <ac:spMkLst>
            <pc:docMk/>
            <pc:sldMk cId="1106215568" sldId="378"/>
            <ac:spMk id="7" creationId="{4899D2E8-3682-0FA5-25B9-7960897A2E57}"/>
          </ac:spMkLst>
        </pc:spChg>
        <pc:spChg chg="mod">
          <ac:chgData name="ANTONIO AVOLIO" userId="S::antonio.avolio3@studenti.unina.it::09e6f064-7614-4d87-9c34-a1a18c6313c9" providerId="AD" clId="Web-{FF2BF177-84E9-4D65-981F-0FD3B46B42B1}" dt="2023-02-18T16:53:26.869" v="52" actId="1076"/>
          <ac:spMkLst>
            <pc:docMk/>
            <pc:sldMk cId="1106215568" sldId="378"/>
            <ac:spMk id="12" creationId="{9BF9BB9C-6B1A-32DA-141A-EABABF3D68C7}"/>
          </ac:spMkLst>
        </pc:spChg>
        <pc:cxnChg chg="del">
          <ac:chgData name="ANTONIO AVOLIO" userId="S::antonio.avolio3@studenti.unina.it::09e6f064-7614-4d87-9c34-a1a18c6313c9" providerId="AD" clId="Web-{FF2BF177-84E9-4D65-981F-0FD3B46B42B1}" dt="2023-02-18T16:52:31.836" v="32"/>
          <ac:cxnSpMkLst>
            <pc:docMk/>
            <pc:sldMk cId="1106215568" sldId="378"/>
            <ac:cxnSpMk id="9" creationId="{781B8E85-A569-9FD3-A549-B5940B958BAC}"/>
          </ac:cxnSpMkLst>
        </pc:cxnChg>
        <pc:cxnChg chg="del">
          <ac:chgData name="ANTONIO AVOLIO" userId="S::antonio.avolio3@studenti.unina.it::09e6f064-7614-4d87-9c34-a1a18c6313c9" providerId="AD" clId="Web-{FF2BF177-84E9-4D65-981F-0FD3B46B42B1}" dt="2023-02-18T16:52:29.351" v="31"/>
          <ac:cxnSpMkLst>
            <pc:docMk/>
            <pc:sldMk cId="1106215568" sldId="378"/>
            <ac:cxnSpMk id="10" creationId="{1C1ED332-8CDB-C314-5486-377A90FE96CA}"/>
          </ac:cxnSpMkLst>
        </pc:cxnChg>
        <pc:cxnChg chg="del">
          <ac:chgData name="ANTONIO AVOLIO" userId="S::antonio.avolio3@studenti.unina.it::09e6f064-7614-4d87-9c34-a1a18c6313c9" providerId="AD" clId="Web-{FF2BF177-84E9-4D65-981F-0FD3B46B42B1}" dt="2023-02-18T16:52:33.336" v="33"/>
          <ac:cxnSpMkLst>
            <pc:docMk/>
            <pc:sldMk cId="1106215568" sldId="378"/>
            <ac:cxnSpMk id="13" creationId="{7E0038B7-FCDB-D8DE-E9C9-F91DE481413C}"/>
          </ac:cxnSpMkLst>
        </pc:cxnChg>
      </pc:sldChg>
      <pc:sldChg chg="addSp delSp modSp">
        <pc:chgData name="ANTONIO AVOLIO" userId="S::antonio.avolio3@studenti.unina.it::09e6f064-7614-4d87-9c34-a1a18c6313c9" providerId="AD" clId="Web-{FF2BF177-84E9-4D65-981F-0FD3B46B42B1}" dt="2023-02-18T16:54:00.636" v="57"/>
        <pc:sldMkLst>
          <pc:docMk/>
          <pc:sldMk cId="238070314" sldId="381"/>
        </pc:sldMkLst>
        <pc:spChg chg="add mod">
          <ac:chgData name="ANTONIO AVOLIO" userId="S::antonio.avolio3@studenti.unina.it::09e6f064-7614-4d87-9c34-a1a18c6313c9" providerId="AD" clId="Web-{FF2BF177-84E9-4D65-981F-0FD3B46B42B1}" dt="2023-02-18T16:53:58.746" v="56" actId="1076"/>
          <ac:spMkLst>
            <pc:docMk/>
            <pc:sldMk cId="238070314" sldId="381"/>
            <ac:spMk id="4" creationId="{76C58728-4323-37C7-678F-C2A6E8977003}"/>
          </ac:spMkLst>
        </pc:spChg>
        <pc:spChg chg="del">
          <ac:chgData name="ANTONIO AVOLIO" userId="S::antonio.avolio3@studenti.unina.it::09e6f064-7614-4d87-9c34-a1a18c6313c9" providerId="AD" clId="Web-{FF2BF177-84E9-4D65-981F-0FD3B46B42B1}" dt="2023-02-18T16:54:00.636" v="57"/>
          <ac:spMkLst>
            <pc:docMk/>
            <pc:sldMk cId="238070314" sldId="381"/>
            <ac:spMk id="5" creationId="{426992D2-8752-A757-A47B-B71BB17BBD28}"/>
          </ac:spMkLst>
        </pc:spChg>
        <pc:spChg chg="del">
          <ac:chgData name="ANTONIO AVOLIO" userId="S::antonio.avolio3@studenti.unina.it::09e6f064-7614-4d87-9c34-a1a18c6313c9" providerId="AD" clId="Web-{FF2BF177-84E9-4D65-981F-0FD3B46B42B1}" dt="2023-02-18T16:53:55.855" v="54"/>
          <ac:spMkLst>
            <pc:docMk/>
            <pc:sldMk cId="238070314" sldId="381"/>
            <ac:spMk id="11" creationId="{AF107F01-2848-4E04-27F6-57D2F84A656E}"/>
          </ac:spMkLst>
        </pc:spChg>
        <pc:cxnChg chg="del">
          <ac:chgData name="ANTONIO AVOLIO" userId="S::antonio.avolio3@studenti.unina.it::09e6f064-7614-4d87-9c34-a1a18c6313c9" providerId="AD" clId="Web-{FF2BF177-84E9-4D65-981F-0FD3B46B42B1}" dt="2023-02-18T16:53:53.886" v="53"/>
          <ac:cxnSpMkLst>
            <pc:docMk/>
            <pc:sldMk cId="238070314" sldId="381"/>
            <ac:cxnSpMk id="10" creationId="{1C1ED332-8CDB-C314-5486-377A90FE96CA}"/>
          </ac:cxnSpMkLst>
        </pc:cxnChg>
      </pc:sldChg>
      <pc:sldChg chg="modSp">
        <pc:chgData name="ANTONIO AVOLIO" userId="S::antonio.avolio3@studenti.unina.it::09e6f064-7614-4d87-9c34-a1a18c6313c9" providerId="AD" clId="Web-{FF2BF177-84E9-4D65-981F-0FD3B46B42B1}" dt="2023-02-18T17:02:18.047" v="75"/>
        <pc:sldMkLst>
          <pc:docMk/>
          <pc:sldMk cId="321331259" sldId="386"/>
        </pc:sldMkLst>
        <pc:graphicFrameChg chg="mod modGraphic">
          <ac:chgData name="ANTONIO AVOLIO" userId="S::antonio.avolio3@studenti.unina.it::09e6f064-7614-4d87-9c34-a1a18c6313c9" providerId="AD" clId="Web-{FF2BF177-84E9-4D65-981F-0FD3B46B42B1}" dt="2023-02-18T17:02:18.047" v="75"/>
          <ac:graphicFrameMkLst>
            <pc:docMk/>
            <pc:sldMk cId="321331259" sldId="386"/>
            <ac:graphicFrameMk id="8" creationId="{6A7FBA4A-BCF9-E3AE-FDCF-FBD51CC860BA}"/>
          </ac:graphicFrameMkLst>
        </pc:graphicFrameChg>
      </pc:sldChg>
      <pc:sldChg chg="delSp modSp">
        <pc:chgData name="ANTONIO AVOLIO" userId="S::antonio.avolio3@studenti.unina.it::09e6f064-7614-4d87-9c34-a1a18c6313c9" providerId="AD" clId="Web-{FF2BF177-84E9-4D65-981F-0FD3B46B42B1}" dt="2023-02-18T16:52:03.819" v="27" actId="1076"/>
        <pc:sldMkLst>
          <pc:docMk/>
          <pc:sldMk cId="1631886779" sldId="387"/>
        </pc:sldMkLst>
        <pc:spChg chg="del mod">
          <ac:chgData name="ANTONIO AVOLIO" userId="S::antonio.avolio3@studenti.unina.it::09e6f064-7614-4d87-9c34-a1a18c6313c9" providerId="AD" clId="Web-{FF2BF177-84E9-4D65-981F-0FD3B46B42B1}" dt="2023-02-18T16:51:54.756" v="22"/>
          <ac:spMkLst>
            <pc:docMk/>
            <pc:sldMk cId="1631886779" sldId="387"/>
            <ac:spMk id="7" creationId="{2B93BC03-8E64-DFF7-3AAE-04AB00866AAB}"/>
          </ac:spMkLst>
        </pc:spChg>
        <pc:spChg chg="mod">
          <ac:chgData name="ANTONIO AVOLIO" userId="S::antonio.avolio3@studenti.unina.it::09e6f064-7614-4d87-9c34-a1a18c6313c9" providerId="AD" clId="Web-{FF2BF177-84E9-4D65-981F-0FD3B46B42B1}" dt="2023-02-18T16:51:59.772" v="25" actId="1076"/>
          <ac:spMkLst>
            <pc:docMk/>
            <pc:sldMk cId="1631886779" sldId="387"/>
            <ac:spMk id="11" creationId="{AF107F01-2848-4E04-27F6-57D2F84A656E}"/>
          </ac:spMkLst>
        </pc:spChg>
        <pc:picChg chg="mod">
          <ac:chgData name="ANTONIO AVOLIO" userId="S::antonio.avolio3@studenti.unina.it::09e6f064-7614-4d87-9c34-a1a18c6313c9" providerId="AD" clId="Web-{FF2BF177-84E9-4D65-981F-0FD3B46B42B1}" dt="2023-02-18T16:52:03.819" v="27" actId="1076"/>
          <ac:picMkLst>
            <pc:docMk/>
            <pc:sldMk cId="1631886779" sldId="387"/>
            <ac:picMk id="6" creationId="{ADB09EF3-54C4-1695-BAC7-FD000DBBFD7C}"/>
          </ac:picMkLst>
        </pc:picChg>
        <pc:cxnChg chg="del">
          <ac:chgData name="ANTONIO AVOLIO" userId="S::antonio.avolio3@studenti.unina.it::09e6f064-7614-4d87-9c34-a1a18c6313c9" providerId="AD" clId="Web-{FF2BF177-84E9-4D65-981F-0FD3B46B42B1}" dt="2023-02-18T16:51:55.803" v="23"/>
          <ac:cxnSpMkLst>
            <pc:docMk/>
            <pc:sldMk cId="1631886779" sldId="387"/>
            <ac:cxnSpMk id="2" creationId="{7E6126BA-78B7-3247-B2C5-22463C864ADD}"/>
          </ac:cxnSpMkLst>
        </pc:cxnChg>
        <pc:cxnChg chg="del">
          <ac:chgData name="ANTONIO AVOLIO" userId="S::antonio.avolio3@studenti.unina.it::09e6f064-7614-4d87-9c34-a1a18c6313c9" providerId="AD" clId="Web-{FF2BF177-84E9-4D65-981F-0FD3B46B42B1}" dt="2023-02-18T16:51:57.178" v="24"/>
          <ac:cxnSpMkLst>
            <pc:docMk/>
            <pc:sldMk cId="1631886779" sldId="387"/>
            <ac:cxnSpMk id="4" creationId="{2AAE7303-953D-F25C-73FC-432698F10157}"/>
          </ac:cxnSpMkLst>
        </pc:cxnChg>
      </pc:sldChg>
      <pc:sldChg chg="modSp">
        <pc:chgData name="ANTONIO AVOLIO" userId="S::antonio.avolio3@studenti.unina.it::09e6f064-7614-4d87-9c34-a1a18c6313c9" providerId="AD" clId="Web-{FF2BF177-84E9-4D65-981F-0FD3B46B42B1}" dt="2023-02-18T16:55:07.577" v="64"/>
        <pc:sldMkLst>
          <pc:docMk/>
          <pc:sldMk cId="3133244891" sldId="393"/>
        </pc:sldMkLst>
        <pc:spChg chg="mod">
          <ac:chgData name="ANTONIO AVOLIO" userId="S::antonio.avolio3@studenti.unina.it::09e6f064-7614-4d87-9c34-a1a18c6313c9" providerId="AD" clId="Web-{FF2BF177-84E9-4D65-981F-0FD3B46B42B1}" dt="2023-02-18T16:55:00.076" v="60" actId="20577"/>
          <ac:spMkLst>
            <pc:docMk/>
            <pc:sldMk cId="3133244891" sldId="393"/>
            <ac:spMk id="11" creationId="{ED4A4736-B627-8DB2-DBC6-738C3D84754F}"/>
          </ac:spMkLst>
        </pc:spChg>
        <pc:graphicFrameChg chg="mod modGraphic">
          <ac:chgData name="ANTONIO AVOLIO" userId="S::antonio.avolio3@studenti.unina.it::09e6f064-7614-4d87-9c34-a1a18c6313c9" providerId="AD" clId="Web-{FF2BF177-84E9-4D65-981F-0FD3B46B42B1}" dt="2023-02-18T16:55:07.577" v="64"/>
          <ac:graphicFrameMkLst>
            <pc:docMk/>
            <pc:sldMk cId="3133244891" sldId="393"/>
            <ac:graphicFrameMk id="8" creationId="{6A7FBA4A-BCF9-E3AE-FDCF-FBD51CC860BA}"/>
          </ac:graphicFrameMkLst>
        </pc:graphicFrameChg>
      </pc:sldChg>
      <pc:sldChg chg="addSp delSp modSp new mod setBg">
        <pc:chgData name="ANTONIO AVOLIO" userId="S::antonio.avolio3@studenti.unina.it::09e6f064-7614-4d87-9c34-a1a18c6313c9" providerId="AD" clId="Web-{FF2BF177-84E9-4D65-981F-0FD3B46B42B1}" dt="2023-02-18T17:51:17.016" v="656" actId="20577"/>
        <pc:sldMkLst>
          <pc:docMk/>
          <pc:sldMk cId="1803106668" sldId="408"/>
        </pc:sldMkLst>
        <pc:spChg chg="add mod">
          <ac:chgData name="ANTONIO AVOLIO" userId="S::antonio.avolio3@studenti.unina.it::09e6f064-7614-4d87-9c34-a1a18c6313c9" providerId="AD" clId="Web-{FF2BF177-84E9-4D65-981F-0FD3B46B42B1}" dt="2023-02-18T17:50:50.436" v="644" actId="14100"/>
          <ac:spMkLst>
            <pc:docMk/>
            <pc:sldMk cId="1803106668" sldId="408"/>
            <ac:spMk id="2" creationId="{3EAE8A46-C6A5-16E8-B230-9D149A1225A2}"/>
          </ac:spMkLst>
        </pc:spChg>
        <pc:spChg chg="del">
          <ac:chgData name="ANTONIO AVOLIO" userId="S::antonio.avolio3@studenti.unina.it::09e6f064-7614-4d87-9c34-a1a18c6313c9" providerId="AD" clId="Web-{FF2BF177-84E9-4D65-981F-0FD3B46B42B1}" dt="2023-02-18T17:37:48.404" v="182"/>
          <ac:spMkLst>
            <pc:docMk/>
            <pc:sldMk cId="1803106668" sldId="408"/>
            <ac:spMk id="3" creationId="{8ADB5432-0E56-0B50-8420-53D8982D0FE9}"/>
          </ac:spMkLst>
        </pc:spChg>
        <pc:spChg chg="add">
          <ac:chgData name="ANTONIO AVOLIO" userId="S::antonio.avolio3@studenti.unina.it::09e6f064-7614-4d87-9c34-a1a18c6313c9" providerId="AD" clId="Web-{FF2BF177-84E9-4D65-981F-0FD3B46B42B1}" dt="2023-02-18T17:38:21.906" v="190"/>
          <ac:spMkLst>
            <pc:docMk/>
            <pc:sldMk cId="1803106668" sldId="408"/>
            <ac:spMk id="7" creationId="{C490F0BB-3659-8B11-4EAD-5E6C0EA05E4B}"/>
          </ac:spMkLst>
        </pc:spChg>
        <pc:spChg chg="add del">
          <ac:chgData name="ANTONIO AVOLIO" userId="S::antonio.avolio3@studenti.unina.it::09e6f064-7614-4d87-9c34-a1a18c6313c9" providerId="AD" clId="Web-{FF2BF177-84E9-4D65-981F-0FD3B46B42B1}" dt="2023-02-18T17:38:08.233" v="187"/>
          <ac:spMkLst>
            <pc:docMk/>
            <pc:sldMk cId="1803106668" sldId="408"/>
            <ac:spMk id="10" creationId="{DB8424AB-D56B-4256-866A-5B54DE93C20F}"/>
          </ac:spMkLst>
        </pc:spChg>
        <pc:spChg chg="add del mod">
          <ac:chgData name="ANTONIO AVOLIO" userId="S::antonio.avolio3@studenti.unina.it::09e6f064-7614-4d87-9c34-a1a18c6313c9" providerId="AD" clId="Web-{FF2BF177-84E9-4D65-981F-0FD3B46B42B1}" dt="2023-02-18T17:39:50.081" v="204"/>
          <ac:spMkLst>
            <pc:docMk/>
            <pc:sldMk cId="1803106668" sldId="408"/>
            <ac:spMk id="11" creationId="{BD89AFC2-55DB-3FA7-71C3-6D6F3B7D9E30}"/>
          </ac:spMkLst>
        </pc:spChg>
        <pc:spChg chg="add del">
          <ac:chgData name="ANTONIO AVOLIO" userId="S::antonio.avolio3@studenti.unina.it::09e6f064-7614-4d87-9c34-a1a18c6313c9" providerId="AD" clId="Web-{FF2BF177-84E9-4D65-981F-0FD3B46B42B1}" dt="2023-02-18T17:38:08.233" v="187"/>
          <ac:spMkLst>
            <pc:docMk/>
            <pc:sldMk cId="1803106668" sldId="408"/>
            <ac:spMk id="12" creationId="{FC999C28-AD33-4EB7-A5F1-C06D10A5FDF7}"/>
          </ac:spMkLst>
        </pc:spChg>
        <pc:spChg chg="add del">
          <ac:chgData name="ANTONIO AVOLIO" userId="S::antonio.avolio3@studenti.unina.it::09e6f064-7614-4d87-9c34-a1a18c6313c9" providerId="AD" clId="Web-{FF2BF177-84E9-4D65-981F-0FD3B46B42B1}" dt="2023-02-18T17:38:08.233" v="187"/>
          <ac:spMkLst>
            <pc:docMk/>
            <pc:sldMk cId="1803106668" sldId="408"/>
            <ac:spMk id="14" creationId="{9203ABB4-7E2A-4248-9FE7-4A419AFF2F17}"/>
          </ac:spMkLst>
        </pc:spChg>
        <pc:spChg chg="add del">
          <ac:chgData name="ANTONIO AVOLIO" userId="S::antonio.avolio3@studenti.unina.it::09e6f064-7614-4d87-9c34-a1a18c6313c9" providerId="AD" clId="Web-{FF2BF177-84E9-4D65-981F-0FD3B46B42B1}" dt="2023-02-18T17:39:53.144" v="206"/>
          <ac:spMkLst>
            <pc:docMk/>
            <pc:sldMk cId="1803106668" sldId="408"/>
            <ac:spMk id="15" creationId="{49C2A4B4-0361-6FD4-E22E-7650BD12B73B}"/>
          </ac:spMkLst>
        </pc:spChg>
        <pc:spChg chg="add del">
          <ac:chgData name="ANTONIO AVOLIO" userId="S::antonio.avolio3@studenti.unina.it::09e6f064-7614-4d87-9c34-a1a18c6313c9" providerId="AD" clId="Web-{FF2BF177-84E9-4D65-981F-0FD3B46B42B1}" dt="2023-02-18T17:38:08.233" v="187"/>
          <ac:spMkLst>
            <pc:docMk/>
            <pc:sldMk cId="1803106668" sldId="408"/>
            <ac:spMk id="16" creationId="{3126970D-C1E5-4FB1-84E8-86CB9CED1C80}"/>
          </ac:spMkLst>
        </pc:spChg>
        <pc:spChg chg="add del">
          <ac:chgData name="ANTONIO AVOLIO" userId="S::antonio.avolio3@studenti.unina.it::09e6f064-7614-4d87-9c34-a1a18c6313c9" providerId="AD" clId="Web-{FF2BF177-84E9-4D65-981F-0FD3B46B42B1}" dt="2023-02-18T17:39:57.144" v="208"/>
          <ac:spMkLst>
            <pc:docMk/>
            <pc:sldMk cId="1803106668" sldId="408"/>
            <ac:spMk id="18" creationId="{C0A6AFDB-2B84-054B-B5C5-33153EAFCC34}"/>
          </ac:spMkLst>
        </pc:spChg>
        <pc:spChg chg="add del">
          <ac:chgData name="ANTONIO AVOLIO" userId="S::antonio.avolio3@studenti.unina.it::09e6f064-7614-4d87-9c34-a1a18c6313c9" providerId="AD" clId="Web-{FF2BF177-84E9-4D65-981F-0FD3B46B42B1}" dt="2023-02-18T17:39:59.707" v="210"/>
          <ac:spMkLst>
            <pc:docMk/>
            <pc:sldMk cId="1803106668" sldId="408"/>
            <ac:spMk id="20" creationId="{E97D5048-6679-F7A9-62B5-1AE8AB3ACDD3}"/>
          </ac:spMkLst>
        </pc:spChg>
        <pc:spChg chg="add mod">
          <ac:chgData name="ANTONIO AVOLIO" userId="S::antonio.avolio3@studenti.unina.it::09e6f064-7614-4d87-9c34-a1a18c6313c9" providerId="AD" clId="Web-{FF2BF177-84E9-4D65-981F-0FD3B46B42B1}" dt="2023-02-18T17:50:47.624" v="643" actId="14100"/>
          <ac:spMkLst>
            <pc:docMk/>
            <pc:sldMk cId="1803106668" sldId="408"/>
            <ac:spMk id="21" creationId="{C8F6D2F7-165A-F714-9503-49B9F0E5DE41}"/>
          </ac:spMkLst>
        </pc:spChg>
        <pc:spChg chg="add mod">
          <ac:chgData name="ANTONIO AVOLIO" userId="S::antonio.avolio3@studenti.unina.it::09e6f064-7614-4d87-9c34-a1a18c6313c9" providerId="AD" clId="Web-{FF2BF177-84E9-4D65-981F-0FD3B46B42B1}" dt="2023-02-18T17:51:17.016" v="656" actId="20577"/>
          <ac:spMkLst>
            <pc:docMk/>
            <pc:sldMk cId="1803106668" sldId="408"/>
            <ac:spMk id="23" creationId="{16C3E19C-841E-2520-5EFD-A6CB1A0535B5}"/>
          </ac:spMkLst>
        </pc:spChg>
        <pc:graphicFrameChg chg="add mod modGraphic">
          <ac:chgData name="ANTONIO AVOLIO" userId="S::antonio.avolio3@studenti.unina.it::09e6f064-7614-4d87-9c34-a1a18c6313c9" providerId="AD" clId="Web-{FF2BF177-84E9-4D65-981F-0FD3B46B42B1}" dt="2023-02-18T17:38:14.577" v="189"/>
          <ac:graphicFrameMkLst>
            <pc:docMk/>
            <pc:sldMk cId="1803106668" sldId="408"/>
            <ac:graphicFrameMk id="5" creationId="{CB653468-0059-2AFC-5D87-C7572127B15E}"/>
          </ac:graphicFrameMkLst>
        </pc:graphicFrameChg>
        <pc:picChg chg="add mod modCrop">
          <ac:chgData name="ANTONIO AVOLIO" userId="S::antonio.avolio3@studenti.unina.it::09e6f064-7614-4d87-9c34-a1a18c6313c9" providerId="AD" clId="Web-{FF2BF177-84E9-4D65-981F-0FD3B46B42B1}" dt="2023-02-18T17:48:35.259" v="467" actId="1076"/>
          <ac:picMkLst>
            <pc:docMk/>
            <pc:sldMk cId="1803106668" sldId="408"/>
            <ac:picMk id="8" creationId="{9249115D-FACD-A392-54BD-42AE50941E05}"/>
          </ac:picMkLst>
        </pc:picChg>
        <pc:picChg chg="add mod">
          <ac:chgData name="ANTONIO AVOLIO" userId="S::antonio.avolio3@studenti.unina.it::09e6f064-7614-4d87-9c34-a1a18c6313c9" providerId="AD" clId="Web-{FF2BF177-84E9-4D65-981F-0FD3B46B42B1}" dt="2023-02-18T17:50:39.623" v="641" actId="1076"/>
          <ac:picMkLst>
            <pc:docMk/>
            <pc:sldMk cId="1803106668" sldId="408"/>
            <ac:picMk id="22" creationId="{03F696DB-B6A5-389F-D676-5D66FC3288AE}"/>
          </ac:picMkLst>
        </pc:picChg>
      </pc:sldChg>
    </pc:docChg>
  </pc:docChgLst>
  <pc:docChgLst>
    <pc:chgData name="ANTONIO AVOLIO" userId="S::antonio.avolio3@studenti.unina.it::09e6f064-7614-4d87-9c34-a1a18c6313c9" providerId="AD" clId="Web-{69BC9FFD-2495-4F19-BFE8-04187B0EADA9}"/>
    <pc:docChg chg="modSld">
      <pc:chgData name="ANTONIO AVOLIO" userId="S::antonio.avolio3@studenti.unina.it::09e6f064-7614-4d87-9c34-a1a18c6313c9" providerId="AD" clId="Web-{69BC9FFD-2495-4F19-BFE8-04187B0EADA9}" dt="2023-02-21T11:13:02.582" v="362" actId="20577"/>
      <pc:docMkLst>
        <pc:docMk/>
      </pc:docMkLst>
      <pc:sldChg chg="addSp delSp modSp">
        <pc:chgData name="ANTONIO AVOLIO" userId="S::antonio.avolio3@studenti.unina.it::09e6f064-7614-4d87-9c34-a1a18c6313c9" providerId="AD" clId="Web-{69BC9FFD-2495-4F19-BFE8-04187B0EADA9}" dt="2023-02-21T09:32:54.747" v="187" actId="20577"/>
        <pc:sldMkLst>
          <pc:docMk/>
          <pc:sldMk cId="3375248066" sldId="336"/>
        </pc:sldMkLst>
        <pc:spChg chg="del">
          <ac:chgData name="ANTONIO AVOLIO" userId="S::antonio.avolio3@studenti.unina.it::09e6f064-7614-4d87-9c34-a1a18c6313c9" providerId="AD" clId="Web-{69BC9FFD-2495-4F19-BFE8-04187B0EADA9}" dt="2023-02-21T09:27:20.187" v="1"/>
          <ac:spMkLst>
            <pc:docMk/>
            <pc:sldMk cId="3375248066" sldId="336"/>
            <ac:spMk id="2" creationId="{FC97FB2F-0F0E-5AF1-D519-E4FB8E7915A0}"/>
          </ac:spMkLst>
        </pc:spChg>
        <pc:spChg chg="mod">
          <ac:chgData name="ANTONIO AVOLIO" userId="S::antonio.avolio3@studenti.unina.it::09e6f064-7614-4d87-9c34-a1a18c6313c9" providerId="AD" clId="Web-{69BC9FFD-2495-4F19-BFE8-04187B0EADA9}" dt="2023-02-21T09:32:54.747" v="187" actId="20577"/>
          <ac:spMkLst>
            <pc:docMk/>
            <pc:sldMk cId="3375248066" sldId="336"/>
            <ac:spMk id="4" creationId="{FAA568A4-682A-8842-B3CB-7795C480FA91}"/>
          </ac:spMkLst>
        </pc:spChg>
        <pc:picChg chg="add mod">
          <ac:chgData name="ANTONIO AVOLIO" userId="S::antonio.avolio3@studenti.unina.it::09e6f064-7614-4d87-9c34-a1a18c6313c9" providerId="AD" clId="Web-{69BC9FFD-2495-4F19-BFE8-04187B0EADA9}" dt="2023-02-21T09:27:14.734" v="0"/>
          <ac:picMkLst>
            <pc:docMk/>
            <pc:sldMk cId="3375248066" sldId="336"/>
            <ac:picMk id="5" creationId="{24C5AE61-6770-2661-27BC-CB9F4FD7AF45}"/>
          </ac:picMkLst>
        </pc:picChg>
      </pc:sldChg>
      <pc:sldChg chg="modSp">
        <pc:chgData name="ANTONIO AVOLIO" userId="S::antonio.avolio3@studenti.unina.it::09e6f064-7614-4d87-9c34-a1a18c6313c9" providerId="AD" clId="Web-{69BC9FFD-2495-4F19-BFE8-04187B0EADA9}" dt="2023-02-21T10:29:30.109" v="209" actId="20577"/>
        <pc:sldMkLst>
          <pc:docMk/>
          <pc:sldMk cId="2284212998" sldId="341"/>
        </pc:sldMkLst>
        <pc:spChg chg="mod">
          <ac:chgData name="ANTONIO AVOLIO" userId="S::antonio.avolio3@studenti.unina.it::09e6f064-7614-4d87-9c34-a1a18c6313c9" providerId="AD" clId="Web-{69BC9FFD-2495-4F19-BFE8-04187B0EADA9}" dt="2023-02-21T10:29:30.109" v="209" actId="20577"/>
          <ac:spMkLst>
            <pc:docMk/>
            <pc:sldMk cId="2284212998" sldId="341"/>
            <ac:spMk id="4" creationId="{FAA568A4-682A-8842-B3CB-7795C480FA91}"/>
          </ac:spMkLst>
        </pc:spChg>
      </pc:sldChg>
      <pc:sldChg chg="modSp">
        <pc:chgData name="ANTONIO AVOLIO" userId="S::antonio.avolio3@studenti.unina.it::09e6f064-7614-4d87-9c34-a1a18c6313c9" providerId="AD" clId="Web-{69BC9FFD-2495-4F19-BFE8-04187B0EADA9}" dt="2023-02-21T10:33:36.046" v="260" actId="20577"/>
        <pc:sldMkLst>
          <pc:docMk/>
          <pc:sldMk cId="756287703" sldId="351"/>
        </pc:sldMkLst>
        <pc:spChg chg="mod">
          <ac:chgData name="ANTONIO AVOLIO" userId="S::antonio.avolio3@studenti.unina.it::09e6f064-7614-4d87-9c34-a1a18c6313c9" providerId="AD" clId="Web-{69BC9FFD-2495-4F19-BFE8-04187B0EADA9}" dt="2023-02-21T10:33:36.046" v="260" actId="20577"/>
          <ac:spMkLst>
            <pc:docMk/>
            <pc:sldMk cId="756287703" sldId="351"/>
            <ac:spMk id="4" creationId="{FAA568A4-682A-8842-B3CB-7795C480FA91}"/>
          </ac:spMkLst>
        </pc:spChg>
      </pc:sldChg>
      <pc:sldChg chg="modSp">
        <pc:chgData name="ANTONIO AVOLIO" userId="S::antonio.avolio3@studenti.unina.it::09e6f064-7614-4d87-9c34-a1a18c6313c9" providerId="AD" clId="Web-{69BC9FFD-2495-4F19-BFE8-04187B0EADA9}" dt="2023-02-21T10:45:48.810" v="266" actId="20577"/>
        <pc:sldMkLst>
          <pc:docMk/>
          <pc:sldMk cId="1908046354" sldId="352"/>
        </pc:sldMkLst>
        <pc:spChg chg="mod">
          <ac:chgData name="ANTONIO AVOLIO" userId="S::antonio.avolio3@studenti.unina.it::09e6f064-7614-4d87-9c34-a1a18c6313c9" providerId="AD" clId="Web-{69BC9FFD-2495-4F19-BFE8-04187B0EADA9}" dt="2023-02-21T10:45:48.810" v="266" actId="20577"/>
          <ac:spMkLst>
            <pc:docMk/>
            <pc:sldMk cId="1908046354" sldId="352"/>
            <ac:spMk id="5" creationId="{2D55C34D-B3AF-6C04-64FE-8912341A075B}"/>
          </ac:spMkLst>
        </pc:spChg>
      </pc:sldChg>
      <pc:sldChg chg="addSp delSp modSp">
        <pc:chgData name="ANTONIO AVOLIO" userId="S::antonio.avolio3@studenti.unina.it::09e6f064-7614-4d87-9c34-a1a18c6313c9" providerId="AD" clId="Web-{69BC9FFD-2495-4F19-BFE8-04187B0EADA9}" dt="2023-02-21T11:02:24.684" v="269"/>
        <pc:sldMkLst>
          <pc:docMk/>
          <pc:sldMk cId="411476165" sldId="353"/>
        </pc:sldMkLst>
        <pc:spChg chg="mod">
          <ac:chgData name="ANTONIO AVOLIO" userId="S::antonio.avolio3@studenti.unina.it::09e6f064-7614-4d87-9c34-a1a18c6313c9" providerId="AD" clId="Web-{69BC9FFD-2495-4F19-BFE8-04187B0EADA9}" dt="2023-02-21T10:35:46.898" v="263" actId="20577"/>
          <ac:spMkLst>
            <pc:docMk/>
            <pc:sldMk cId="411476165" sldId="353"/>
            <ac:spMk id="4" creationId="{FAA568A4-682A-8842-B3CB-7795C480FA91}"/>
          </ac:spMkLst>
        </pc:spChg>
        <pc:picChg chg="add del mod">
          <ac:chgData name="ANTONIO AVOLIO" userId="S::antonio.avolio3@studenti.unina.it::09e6f064-7614-4d87-9c34-a1a18c6313c9" providerId="AD" clId="Web-{69BC9FFD-2495-4F19-BFE8-04187B0EADA9}" dt="2023-02-21T11:02:24.684" v="269"/>
          <ac:picMkLst>
            <pc:docMk/>
            <pc:sldMk cId="411476165" sldId="353"/>
            <ac:picMk id="5" creationId="{DFB0D5E4-F99B-39A8-159F-57779309E618}"/>
          </ac:picMkLst>
        </pc:picChg>
      </pc:sldChg>
      <pc:sldChg chg="modSp">
        <pc:chgData name="ANTONIO AVOLIO" userId="S::antonio.avolio3@studenti.unina.it::09e6f064-7614-4d87-9c34-a1a18c6313c9" providerId="AD" clId="Web-{69BC9FFD-2495-4F19-BFE8-04187B0EADA9}" dt="2023-02-21T10:24:52.810" v="203" actId="20577"/>
        <pc:sldMkLst>
          <pc:docMk/>
          <pc:sldMk cId="2650734053" sldId="362"/>
        </pc:sldMkLst>
        <pc:spChg chg="mod">
          <ac:chgData name="ANTONIO AVOLIO" userId="S::antonio.avolio3@studenti.unina.it::09e6f064-7614-4d87-9c34-a1a18c6313c9" providerId="AD" clId="Web-{69BC9FFD-2495-4F19-BFE8-04187B0EADA9}" dt="2023-02-21T10:24:52.810" v="203" actId="20577"/>
          <ac:spMkLst>
            <pc:docMk/>
            <pc:sldMk cId="2650734053" sldId="362"/>
            <ac:spMk id="4" creationId="{FAA568A4-682A-8842-B3CB-7795C480FA91}"/>
          </ac:spMkLst>
        </pc:spChg>
      </pc:sldChg>
      <pc:sldChg chg="addSp modSp">
        <pc:chgData name="ANTONIO AVOLIO" userId="S::antonio.avolio3@studenti.unina.it::09e6f064-7614-4d87-9c34-a1a18c6313c9" providerId="AD" clId="Web-{69BC9FFD-2495-4F19-BFE8-04187B0EADA9}" dt="2023-02-21T11:02:42.779" v="275" actId="1076"/>
        <pc:sldMkLst>
          <pc:docMk/>
          <pc:sldMk cId="4175563669" sldId="368"/>
        </pc:sldMkLst>
        <pc:picChg chg="add mod">
          <ac:chgData name="ANTONIO AVOLIO" userId="S::antonio.avolio3@studenti.unina.it::09e6f064-7614-4d87-9c34-a1a18c6313c9" providerId="AD" clId="Web-{69BC9FFD-2495-4F19-BFE8-04187B0EADA9}" dt="2023-02-21T11:02:42.779" v="275" actId="1076"/>
          <ac:picMkLst>
            <pc:docMk/>
            <pc:sldMk cId="4175563669" sldId="368"/>
            <ac:picMk id="2" creationId="{F85B8262-66F5-7355-AEFC-A297D04DB878}"/>
          </ac:picMkLst>
        </pc:picChg>
      </pc:sldChg>
      <pc:sldChg chg="modSp">
        <pc:chgData name="ANTONIO AVOLIO" userId="S::antonio.avolio3@studenti.unina.it::09e6f064-7614-4d87-9c34-a1a18c6313c9" providerId="AD" clId="Web-{69BC9FFD-2495-4F19-BFE8-04187B0EADA9}" dt="2023-02-21T11:07:55.860" v="329" actId="20577"/>
        <pc:sldMkLst>
          <pc:docMk/>
          <pc:sldMk cId="1208199835" sldId="389"/>
        </pc:sldMkLst>
        <pc:spChg chg="mod">
          <ac:chgData name="ANTONIO AVOLIO" userId="S::antonio.avolio3@studenti.unina.it::09e6f064-7614-4d87-9c34-a1a18c6313c9" providerId="AD" clId="Web-{69BC9FFD-2495-4F19-BFE8-04187B0EADA9}" dt="2023-02-21T11:07:55.860" v="329" actId="20577"/>
          <ac:spMkLst>
            <pc:docMk/>
            <pc:sldMk cId="1208199835" sldId="389"/>
            <ac:spMk id="6" creationId="{D8241635-C171-B4B7-4979-1E48CC41E62E}"/>
          </ac:spMkLst>
        </pc:spChg>
      </pc:sldChg>
      <pc:sldChg chg="addSp modSp">
        <pc:chgData name="ANTONIO AVOLIO" userId="S::antonio.avolio3@studenti.unina.it::09e6f064-7614-4d87-9c34-a1a18c6313c9" providerId="AD" clId="Web-{69BC9FFD-2495-4F19-BFE8-04187B0EADA9}" dt="2023-02-21T11:10:02.728" v="349" actId="20577"/>
        <pc:sldMkLst>
          <pc:docMk/>
          <pc:sldMk cId="562282188" sldId="391"/>
        </pc:sldMkLst>
        <pc:spChg chg="add mod">
          <ac:chgData name="ANTONIO AVOLIO" userId="S::antonio.avolio3@studenti.unina.it::09e6f064-7614-4d87-9c34-a1a18c6313c9" providerId="AD" clId="Web-{69BC9FFD-2495-4F19-BFE8-04187B0EADA9}" dt="2023-02-21T11:10:02.728" v="349" actId="20577"/>
          <ac:spMkLst>
            <pc:docMk/>
            <pc:sldMk cId="562282188" sldId="391"/>
            <ac:spMk id="3" creationId="{D3321A6D-4E9B-5BF4-46C6-EB0DE3DC7BFA}"/>
          </ac:spMkLst>
        </pc:spChg>
      </pc:sldChg>
      <pc:sldChg chg="modSp">
        <pc:chgData name="ANTONIO AVOLIO" userId="S::antonio.avolio3@studenti.unina.it::09e6f064-7614-4d87-9c34-a1a18c6313c9" providerId="AD" clId="Web-{69BC9FFD-2495-4F19-BFE8-04187B0EADA9}" dt="2023-02-21T11:13:02.582" v="362" actId="20577"/>
        <pc:sldMkLst>
          <pc:docMk/>
          <pc:sldMk cId="4047864883" sldId="392"/>
        </pc:sldMkLst>
        <pc:spChg chg="mod">
          <ac:chgData name="ANTONIO AVOLIO" userId="S::antonio.avolio3@studenti.unina.it::09e6f064-7614-4d87-9c34-a1a18c6313c9" providerId="AD" clId="Web-{69BC9FFD-2495-4F19-BFE8-04187B0EADA9}" dt="2023-02-21T11:13:02.582" v="362" actId="20577"/>
          <ac:spMkLst>
            <pc:docMk/>
            <pc:sldMk cId="4047864883" sldId="392"/>
            <ac:spMk id="3" creationId="{309D0EA7-54ED-CE07-EE1C-5377FBFB4CC8}"/>
          </ac:spMkLst>
        </pc:spChg>
      </pc:sldChg>
    </pc:docChg>
  </pc:docChgLst>
  <pc:docChgLst>
    <pc:chgData name="CHRISTIAN MARESCALCO" userId="83dbff2c-528b-45f9-8ce3-1e4529a29ffa" providerId="ADAL" clId="{C28353B6-C857-4D31-BC96-6FEB7B09ADE9}"/>
    <pc:docChg chg="custSel addSld delSld modSld sldOrd addSection delSection modSection">
      <pc:chgData name="CHRISTIAN MARESCALCO" userId="83dbff2c-528b-45f9-8ce3-1e4529a29ffa" providerId="ADAL" clId="{C28353B6-C857-4D31-BC96-6FEB7B09ADE9}" dt="2023-02-16T10:53:47.184" v="1430" actId="20577"/>
      <pc:docMkLst>
        <pc:docMk/>
      </pc:docMkLst>
      <pc:sldChg chg="modSp mod">
        <pc:chgData name="CHRISTIAN MARESCALCO" userId="83dbff2c-528b-45f9-8ce3-1e4529a29ffa" providerId="ADAL" clId="{C28353B6-C857-4D31-BC96-6FEB7B09ADE9}" dt="2023-02-14T09:57:27.012" v="794" actId="20577"/>
        <pc:sldMkLst>
          <pc:docMk/>
          <pc:sldMk cId="998581413" sldId="257"/>
        </pc:sldMkLst>
        <pc:spChg chg="mod">
          <ac:chgData name="CHRISTIAN MARESCALCO" userId="83dbff2c-528b-45f9-8ce3-1e4529a29ffa" providerId="ADAL" clId="{C28353B6-C857-4D31-BC96-6FEB7B09ADE9}" dt="2023-02-14T09:57:27.012" v="794" actId="20577"/>
          <ac:spMkLst>
            <pc:docMk/>
            <pc:sldMk cId="998581413" sldId="257"/>
            <ac:spMk id="3" creationId="{548BD7D1-82D9-C1B0-CE54-0D30723E1CC1}"/>
          </ac:spMkLst>
        </pc:spChg>
      </pc:sldChg>
      <pc:sldChg chg="del">
        <pc:chgData name="CHRISTIAN MARESCALCO" userId="83dbff2c-528b-45f9-8ce3-1e4529a29ffa" providerId="ADAL" clId="{C28353B6-C857-4D31-BC96-6FEB7B09ADE9}" dt="2023-02-14T08:58:48.911" v="12" actId="2696"/>
        <pc:sldMkLst>
          <pc:docMk/>
          <pc:sldMk cId="105349695" sldId="309"/>
        </pc:sldMkLst>
      </pc:sldChg>
      <pc:sldChg chg="del">
        <pc:chgData name="CHRISTIAN MARESCALCO" userId="83dbff2c-528b-45f9-8ce3-1e4529a29ffa" providerId="ADAL" clId="{C28353B6-C857-4D31-BC96-6FEB7B09ADE9}" dt="2023-02-14T08:58:38.646" v="11" actId="2696"/>
        <pc:sldMkLst>
          <pc:docMk/>
          <pc:sldMk cId="1919367847" sldId="310"/>
        </pc:sldMkLst>
      </pc:sldChg>
      <pc:sldChg chg="del">
        <pc:chgData name="CHRISTIAN MARESCALCO" userId="83dbff2c-528b-45f9-8ce3-1e4529a29ffa" providerId="ADAL" clId="{C28353B6-C857-4D31-BC96-6FEB7B09ADE9}" dt="2023-02-14T08:58:24.073" v="10" actId="2696"/>
        <pc:sldMkLst>
          <pc:docMk/>
          <pc:sldMk cId="2061749793" sldId="311"/>
        </pc:sldMkLst>
      </pc:sldChg>
      <pc:sldChg chg="ord">
        <pc:chgData name="CHRISTIAN MARESCALCO" userId="83dbff2c-528b-45f9-8ce3-1e4529a29ffa" providerId="ADAL" clId="{C28353B6-C857-4D31-BC96-6FEB7B09ADE9}" dt="2023-02-14T08:57:39.637" v="1"/>
        <pc:sldMkLst>
          <pc:docMk/>
          <pc:sldMk cId="2946998474" sldId="314"/>
        </pc:sldMkLst>
      </pc:sldChg>
      <pc:sldChg chg="ord">
        <pc:chgData name="CHRISTIAN MARESCALCO" userId="83dbff2c-528b-45f9-8ce3-1e4529a29ffa" providerId="ADAL" clId="{C28353B6-C857-4D31-BC96-6FEB7B09ADE9}" dt="2023-02-14T08:57:39.637" v="1"/>
        <pc:sldMkLst>
          <pc:docMk/>
          <pc:sldMk cId="2821341166" sldId="315"/>
        </pc:sldMkLst>
      </pc:sldChg>
      <pc:sldChg chg="ord">
        <pc:chgData name="CHRISTIAN MARESCALCO" userId="83dbff2c-528b-45f9-8ce3-1e4529a29ffa" providerId="ADAL" clId="{C28353B6-C857-4D31-BC96-6FEB7B09ADE9}" dt="2023-02-14T08:57:39.637" v="1"/>
        <pc:sldMkLst>
          <pc:docMk/>
          <pc:sldMk cId="1406367835" sldId="316"/>
        </pc:sldMkLst>
      </pc:sldChg>
      <pc:sldChg chg="ord">
        <pc:chgData name="CHRISTIAN MARESCALCO" userId="83dbff2c-528b-45f9-8ce3-1e4529a29ffa" providerId="ADAL" clId="{C28353B6-C857-4D31-BC96-6FEB7B09ADE9}" dt="2023-02-14T08:57:39.637" v="1"/>
        <pc:sldMkLst>
          <pc:docMk/>
          <pc:sldMk cId="2559069174" sldId="318"/>
        </pc:sldMkLst>
      </pc:sldChg>
      <pc:sldChg chg="ord">
        <pc:chgData name="CHRISTIAN MARESCALCO" userId="83dbff2c-528b-45f9-8ce3-1e4529a29ffa" providerId="ADAL" clId="{C28353B6-C857-4D31-BC96-6FEB7B09ADE9}" dt="2023-02-14T08:57:39.637" v="1"/>
        <pc:sldMkLst>
          <pc:docMk/>
          <pc:sldMk cId="1915049807" sldId="320"/>
        </pc:sldMkLst>
      </pc:sldChg>
      <pc:sldChg chg="ord">
        <pc:chgData name="CHRISTIAN MARESCALCO" userId="83dbff2c-528b-45f9-8ce3-1e4529a29ffa" providerId="ADAL" clId="{C28353B6-C857-4D31-BC96-6FEB7B09ADE9}" dt="2023-02-14T08:58:21.451" v="9"/>
        <pc:sldMkLst>
          <pc:docMk/>
          <pc:sldMk cId="2822868737" sldId="323"/>
        </pc:sldMkLst>
      </pc:sldChg>
      <pc:sldChg chg="ord">
        <pc:chgData name="CHRISTIAN MARESCALCO" userId="83dbff2c-528b-45f9-8ce3-1e4529a29ffa" providerId="ADAL" clId="{C28353B6-C857-4D31-BC96-6FEB7B09ADE9}" dt="2023-02-14T08:58:21.451" v="9"/>
        <pc:sldMkLst>
          <pc:docMk/>
          <pc:sldMk cId="2454195402" sldId="325"/>
        </pc:sldMkLst>
      </pc:sldChg>
      <pc:sldChg chg="ord">
        <pc:chgData name="CHRISTIAN MARESCALCO" userId="83dbff2c-528b-45f9-8ce3-1e4529a29ffa" providerId="ADAL" clId="{C28353B6-C857-4D31-BC96-6FEB7B09ADE9}" dt="2023-02-14T08:58:21.451" v="9"/>
        <pc:sldMkLst>
          <pc:docMk/>
          <pc:sldMk cId="1374915419" sldId="328"/>
        </pc:sldMkLst>
      </pc:sldChg>
      <pc:sldChg chg="ord">
        <pc:chgData name="CHRISTIAN MARESCALCO" userId="83dbff2c-528b-45f9-8ce3-1e4529a29ffa" providerId="ADAL" clId="{C28353B6-C857-4D31-BC96-6FEB7B09ADE9}" dt="2023-02-14T08:58:21.451" v="9"/>
        <pc:sldMkLst>
          <pc:docMk/>
          <pc:sldMk cId="1811996995" sldId="329"/>
        </pc:sldMkLst>
      </pc:sldChg>
      <pc:sldChg chg="ord">
        <pc:chgData name="CHRISTIAN MARESCALCO" userId="83dbff2c-528b-45f9-8ce3-1e4529a29ffa" providerId="ADAL" clId="{C28353B6-C857-4D31-BC96-6FEB7B09ADE9}" dt="2023-02-14T08:58:21.451" v="9"/>
        <pc:sldMkLst>
          <pc:docMk/>
          <pc:sldMk cId="3230888555" sldId="330"/>
        </pc:sldMkLst>
      </pc:sldChg>
      <pc:sldChg chg="ord">
        <pc:chgData name="CHRISTIAN MARESCALCO" userId="83dbff2c-528b-45f9-8ce3-1e4529a29ffa" providerId="ADAL" clId="{C28353B6-C857-4D31-BC96-6FEB7B09ADE9}" dt="2023-02-14T08:57:56.194" v="5"/>
        <pc:sldMkLst>
          <pc:docMk/>
          <pc:sldMk cId="2142338784" sldId="337"/>
        </pc:sldMkLst>
      </pc:sldChg>
      <pc:sldChg chg="modSp add mod">
        <pc:chgData name="CHRISTIAN MARESCALCO" userId="83dbff2c-528b-45f9-8ce3-1e4529a29ffa" providerId="ADAL" clId="{C28353B6-C857-4D31-BC96-6FEB7B09ADE9}" dt="2023-02-14T09:03:14.861" v="78" actId="20577"/>
        <pc:sldMkLst>
          <pc:docMk/>
          <pc:sldMk cId="509997405" sldId="340"/>
        </pc:sldMkLst>
        <pc:spChg chg="mod">
          <ac:chgData name="CHRISTIAN MARESCALCO" userId="83dbff2c-528b-45f9-8ce3-1e4529a29ffa" providerId="ADAL" clId="{C28353B6-C857-4D31-BC96-6FEB7B09ADE9}" dt="2023-02-14T09:03:14.861" v="78" actId="20577"/>
          <ac:spMkLst>
            <pc:docMk/>
            <pc:sldMk cId="509997405" sldId="340"/>
            <ac:spMk id="2" creationId="{440B115A-3D39-016F-36B5-EAB1C3509022}"/>
          </ac:spMkLst>
        </pc:spChg>
      </pc:sldChg>
      <pc:sldChg chg="addSp delSp add del setBg delDesignElem">
        <pc:chgData name="CHRISTIAN MARESCALCO" userId="83dbff2c-528b-45f9-8ce3-1e4529a29ffa" providerId="ADAL" clId="{C28353B6-C857-4D31-BC96-6FEB7B09ADE9}" dt="2023-02-14T09:01:41.026" v="20"/>
        <pc:sldMkLst>
          <pc:docMk/>
          <pc:sldMk cId="2539599040" sldId="340"/>
        </pc:sldMkLst>
        <pc:spChg chg="add del">
          <ac:chgData name="CHRISTIAN MARESCALCO" userId="83dbff2c-528b-45f9-8ce3-1e4529a29ffa" providerId="ADAL" clId="{C28353B6-C857-4D31-BC96-6FEB7B09ADE9}" dt="2023-02-14T09:01:41.026" v="20"/>
          <ac:spMkLst>
            <pc:docMk/>
            <pc:sldMk cId="2539599040" sldId="340"/>
            <ac:spMk id="30" creationId="{C162DF2A-64D1-4AA9-BA42-8A4063EADE09}"/>
          </ac:spMkLst>
        </pc:spChg>
        <pc:spChg chg="add del">
          <ac:chgData name="CHRISTIAN MARESCALCO" userId="83dbff2c-528b-45f9-8ce3-1e4529a29ffa" providerId="ADAL" clId="{C28353B6-C857-4D31-BC96-6FEB7B09ADE9}" dt="2023-02-14T09:01:41.026" v="20"/>
          <ac:spMkLst>
            <pc:docMk/>
            <pc:sldMk cId="2539599040" sldId="340"/>
            <ac:spMk id="32" creationId="{5D7C1373-63AF-4A75-909E-990E05356670}"/>
          </ac:spMkLst>
        </pc:spChg>
        <pc:spChg chg="add del">
          <ac:chgData name="CHRISTIAN MARESCALCO" userId="83dbff2c-528b-45f9-8ce3-1e4529a29ffa" providerId="ADAL" clId="{C28353B6-C857-4D31-BC96-6FEB7B09ADE9}" dt="2023-02-14T09:01:41.026" v="20"/>
          <ac:spMkLst>
            <pc:docMk/>
            <pc:sldMk cId="2539599040" sldId="340"/>
            <ac:spMk id="34" creationId="{90EB472E-7CA6-4C2D-81E9-CD39A44F0B83}"/>
          </ac:spMkLst>
        </pc:spChg>
        <pc:spChg chg="add del">
          <ac:chgData name="CHRISTIAN MARESCALCO" userId="83dbff2c-528b-45f9-8ce3-1e4529a29ffa" providerId="ADAL" clId="{C28353B6-C857-4D31-BC96-6FEB7B09ADE9}" dt="2023-02-14T09:01:41.026" v="20"/>
          <ac:spMkLst>
            <pc:docMk/>
            <pc:sldMk cId="2539599040" sldId="340"/>
            <ac:spMk id="36" creationId="{AE0A0486-F672-4FEF-A0A9-E6C3B7E3A545}"/>
          </ac:spMkLst>
        </pc:spChg>
        <pc:spChg chg="add del">
          <ac:chgData name="CHRISTIAN MARESCALCO" userId="83dbff2c-528b-45f9-8ce3-1e4529a29ffa" providerId="ADAL" clId="{C28353B6-C857-4D31-BC96-6FEB7B09ADE9}" dt="2023-02-14T09:01:41.026" v="20"/>
          <ac:spMkLst>
            <pc:docMk/>
            <pc:sldMk cId="2539599040" sldId="340"/>
            <ac:spMk id="38" creationId="{4689BC21-5566-4B70-91EA-44B4299CB337}"/>
          </ac:spMkLst>
        </pc:spChg>
        <pc:spChg chg="add del">
          <ac:chgData name="CHRISTIAN MARESCALCO" userId="83dbff2c-528b-45f9-8ce3-1e4529a29ffa" providerId="ADAL" clId="{C28353B6-C857-4D31-BC96-6FEB7B09ADE9}" dt="2023-02-14T09:01:41.026" v="20"/>
          <ac:spMkLst>
            <pc:docMk/>
            <pc:sldMk cId="2539599040" sldId="340"/>
            <ac:spMk id="40" creationId="{7F1FCE6A-97BC-41EB-809A-50936E0F940B}"/>
          </ac:spMkLst>
        </pc:spChg>
      </pc:sldChg>
      <pc:sldChg chg="modSp add mod">
        <pc:chgData name="CHRISTIAN MARESCALCO" userId="83dbff2c-528b-45f9-8ce3-1e4529a29ffa" providerId="ADAL" clId="{C28353B6-C857-4D31-BC96-6FEB7B09ADE9}" dt="2023-02-14T09:07:04.265" v="80" actId="20577"/>
        <pc:sldMkLst>
          <pc:docMk/>
          <pc:sldMk cId="2284212998" sldId="341"/>
        </pc:sldMkLst>
        <pc:spChg chg="mod">
          <ac:chgData name="CHRISTIAN MARESCALCO" userId="83dbff2c-528b-45f9-8ce3-1e4529a29ffa" providerId="ADAL" clId="{C28353B6-C857-4D31-BC96-6FEB7B09ADE9}" dt="2023-02-14T09:07:04.265" v="80" actId="20577"/>
          <ac:spMkLst>
            <pc:docMk/>
            <pc:sldMk cId="2284212998" sldId="341"/>
            <ac:spMk id="3" creationId="{A9B95035-84E7-29D1-FC16-623803CBAC52}"/>
          </ac:spMkLst>
        </pc:spChg>
      </pc:sldChg>
      <pc:sldChg chg="add del">
        <pc:chgData name="CHRISTIAN MARESCALCO" userId="83dbff2c-528b-45f9-8ce3-1e4529a29ffa" providerId="ADAL" clId="{C28353B6-C857-4D31-BC96-6FEB7B09ADE9}" dt="2023-02-14T09:01:41.026" v="20"/>
        <pc:sldMkLst>
          <pc:docMk/>
          <pc:sldMk cId="3149036832" sldId="341"/>
        </pc:sldMkLst>
      </pc:sldChg>
      <pc:sldChg chg="new del">
        <pc:chgData name="CHRISTIAN MARESCALCO" userId="83dbff2c-528b-45f9-8ce3-1e4529a29ffa" providerId="ADAL" clId="{C28353B6-C857-4D31-BC96-6FEB7B09ADE9}" dt="2023-02-14T09:18:26.436" v="88" actId="2696"/>
        <pc:sldMkLst>
          <pc:docMk/>
          <pc:sldMk cId="1339681076" sldId="342"/>
        </pc:sldMkLst>
      </pc:sldChg>
      <pc:sldChg chg="addSp modSp add mod">
        <pc:chgData name="CHRISTIAN MARESCALCO" userId="83dbff2c-528b-45f9-8ce3-1e4529a29ffa" providerId="ADAL" clId="{C28353B6-C857-4D31-BC96-6FEB7B09ADE9}" dt="2023-02-14T09:56:01.433" v="781" actId="1076"/>
        <pc:sldMkLst>
          <pc:docMk/>
          <pc:sldMk cId="3499383868" sldId="343"/>
        </pc:sldMkLst>
        <pc:spChg chg="mod">
          <ac:chgData name="CHRISTIAN MARESCALCO" userId="83dbff2c-528b-45f9-8ce3-1e4529a29ffa" providerId="ADAL" clId="{C28353B6-C857-4D31-BC96-6FEB7B09ADE9}" dt="2023-02-14T09:20:55.431" v="115" actId="20577"/>
          <ac:spMkLst>
            <pc:docMk/>
            <pc:sldMk cId="3499383868" sldId="343"/>
            <ac:spMk id="3" creationId="{A9B95035-84E7-29D1-FC16-623803CBAC52}"/>
          </ac:spMkLst>
        </pc:spChg>
        <pc:spChg chg="mod">
          <ac:chgData name="CHRISTIAN MARESCALCO" userId="83dbff2c-528b-45f9-8ce3-1e4529a29ffa" providerId="ADAL" clId="{C28353B6-C857-4D31-BC96-6FEB7B09ADE9}" dt="2023-02-14T09:55:00.888" v="775" actId="1076"/>
          <ac:spMkLst>
            <pc:docMk/>
            <pc:sldMk cId="3499383868" sldId="343"/>
            <ac:spMk id="4" creationId="{FAA568A4-682A-8842-B3CB-7795C480FA91}"/>
          </ac:spMkLst>
        </pc:spChg>
        <pc:picChg chg="add mod modCrop">
          <ac:chgData name="CHRISTIAN MARESCALCO" userId="83dbff2c-528b-45f9-8ce3-1e4529a29ffa" providerId="ADAL" clId="{C28353B6-C857-4D31-BC96-6FEB7B09ADE9}" dt="2023-02-14T09:49:52.819" v="725" actId="1076"/>
          <ac:picMkLst>
            <pc:docMk/>
            <pc:sldMk cId="3499383868" sldId="343"/>
            <ac:picMk id="6" creationId="{957E2245-AE8A-EEC8-590B-E99802FDF59F}"/>
          </ac:picMkLst>
        </pc:picChg>
        <pc:picChg chg="add mod">
          <ac:chgData name="CHRISTIAN MARESCALCO" userId="83dbff2c-528b-45f9-8ce3-1e4529a29ffa" providerId="ADAL" clId="{C28353B6-C857-4D31-BC96-6FEB7B09ADE9}" dt="2023-02-14T09:56:01.433" v="781" actId="1076"/>
          <ac:picMkLst>
            <pc:docMk/>
            <pc:sldMk cId="3499383868" sldId="343"/>
            <ac:picMk id="8" creationId="{40F24AC0-F7F3-CDC7-1DCE-9279CC964D15}"/>
          </ac:picMkLst>
        </pc:picChg>
      </pc:sldChg>
      <pc:sldChg chg="modSp mod">
        <pc:chgData name="CHRISTIAN MARESCALCO" userId="83dbff2c-528b-45f9-8ce3-1e4529a29ffa" providerId="ADAL" clId="{C28353B6-C857-4D31-BC96-6FEB7B09ADE9}" dt="2023-02-16T08:33:25.148" v="799" actId="20577"/>
        <pc:sldMkLst>
          <pc:docMk/>
          <pc:sldMk cId="2482425663" sldId="356"/>
        </pc:sldMkLst>
        <pc:spChg chg="mod">
          <ac:chgData name="CHRISTIAN MARESCALCO" userId="83dbff2c-528b-45f9-8ce3-1e4529a29ffa" providerId="ADAL" clId="{C28353B6-C857-4D31-BC96-6FEB7B09ADE9}" dt="2023-02-16T08:33:25.148" v="799" actId="20577"/>
          <ac:spMkLst>
            <pc:docMk/>
            <pc:sldMk cId="2482425663" sldId="356"/>
            <ac:spMk id="2" creationId="{16F0D0A3-A10B-D8C1-E0F3-D6BB0E6ADC2D}"/>
          </ac:spMkLst>
        </pc:spChg>
      </pc:sldChg>
      <pc:sldChg chg="modSp add mod">
        <pc:chgData name="CHRISTIAN MARESCALCO" userId="83dbff2c-528b-45f9-8ce3-1e4529a29ffa" providerId="ADAL" clId="{C28353B6-C857-4D31-BC96-6FEB7B09ADE9}" dt="2023-02-16T10:53:47.184" v="1430" actId="20577"/>
        <pc:sldMkLst>
          <pc:docMk/>
          <pc:sldMk cId="871544878" sldId="370"/>
        </pc:sldMkLst>
        <pc:spChg chg="mod">
          <ac:chgData name="CHRISTIAN MARESCALCO" userId="83dbff2c-528b-45f9-8ce3-1e4529a29ffa" providerId="ADAL" clId="{C28353B6-C857-4D31-BC96-6FEB7B09ADE9}" dt="2023-02-16T08:35:19.735" v="830" actId="20577"/>
          <ac:spMkLst>
            <pc:docMk/>
            <pc:sldMk cId="871544878" sldId="370"/>
            <ac:spMk id="3" creationId="{A9B95035-84E7-29D1-FC16-623803CBAC52}"/>
          </ac:spMkLst>
        </pc:spChg>
        <pc:spChg chg="mod">
          <ac:chgData name="CHRISTIAN MARESCALCO" userId="83dbff2c-528b-45f9-8ce3-1e4529a29ffa" providerId="ADAL" clId="{C28353B6-C857-4D31-BC96-6FEB7B09ADE9}" dt="2023-02-16T10:53:47.184" v="1430" actId="20577"/>
          <ac:spMkLst>
            <pc:docMk/>
            <pc:sldMk cId="871544878" sldId="370"/>
            <ac:spMk id="4" creationId="{FAA568A4-682A-8842-B3CB-7795C480FA91}"/>
          </ac:spMkLst>
        </pc:spChg>
      </pc:sldChg>
      <pc:sldChg chg="addSp modSp new del mod">
        <pc:chgData name="CHRISTIAN MARESCALCO" userId="83dbff2c-528b-45f9-8ce3-1e4529a29ffa" providerId="ADAL" clId="{C28353B6-C857-4D31-BC96-6FEB7B09ADE9}" dt="2023-02-16T09:22:33.003" v="1109" actId="2696"/>
        <pc:sldMkLst>
          <pc:docMk/>
          <pc:sldMk cId="409896700" sldId="371"/>
        </pc:sldMkLst>
        <pc:spChg chg="add mod">
          <ac:chgData name="CHRISTIAN MARESCALCO" userId="83dbff2c-528b-45f9-8ce3-1e4529a29ffa" providerId="ADAL" clId="{C28353B6-C857-4D31-BC96-6FEB7B09ADE9}" dt="2023-02-16T09:22:17.114" v="1107" actId="14100"/>
          <ac:spMkLst>
            <pc:docMk/>
            <pc:sldMk cId="409896700" sldId="371"/>
            <ac:spMk id="2" creationId="{C1FF82F4-CC5E-8DBC-0F82-FC7DABF053B9}"/>
          </ac:spMkLst>
        </pc:spChg>
      </pc:sldChg>
      <pc:sldChg chg="addSp delSp modSp add mod">
        <pc:chgData name="CHRISTIAN MARESCALCO" userId="83dbff2c-528b-45f9-8ce3-1e4529a29ffa" providerId="ADAL" clId="{C28353B6-C857-4D31-BC96-6FEB7B09ADE9}" dt="2023-02-16T09:58:46.111" v="1410" actId="20577"/>
        <pc:sldMkLst>
          <pc:docMk/>
          <pc:sldMk cId="983897706" sldId="372"/>
        </pc:sldMkLst>
        <pc:spChg chg="del">
          <ac:chgData name="CHRISTIAN MARESCALCO" userId="83dbff2c-528b-45f9-8ce3-1e4529a29ffa" providerId="ADAL" clId="{C28353B6-C857-4D31-BC96-6FEB7B09ADE9}" dt="2023-02-16T09:43:59.030" v="1130" actId="21"/>
          <ac:spMkLst>
            <pc:docMk/>
            <pc:sldMk cId="983897706" sldId="372"/>
            <ac:spMk id="2" creationId="{FC97FB2F-0F0E-5AF1-D519-E4FB8E7915A0}"/>
          </ac:spMkLst>
        </pc:spChg>
        <pc:spChg chg="mod">
          <ac:chgData name="CHRISTIAN MARESCALCO" userId="83dbff2c-528b-45f9-8ce3-1e4529a29ffa" providerId="ADAL" clId="{C28353B6-C857-4D31-BC96-6FEB7B09ADE9}" dt="2023-02-16T09:37:44.160" v="1124" actId="20577"/>
          <ac:spMkLst>
            <pc:docMk/>
            <pc:sldMk cId="983897706" sldId="372"/>
            <ac:spMk id="3" creationId="{A9B95035-84E7-29D1-FC16-623803CBAC52}"/>
          </ac:spMkLst>
        </pc:spChg>
        <pc:spChg chg="del mod">
          <ac:chgData name="CHRISTIAN MARESCALCO" userId="83dbff2c-528b-45f9-8ce3-1e4529a29ffa" providerId="ADAL" clId="{C28353B6-C857-4D31-BC96-6FEB7B09ADE9}" dt="2023-02-16T09:37:49.526" v="1127"/>
          <ac:spMkLst>
            <pc:docMk/>
            <pc:sldMk cId="983897706" sldId="372"/>
            <ac:spMk id="4" creationId="{FAA568A4-682A-8842-B3CB-7795C480FA91}"/>
          </ac:spMkLst>
        </pc:spChg>
        <pc:spChg chg="add mod">
          <ac:chgData name="CHRISTIAN MARESCALCO" userId="83dbff2c-528b-45f9-8ce3-1e4529a29ffa" providerId="ADAL" clId="{C28353B6-C857-4D31-BC96-6FEB7B09ADE9}" dt="2023-02-16T09:58:46.111" v="1410" actId="20577"/>
          <ac:spMkLst>
            <pc:docMk/>
            <pc:sldMk cId="983897706" sldId="372"/>
            <ac:spMk id="11" creationId="{AF107F01-2848-4E04-27F6-57D2F84A656E}"/>
          </ac:spMkLst>
        </pc:spChg>
        <pc:graphicFrameChg chg="add del mod modGraphic">
          <ac:chgData name="CHRISTIAN MARESCALCO" userId="83dbff2c-528b-45f9-8ce3-1e4529a29ffa" providerId="ADAL" clId="{C28353B6-C857-4D31-BC96-6FEB7B09ADE9}" dt="2023-02-16T09:57:14.418" v="1337" actId="21"/>
          <ac:graphicFrameMkLst>
            <pc:docMk/>
            <pc:sldMk cId="983897706" sldId="372"/>
            <ac:graphicFrameMk id="7" creationId="{23947C34-6040-84C6-26EB-3E24A372A1EC}"/>
          </ac:graphicFrameMkLst>
        </pc:graphicFrameChg>
        <pc:graphicFrameChg chg="add mod modGraphic">
          <ac:chgData name="CHRISTIAN MARESCALCO" userId="83dbff2c-528b-45f9-8ce3-1e4529a29ffa" providerId="ADAL" clId="{C28353B6-C857-4D31-BC96-6FEB7B09ADE9}" dt="2023-02-16T09:57:39.023" v="1352" actId="1076"/>
          <ac:graphicFrameMkLst>
            <pc:docMk/>
            <pc:sldMk cId="983897706" sldId="372"/>
            <ac:graphicFrameMk id="8" creationId="{6A7FBA4A-BCF9-E3AE-FDCF-FBD51CC860BA}"/>
          </ac:graphicFrameMkLst>
        </pc:graphicFrameChg>
        <pc:picChg chg="add mod">
          <ac:chgData name="CHRISTIAN MARESCALCO" userId="83dbff2c-528b-45f9-8ce3-1e4529a29ffa" providerId="ADAL" clId="{C28353B6-C857-4D31-BC96-6FEB7B09ADE9}" dt="2023-02-16T09:43:19.141" v="1129" actId="1076"/>
          <ac:picMkLst>
            <pc:docMk/>
            <pc:sldMk cId="983897706" sldId="372"/>
            <ac:picMk id="6" creationId="{ADB09EF3-54C4-1695-BAC7-FD000DBBFD7C}"/>
          </ac:picMkLst>
        </pc:picChg>
        <pc:cxnChg chg="add">
          <ac:chgData name="CHRISTIAN MARESCALCO" userId="83dbff2c-528b-45f9-8ce3-1e4529a29ffa" providerId="ADAL" clId="{C28353B6-C857-4D31-BC96-6FEB7B09ADE9}" dt="2023-02-16T09:58:12.283" v="1353" actId="11529"/>
          <ac:cxnSpMkLst>
            <pc:docMk/>
            <pc:sldMk cId="983897706" sldId="372"/>
            <ac:cxnSpMk id="10" creationId="{1C1ED332-8CDB-C314-5486-377A90FE96CA}"/>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2.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EEA00E-DDFA-4CC3-8439-C6AA8AAB281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065D984-0BBA-4EA9-81BE-CE7A6149503B}">
      <dgm:prSet custT="1"/>
      <dgm:spPr/>
      <dgm:t>
        <a:bodyPr/>
        <a:lstStyle/>
        <a:p>
          <a:pPr>
            <a:lnSpc>
              <a:spcPct val="100000"/>
            </a:lnSpc>
          </a:pPr>
          <a:r>
            <a:rPr lang="en-US" sz="1400"/>
            <a:t>Al primo accesso </a:t>
          </a:r>
          <a:r>
            <a:rPr lang="en-US" sz="1400" err="1"/>
            <a:t>gli</a:t>
          </a:r>
          <a:r>
            <a:rPr lang="en-US" sz="1400"/>
            <a:t> </a:t>
          </a:r>
          <a:r>
            <a:rPr lang="en-US" sz="1400" err="1"/>
            <a:t>utenti</a:t>
          </a:r>
          <a:r>
            <a:rPr lang="en-US" sz="1400"/>
            <a:t> </a:t>
          </a:r>
          <a:r>
            <a:rPr lang="en-US" sz="1400" err="1"/>
            <a:t>effettuano</a:t>
          </a:r>
          <a:r>
            <a:rPr lang="en-US" sz="1400"/>
            <a:t> la </a:t>
          </a:r>
          <a:r>
            <a:rPr lang="en-US" sz="1400" err="1"/>
            <a:t>registrazione</a:t>
          </a:r>
          <a:r>
            <a:rPr lang="en-US" sz="1400"/>
            <a:t> </a:t>
          </a:r>
          <a:r>
            <a:rPr lang="en-US" sz="1400" err="1"/>
            <a:t>tramite</a:t>
          </a:r>
          <a:r>
            <a:rPr lang="en-US" sz="1400"/>
            <a:t> il </a:t>
          </a:r>
          <a:r>
            <a:rPr lang="en-US" sz="1400" err="1"/>
            <a:t>seguente</a:t>
          </a:r>
          <a:r>
            <a:rPr lang="en-US" sz="1400"/>
            <a:t> form di </a:t>
          </a:r>
          <a:r>
            <a:rPr lang="en-US" sz="1400" err="1"/>
            <a:t>Keycloak</a:t>
          </a:r>
          <a:r>
            <a:rPr lang="en-US" sz="1400"/>
            <a:t>.</a:t>
          </a:r>
        </a:p>
      </dgm:t>
    </dgm:pt>
    <dgm:pt modelId="{6660F735-EB37-4B6F-A2C0-7CBE316E3763}" type="parTrans" cxnId="{A7E830D1-53D8-4E70-BCC3-D3561F9810E6}">
      <dgm:prSet/>
      <dgm:spPr/>
      <dgm:t>
        <a:bodyPr/>
        <a:lstStyle/>
        <a:p>
          <a:endParaRPr lang="en-US" sz="1400"/>
        </a:p>
      </dgm:t>
    </dgm:pt>
    <dgm:pt modelId="{E9D5EDE6-6E14-436B-86C7-5E971E494607}" type="sibTrans" cxnId="{A7E830D1-53D8-4E70-BCC3-D3561F9810E6}">
      <dgm:prSet/>
      <dgm:spPr/>
      <dgm:t>
        <a:bodyPr/>
        <a:lstStyle/>
        <a:p>
          <a:pPr>
            <a:lnSpc>
              <a:spcPct val="100000"/>
            </a:lnSpc>
          </a:pPr>
          <a:endParaRPr lang="en-US" sz="1400"/>
        </a:p>
      </dgm:t>
    </dgm:pt>
    <dgm:pt modelId="{147B075B-370B-48BC-88FE-96FBB76F151F}">
      <dgm:prSet custT="1"/>
      <dgm:spPr/>
      <dgm:t>
        <a:bodyPr/>
        <a:lstStyle/>
        <a:p>
          <a:pPr>
            <a:lnSpc>
              <a:spcPct val="100000"/>
            </a:lnSpc>
          </a:pPr>
          <a:r>
            <a:rPr lang="en-US" sz="1400"/>
            <a:t>Keycloak permette di modificare il layout dei form, inserendo campi custom che vengono mappati sugli attributi dell’utente.</a:t>
          </a:r>
        </a:p>
      </dgm:t>
    </dgm:pt>
    <dgm:pt modelId="{515946AF-6093-4287-A1D4-6E9063817896}" type="parTrans" cxnId="{A1924C96-7120-4AA3-BB19-F4D7DD8D8C2C}">
      <dgm:prSet/>
      <dgm:spPr/>
      <dgm:t>
        <a:bodyPr/>
        <a:lstStyle/>
        <a:p>
          <a:endParaRPr lang="en-US" sz="1400"/>
        </a:p>
      </dgm:t>
    </dgm:pt>
    <dgm:pt modelId="{673CAE3B-FFDC-41DA-BBC6-71FEA0A753E0}" type="sibTrans" cxnId="{A1924C96-7120-4AA3-BB19-F4D7DD8D8C2C}">
      <dgm:prSet/>
      <dgm:spPr/>
      <dgm:t>
        <a:bodyPr/>
        <a:lstStyle/>
        <a:p>
          <a:pPr>
            <a:lnSpc>
              <a:spcPct val="100000"/>
            </a:lnSpc>
          </a:pPr>
          <a:endParaRPr lang="en-US" sz="1400"/>
        </a:p>
      </dgm:t>
    </dgm:pt>
    <dgm:pt modelId="{7CF001A2-847C-42BC-ACCB-D193C417FC3D}">
      <dgm:prSet custT="1"/>
      <dgm:spPr/>
      <dgm:t>
        <a:bodyPr/>
        <a:lstStyle/>
        <a:p>
          <a:pPr>
            <a:lnSpc>
              <a:spcPct val="100000"/>
            </a:lnSpc>
          </a:pPr>
          <a:r>
            <a:rPr lang="en-US" sz="1400"/>
            <a:t>L’utente durante la registrazione indica il tipo: Cliente o Fornitore.</a:t>
          </a:r>
        </a:p>
      </dgm:t>
    </dgm:pt>
    <dgm:pt modelId="{C49B80CA-AAE1-4694-9A41-03F76C5D51DB}" type="parTrans" cxnId="{D8094931-FDA7-4248-8BD2-CE07315CE44D}">
      <dgm:prSet/>
      <dgm:spPr/>
      <dgm:t>
        <a:bodyPr/>
        <a:lstStyle/>
        <a:p>
          <a:endParaRPr lang="en-US" sz="1400"/>
        </a:p>
      </dgm:t>
    </dgm:pt>
    <dgm:pt modelId="{7DF3C269-2BB0-4F9F-B1CA-2F7FF74CADEF}" type="sibTrans" cxnId="{D8094931-FDA7-4248-8BD2-CE07315CE44D}">
      <dgm:prSet/>
      <dgm:spPr/>
      <dgm:t>
        <a:bodyPr/>
        <a:lstStyle/>
        <a:p>
          <a:pPr>
            <a:lnSpc>
              <a:spcPct val="100000"/>
            </a:lnSpc>
          </a:pPr>
          <a:endParaRPr lang="en-US" sz="1400"/>
        </a:p>
      </dgm:t>
    </dgm:pt>
    <dgm:pt modelId="{2C6C4563-BDE1-40E0-B2BC-71459BF9C19A}">
      <dgm:prSet custT="1"/>
      <dgm:spPr/>
      <dgm:t>
        <a:bodyPr/>
        <a:lstStyle/>
        <a:p>
          <a:pPr>
            <a:lnSpc>
              <a:spcPct val="100000"/>
            </a:lnSpc>
          </a:pPr>
          <a:r>
            <a:rPr lang="en-US" sz="1400" dirty="0"/>
            <a:t>(</a:t>
          </a:r>
          <a:r>
            <a:rPr lang="en-US" sz="1400" dirty="0" err="1"/>
            <a:t>Integrazione</a:t>
          </a:r>
          <a:r>
            <a:rPr lang="en-US" sz="1400" dirty="0"/>
            <a:t> possible) </a:t>
          </a:r>
          <a:r>
            <a:rPr lang="en-US" sz="1400" dirty="0" err="1"/>
            <a:t>Utilizzare</a:t>
          </a:r>
          <a:r>
            <a:rPr lang="en-US" sz="1400" dirty="0"/>
            <a:t> Google ReCaptchaV2 con il flag «I’m not a robot», </a:t>
          </a:r>
          <a:r>
            <a:rPr lang="en-US" sz="1400" dirty="0" err="1"/>
            <a:t>evitando</a:t>
          </a:r>
          <a:r>
            <a:rPr lang="en-US" sz="1400" dirty="0"/>
            <a:t> </a:t>
          </a:r>
          <a:r>
            <a:rPr lang="en-US" sz="1400" dirty="0" err="1"/>
            <a:t>registrazioni</a:t>
          </a:r>
          <a:r>
            <a:rPr lang="en-US" sz="1400" dirty="0"/>
            <a:t> </a:t>
          </a:r>
          <a:r>
            <a:rPr lang="en-US" sz="1400" dirty="0" err="1"/>
            <a:t>automatizzate</a:t>
          </a:r>
          <a:r>
            <a:rPr lang="en-US" sz="1400" dirty="0"/>
            <a:t>.</a:t>
          </a:r>
        </a:p>
      </dgm:t>
    </dgm:pt>
    <dgm:pt modelId="{ED5A67C9-D25B-4C83-8E8B-E60A965140CA}" type="parTrans" cxnId="{2E40814F-DE19-4B95-B3DD-4CD49C6C3E13}">
      <dgm:prSet/>
      <dgm:spPr/>
      <dgm:t>
        <a:bodyPr/>
        <a:lstStyle/>
        <a:p>
          <a:endParaRPr lang="en-US" sz="1400"/>
        </a:p>
      </dgm:t>
    </dgm:pt>
    <dgm:pt modelId="{1D37A947-6CCE-4CBD-831B-88D58E28FE0A}" type="sibTrans" cxnId="{2E40814F-DE19-4B95-B3DD-4CD49C6C3E13}">
      <dgm:prSet/>
      <dgm:spPr/>
      <dgm:t>
        <a:bodyPr/>
        <a:lstStyle/>
        <a:p>
          <a:endParaRPr lang="en-US" sz="1400"/>
        </a:p>
      </dgm:t>
    </dgm:pt>
    <dgm:pt modelId="{BF62D3E2-6DCC-4469-A510-D73A0460B768}" type="pres">
      <dgm:prSet presAssocID="{2FEEA00E-DDFA-4CC3-8439-C6AA8AAB2812}" presName="root" presStyleCnt="0">
        <dgm:presLayoutVars>
          <dgm:dir/>
          <dgm:resizeHandles val="exact"/>
        </dgm:presLayoutVars>
      </dgm:prSet>
      <dgm:spPr/>
    </dgm:pt>
    <dgm:pt modelId="{B3D51AD4-3DB5-4048-854B-CE9181F0D3A3}" type="pres">
      <dgm:prSet presAssocID="{2FEEA00E-DDFA-4CC3-8439-C6AA8AAB2812}" presName="container" presStyleCnt="0">
        <dgm:presLayoutVars>
          <dgm:dir/>
          <dgm:resizeHandles val="exact"/>
        </dgm:presLayoutVars>
      </dgm:prSet>
      <dgm:spPr/>
    </dgm:pt>
    <dgm:pt modelId="{7A145127-ED6B-4F0C-8E3D-BFB0CC4A7204}" type="pres">
      <dgm:prSet presAssocID="{7065D984-0BBA-4EA9-81BE-CE7A6149503B}" presName="compNode" presStyleCnt="0"/>
      <dgm:spPr/>
    </dgm:pt>
    <dgm:pt modelId="{3E3125DA-7C49-4005-9F12-A5F714342DB6}" type="pres">
      <dgm:prSet presAssocID="{7065D984-0BBA-4EA9-81BE-CE7A6149503B}" presName="iconBgRect" presStyleLbl="bgShp" presStyleIdx="0" presStyleCnt="4"/>
      <dgm:spPr/>
    </dgm:pt>
    <dgm:pt modelId="{F0D645E8-E5CB-4392-ABA0-7FFAE8765F63}" type="pres">
      <dgm:prSet presAssocID="{7065D984-0BBA-4EA9-81BE-CE7A6149503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tente"/>
        </a:ext>
      </dgm:extLst>
    </dgm:pt>
    <dgm:pt modelId="{D0683C37-5DF4-472C-9476-83F72307C73F}" type="pres">
      <dgm:prSet presAssocID="{7065D984-0BBA-4EA9-81BE-CE7A6149503B}" presName="spaceRect" presStyleCnt="0"/>
      <dgm:spPr/>
    </dgm:pt>
    <dgm:pt modelId="{D107EA49-972F-4120-BF19-166524F4F0BE}" type="pres">
      <dgm:prSet presAssocID="{7065D984-0BBA-4EA9-81BE-CE7A6149503B}" presName="textRect" presStyleLbl="revTx" presStyleIdx="0" presStyleCnt="4">
        <dgm:presLayoutVars>
          <dgm:chMax val="1"/>
          <dgm:chPref val="1"/>
        </dgm:presLayoutVars>
      </dgm:prSet>
      <dgm:spPr/>
    </dgm:pt>
    <dgm:pt modelId="{315A05C6-5CC4-4891-A12E-A6CA4B30B739}" type="pres">
      <dgm:prSet presAssocID="{E9D5EDE6-6E14-436B-86C7-5E971E494607}" presName="sibTrans" presStyleLbl="sibTrans2D1" presStyleIdx="0" presStyleCnt="0"/>
      <dgm:spPr/>
    </dgm:pt>
    <dgm:pt modelId="{D9B939DC-D86B-4D70-B864-58590D902D6F}" type="pres">
      <dgm:prSet presAssocID="{147B075B-370B-48BC-88FE-96FBB76F151F}" presName="compNode" presStyleCnt="0"/>
      <dgm:spPr/>
    </dgm:pt>
    <dgm:pt modelId="{AA1A4D8E-B4CC-44E5-8FEB-1FF2CC9C85E6}" type="pres">
      <dgm:prSet presAssocID="{147B075B-370B-48BC-88FE-96FBB76F151F}" presName="iconBgRect" presStyleLbl="bgShp" presStyleIdx="1" presStyleCnt="4"/>
      <dgm:spPr/>
    </dgm:pt>
    <dgm:pt modelId="{D06D364D-88B4-4726-BD93-65E07C93B799}" type="pres">
      <dgm:prSet presAssocID="{147B075B-370B-48BC-88FE-96FBB76F151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E509EAF2-FE80-406A-81FF-2A638F71F285}" type="pres">
      <dgm:prSet presAssocID="{147B075B-370B-48BC-88FE-96FBB76F151F}" presName="spaceRect" presStyleCnt="0"/>
      <dgm:spPr/>
    </dgm:pt>
    <dgm:pt modelId="{A09B8203-6247-4AF6-88DD-1FE0AD944F7E}" type="pres">
      <dgm:prSet presAssocID="{147B075B-370B-48BC-88FE-96FBB76F151F}" presName="textRect" presStyleLbl="revTx" presStyleIdx="1" presStyleCnt="4">
        <dgm:presLayoutVars>
          <dgm:chMax val="1"/>
          <dgm:chPref val="1"/>
        </dgm:presLayoutVars>
      </dgm:prSet>
      <dgm:spPr/>
    </dgm:pt>
    <dgm:pt modelId="{E2AC50D8-F9F8-464A-A0B8-1C6D68F91923}" type="pres">
      <dgm:prSet presAssocID="{673CAE3B-FFDC-41DA-BBC6-71FEA0A753E0}" presName="sibTrans" presStyleLbl="sibTrans2D1" presStyleIdx="0" presStyleCnt="0"/>
      <dgm:spPr/>
    </dgm:pt>
    <dgm:pt modelId="{1AFB91EF-A7F5-46EF-BB7E-4FEB2D066FF2}" type="pres">
      <dgm:prSet presAssocID="{7CF001A2-847C-42BC-ACCB-D193C417FC3D}" presName="compNode" presStyleCnt="0"/>
      <dgm:spPr/>
    </dgm:pt>
    <dgm:pt modelId="{F10AD607-0337-45D9-A25B-D8DF3827691B}" type="pres">
      <dgm:prSet presAssocID="{7CF001A2-847C-42BC-ACCB-D193C417FC3D}" presName="iconBgRect" presStyleLbl="bgShp" presStyleIdx="2" presStyleCnt="4"/>
      <dgm:spPr/>
    </dgm:pt>
    <dgm:pt modelId="{930017A7-756F-4740-A8EB-9BCC70AB40E6}" type="pres">
      <dgm:prSet presAssocID="{7CF001A2-847C-42BC-ACCB-D193C417FC3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sed Quotation Mark"/>
        </a:ext>
      </dgm:extLst>
    </dgm:pt>
    <dgm:pt modelId="{C1DF01E2-3286-4279-AAD6-C96C7F0BA0F6}" type="pres">
      <dgm:prSet presAssocID="{7CF001A2-847C-42BC-ACCB-D193C417FC3D}" presName="spaceRect" presStyleCnt="0"/>
      <dgm:spPr/>
    </dgm:pt>
    <dgm:pt modelId="{9740BE8B-B427-4DEA-9667-142C8B55A187}" type="pres">
      <dgm:prSet presAssocID="{7CF001A2-847C-42BC-ACCB-D193C417FC3D}" presName="textRect" presStyleLbl="revTx" presStyleIdx="2" presStyleCnt="4">
        <dgm:presLayoutVars>
          <dgm:chMax val="1"/>
          <dgm:chPref val="1"/>
        </dgm:presLayoutVars>
      </dgm:prSet>
      <dgm:spPr/>
    </dgm:pt>
    <dgm:pt modelId="{210A71D6-2FF5-48D7-A281-0351A0A194E7}" type="pres">
      <dgm:prSet presAssocID="{7DF3C269-2BB0-4F9F-B1CA-2F7FF74CADEF}" presName="sibTrans" presStyleLbl="sibTrans2D1" presStyleIdx="0" presStyleCnt="0"/>
      <dgm:spPr/>
    </dgm:pt>
    <dgm:pt modelId="{214C3DF3-13DF-4D5C-A4CD-6DF04F3C7D77}" type="pres">
      <dgm:prSet presAssocID="{2C6C4563-BDE1-40E0-B2BC-71459BF9C19A}" presName="compNode" presStyleCnt="0"/>
      <dgm:spPr/>
    </dgm:pt>
    <dgm:pt modelId="{3E85CA16-0E9B-435C-B341-51EF1FCE26FB}" type="pres">
      <dgm:prSet presAssocID="{2C6C4563-BDE1-40E0-B2BC-71459BF9C19A}" presName="iconBgRect" presStyleLbl="bgShp" presStyleIdx="3" presStyleCnt="4"/>
      <dgm:spPr/>
    </dgm:pt>
    <dgm:pt modelId="{27B59B1C-F717-4A5D-BE07-629175EF1E55}" type="pres">
      <dgm:prSet presAssocID="{2C6C4563-BDE1-40E0-B2BC-71459BF9C19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bot"/>
        </a:ext>
      </dgm:extLst>
    </dgm:pt>
    <dgm:pt modelId="{DB74DA7C-59D8-46B3-A28D-7D4F6706084B}" type="pres">
      <dgm:prSet presAssocID="{2C6C4563-BDE1-40E0-B2BC-71459BF9C19A}" presName="spaceRect" presStyleCnt="0"/>
      <dgm:spPr/>
    </dgm:pt>
    <dgm:pt modelId="{2BAB7AA4-198A-4A1E-86AC-4A15BB2F023C}" type="pres">
      <dgm:prSet presAssocID="{2C6C4563-BDE1-40E0-B2BC-71459BF9C19A}" presName="textRect" presStyleLbl="revTx" presStyleIdx="3" presStyleCnt="4">
        <dgm:presLayoutVars>
          <dgm:chMax val="1"/>
          <dgm:chPref val="1"/>
        </dgm:presLayoutVars>
      </dgm:prSet>
      <dgm:spPr/>
    </dgm:pt>
  </dgm:ptLst>
  <dgm:cxnLst>
    <dgm:cxn modelId="{D8094931-FDA7-4248-8BD2-CE07315CE44D}" srcId="{2FEEA00E-DDFA-4CC3-8439-C6AA8AAB2812}" destId="{7CF001A2-847C-42BC-ACCB-D193C417FC3D}" srcOrd="2" destOrd="0" parTransId="{C49B80CA-AAE1-4694-9A41-03F76C5D51DB}" sibTransId="{7DF3C269-2BB0-4F9F-B1CA-2F7FF74CADEF}"/>
    <dgm:cxn modelId="{845E523B-6D43-4766-A706-BE4E17403EF7}" type="presOf" srcId="{7CF001A2-847C-42BC-ACCB-D193C417FC3D}" destId="{9740BE8B-B427-4DEA-9667-142C8B55A187}" srcOrd="0" destOrd="0" presId="urn:microsoft.com/office/officeart/2018/2/layout/IconCircleList"/>
    <dgm:cxn modelId="{757CAA42-CDFE-460A-8C6F-B297F34BA068}" type="presOf" srcId="{7065D984-0BBA-4EA9-81BE-CE7A6149503B}" destId="{D107EA49-972F-4120-BF19-166524F4F0BE}" srcOrd="0" destOrd="0" presId="urn:microsoft.com/office/officeart/2018/2/layout/IconCircleList"/>
    <dgm:cxn modelId="{2E40814F-DE19-4B95-B3DD-4CD49C6C3E13}" srcId="{2FEEA00E-DDFA-4CC3-8439-C6AA8AAB2812}" destId="{2C6C4563-BDE1-40E0-B2BC-71459BF9C19A}" srcOrd="3" destOrd="0" parTransId="{ED5A67C9-D25B-4C83-8E8B-E60A965140CA}" sibTransId="{1D37A947-6CCE-4CBD-831B-88D58E28FE0A}"/>
    <dgm:cxn modelId="{499FEC6F-2DDE-42FB-9725-3260BA99CAFC}" type="presOf" srcId="{2FEEA00E-DDFA-4CC3-8439-C6AA8AAB2812}" destId="{BF62D3E2-6DCC-4469-A510-D73A0460B768}" srcOrd="0" destOrd="0" presId="urn:microsoft.com/office/officeart/2018/2/layout/IconCircleList"/>
    <dgm:cxn modelId="{A1924C96-7120-4AA3-BB19-F4D7DD8D8C2C}" srcId="{2FEEA00E-DDFA-4CC3-8439-C6AA8AAB2812}" destId="{147B075B-370B-48BC-88FE-96FBB76F151F}" srcOrd="1" destOrd="0" parTransId="{515946AF-6093-4287-A1D4-6E9063817896}" sibTransId="{673CAE3B-FFDC-41DA-BBC6-71FEA0A753E0}"/>
    <dgm:cxn modelId="{DE76CA9D-74C2-41BE-9AAD-5DAF75A93D0C}" type="presOf" srcId="{673CAE3B-FFDC-41DA-BBC6-71FEA0A753E0}" destId="{E2AC50D8-F9F8-464A-A0B8-1C6D68F91923}" srcOrd="0" destOrd="0" presId="urn:microsoft.com/office/officeart/2018/2/layout/IconCircleList"/>
    <dgm:cxn modelId="{C8EA01A3-AE06-4368-B350-2AF1BDEEF70F}" type="presOf" srcId="{2C6C4563-BDE1-40E0-B2BC-71459BF9C19A}" destId="{2BAB7AA4-198A-4A1E-86AC-4A15BB2F023C}" srcOrd="0" destOrd="0" presId="urn:microsoft.com/office/officeart/2018/2/layout/IconCircleList"/>
    <dgm:cxn modelId="{D03F0AAD-7989-4E3E-896B-E9C662CE3472}" type="presOf" srcId="{E9D5EDE6-6E14-436B-86C7-5E971E494607}" destId="{315A05C6-5CC4-4891-A12E-A6CA4B30B739}" srcOrd="0" destOrd="0" presId="urn:microsoft.com/office/officeart/2018/2/layout/IconCircleList"/>
    <dgm:cxn modelId="{45AECDC2-9426-4C60-9936-53CCBC186EB4}" type="presOf" srcId="{7DF3C269-2BB0-4F9F-B1CA-2F7FF74CADEF}" destId="{210A71D6-2FF5-48D7-A281-0351A0A194E7}" srcOrd="0" destOrd="0" presId="urn:microsoft.com/office/officeart/2018/2/layout/IconCircleList"/>
    <dgm:cxn modelId="{5A9DEEC2-7783-4C42-8CCD-2FD0599A4F58}" type="presOf" srcId="{147B075B-370B-48BC-88FE-96FBB76F151F}" destId="{A09B8203-6247-4AF6-88DD-1FE0AD944F7E}" srcOrd="0" destOrd="0" presId="urn:microsoft.com/office/officeart/2018/2/layout/IconCircleList"/>
    <dgm:cxn modelId="{A7E830D1-53D8-4E70-BCC3-D3561F9810E6}" srcId="{2FEEA00E-DDFA-4CC3-8439-C6AA8AAB2812}" destId="{7065D984-0BBA-4EA9-81BE-CE7A6149503B}" srcOrd="0" destOrd="0" parTransId="{6660F735-EB37-4B6F-A2C0-7CBE316E3763}" sibTransId="{E9D5EDE6-6E14-436B-86C7-5E971E494607}"/>
    <dgm:cxn modelId="{7E5A19EC-2B1F-48DA-AE4D-4A9701FE5602}" type="presParOf" srcId="{BF62D3E2-6DCC-4469-A510-D73A0460B768}" destId="{B3D51AD4-3DB5-4048-854B-CE9181F0D3A3}" srcOrd="0" destOrd="0" presId="urn:microsoft.com/office/officeart/2018/2/layout/IconCircleList"/>
    <dgm:cxn modelId="{FD153883-F562-4054-B512-FCD18720B651}" type="presParOf" srcId="{B3D51AD4-3DB5-4048-854B-CE9181F0D3A3}" destId="{7A145127-ED6B-4F0C-8E3D-BFB0CC4A7204}" srcOrd="0" destOrd="0" presId="urn:microsoft.com/office/officeart/2018/2/layout/IconCircleList"/>
    <dgm:cxn modelId="{69CF99A0-E11C-46AA-86E5-AEBF950FCA22}" type="presParOf" srcId="{7A145127-ED6B-4F0C-8E3D-BFB0CC4A7204}" destId="{3E3125DA-7C49-4005-9F12-A5F714342DB6}" srcOrd="0" destOrd="0" presId="urn:microsoft.com/office/officeart/2018/2/layout/IconCircleList"/>
    <dgm:cxn modelId="{90F9790E-6466-4DF3-A3D5-C04F69716DE9}" type="presParOf" srcId="{7A145127-ED6B-4F0C-8E3D-BFB0CC4A7204}" destId="{F0D645E8-E5CB-4392-ABA0-7FFAE8765F63}" srcOrd="1" destOrd="0" presId="urn:microsoft.com/office/officeart/2018/2/layout/IconCircleList"/>
    <dgm:cxn modelId="{C369DBCD-E72B-4CA5-AD80-9AA11779B9A9}" type="presParOf" srcId="{7A145127-ED6B-4F0C-8E3D-BFB0CC4A7204}" destId="{D0683C37-5DF4-472C-9476-83F72307C73F}" srcOrd="2" destOrd="0" presId="urn:microsoft.com/office/officeart/2018/2/layout/IconCircleList"/>
    <dgm:cxn modelId="{935D2F52-4795-47F0-BCDC-E36A2CB8DCE8}" type="presParOf" srcId="{7A145127-ED6B-4F0C-8E3D-BFB0CC4A7204}" destId="{D107EA49-972F-4120-BF19-166524F4F0BE}" srcOrd="3" destOrd="0" presId="urn:microsoft.com/office/officeart/2018/2/layout/IconCircleList"/>
    <dgm:cxn modelId="{B67A06D4-9E34-47A9-AC7F-9BE952883987}" type="presParOf" srcId="{B3D51AD4-3DB5-4048-854B-CE9181F0D3A3}" destId="{315A05C6-5CC4-4891-A12E-A6CA4B30B739}" srcOrd="1" destOrd="0" presId="urn:microsoft.com/office/officeart/2018/2/layout/IconCircleList"/>
    <dgm:cxn modelId="{7E81891B-D5EF-40A1-BB85-C8081087B1F8}" type="presParOf" srcId="{B3D51AD4-3DB5-4048-854B-CE9181F0D3A3}" destId="{D9B939DC-D86B-4D70-B864-58590D902D6F}" srcOrd="2" destOrd="0" presId="urn:microsoft.com/office/officeart/2018/2/layout/IconCircleList"/>
    <dgm:cxn modelId="{FE7B2EE0-E606-4E6B-83B5-0F9FDE3C2DA7}" type="presParOf" srcId="{D9B939DC-D86B-4D70-B864-58590D902D6F}" destId="{AA1A4D8E-B4CC-44E5-8FEB-1FF2CC9C85E6}" srcOrd="0" destOrd="0" presId="urn:microsoft.com/office/officeart/2018/2/layout/IconCircleList"/>
    <dgm:cxn modelId="{165846D6-6959-403C-BD9E-667BFB066505}" type="presParOf" srcId="{D9B939DC-D86B-4D70-B864-58590D902D6F}" destId="{D06D364D-88B4-4726-BD93-65E07C93B799}" srcOrd="1" destOrd="0" presId="urn:microsoft.com/office/officeart/2018/2/layout/IconCircleList"/>
    <dgm:cxn modelId="{57389463-B6F3-4EDA-AD47-FD65E197F380}" type="presParOf" srcId="{D9B939DC-D86B-4D70-B864-58590D902D6F}" destId="{E509EAF2-FE80-406A-81FF-2A638F71F285}" srcOrd="2" destOrd="0" presId="urn:microsoft.com/office/officeart/2018/2/layout/IconCircleList"/>
    <dgm:cxn modelId="{D70538CF-FE53-42D1-85E5-2401D3B136FB}" type="presParOf" srcId="{D9B939DC-D86B-4D70-B864-58590D902D6F}" destId="{A09B8203-6247-4AF6-88DD-1FE0AD944F7E}" srcOrd="3" destOrd="0" presId="urn:microsoft.com/office/officeart/2018/2/layout/IconCircleList"/>
    <dgm:cxn modelId="{E30CC863-CFC9-4E2A-9849-BBE291102D2B}" type="presParOf" srcId="{B3D51AD4-3DB5-4048-854B-CE9181F0D3A3}" destId="{E2AC50D8-F9F8-464A-A0B8-1C6D68F91923}" srcOrd="3" destOrd="0" presId="urn:microsoft.com/office/officeart/2018/2/layout/IconCircleList"/>
    <dgm:cxn modelId="{1DF30506-53C1-47D7-8818-3408B888C0EC}" type="presParOf" srcId="{B3D51AD4-3DB5-4048-854B-CE9181F0D3A3}" destId="{1AFB91EF-A7F5-46EF-BB7E-4FEB2D066FF2}" srcOrd="4" destOrd="0" presId="urn:microsoft.com/office/officeart/2018/2/layout/IconCircleList"/>
    <dgm:cxn modelId="{63E694FF-94AA-4EC2-8497-2E9982EDCB27}" type="presParOf" srcId="{1AFB91EF-A7F5-46EF-BB7E-4FEB2D066FF2}" destId="{F10AD607-0337-45D9-A25B-D8DF3827691B}" srcOrd="0" destOrd="0" presId="urn:microsoft.com/office/officeart/2018/2/layout/IconCircleList"/>
    <dgm:cxn modelId="{F950F826-87CA-44F8-A8F3-D4636E5B4F1C}" type="presParOf" srcId="{1AFB91EF-A7F5-46EF-BB7E-4FEB2D066FF2}" destId="{930017A7-756F-4740-A8EB-9BCC70AB40E6}" srcOrd="1" destOrd="0" presId="urn:microsoft.com/office/officeart/2018/2/layout/IconCircleList"/>
    <dgm:cxn modelId="{A1FE4E60-E509-4DD7-80D0-BBD71EA5AA0E}" type="presParOf" srcId="{1AFB91EF-A7F5-46EF-BB7E-4FEB2D066FF2}" destId="{C1DF01E2-3286-4279-AAD6-C96C7F0BA0F6}" srcOrd="2" destOrd="0" presId="urn:microsoft.com/office/officeart/2018/2/layout/IconCircleList"/>
    <dgm:cxn modelId="{54F7DCCE-264E-4366-ABD1-6D90DA35D757}" type="presParOf" srcId="{1AFB91EF-A7F5-46EF-BB7E-4FEB2D066FF2}" destId="{9740BE8B-B427-4DEA-9667-142C8B55A187}" srcOrd="3" destOrd="0" presId="urn:microsoft.com/office/officeart/2018/2/layout/IconCircleList"/>
    <dgm:cxn modelId="{20761207-E61C-43DD-9235-373DCE379C64}" type="presParOf" srcId="{B3D51AD4-3DB5-4048-854B-CE9181F0D3A3}" destId="{210A71D6-2FF5-48D7-A281-0351A0A194E7}" srcOrd="5" destOrd="0" presId="urn:microsoft.com/office/officeart/2018/2/layout/IconCircleList"/>
    <dgm:cxn modelId="{787AEB52-05AA-45FC-8CDF-E353907E45A4}" type="presParOf" srcId="{B3D51AD4-3DB5-4048-854B-CE9181F0D3A3}" destId="{214C3DF3-13DF-4D5C-A4CD-6DF04F3C7D77}" srcOrd="6" destOrd="0" presId="urn:microsoft.com/office/officeart/2018/2/layout/IconCircleList"/>
    <dgm:cxn modelId="{F7A6DDCC-C894-4D08-8654-5070FC141098}" type="presParOf" srcId="{214C3DF3-13DF-4D5C-A4CD-6DF04F3C7D77}" destId="{3E85CA16-0E9B-435C-B341-51EF1FCE26FB}" srcOrd="0" destOrd="0" presId="urn:microsoft.com/office/officeart/2018/2/layout/IconCircleList"/>
    <dgm:cxn modelId="{C33BF158-FEE5-4F29-9D9D-3DEED2F074D3}" type="presParOf" srcId="{214C3DF3-13DF-4D5C-A4CD-6DF04F3C7D77}" destId="{27B59B1C-F717-4A5D-BE07-629175EF1E55}" srcOrd="1" destOrd="0" presId="urn:microsoft.com/office/officeart/2018/2/layout/IconCircleList"/>
    <dgm:cxn modelId="{68C96A61-95EF-42A9-9F2E-05365D3C7359}" type="presParOf" srcId="{214C3DF3-13DF-4D5C-A4CD-6DF04F3C7D77}" destId="{DB74DA7C-59D8-46B3-A28D-7D4F6706084B}" srcOrd="2" destOrd="0" presId="urn:microsoft.com/office/officeart/2018/2/layout/IconCircleList"/>
    <dgm:cxn modelId="{0FE46C58-18DD-44F9-A622-873FBB06267E}" type="presParOf" srcId="{214C3DF3-13DF-4D5C-A4CD-6DF04F3C7D77}" destId="{2BAB7AA4-198A-4A1E-86AC-4A15BB2F023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4024FE-CE7A-4697-9853-B52DB05DC13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2D46A16-1094-47DC-BD32-A9A415FBFF90}">
      <dgm:prSet/>
      <dgm:spPr/>
      <dgm:t>
        <a:bodyPr/>
        <a:lstStyle/>
        <a:p>
          <a:pPr>
            <a:lnSpc>
              <a:spcPct val="100000"/>
            </a:lnSpc>
          </a:pPr>
          <a:r>
            <a:rPr lang="it-IT">
              <a:latin typeface="Quattrocento Sans"/>
              <a:cs typeface="Calibri"/>
            </a:rPr>
            <a:t>Limitare i privilegi: è importante limitare i privilegi dei container e dei servizi eseguiti al loro interno, in modo da ridurre il rischio di attacchi che potrebbero compromettere l'intero sistema.</a:t>
          </a:r>
          <a:endParaRPr lang="en-US">
            <a:latin typeface="Quattrocento Sans"/>
            <a:cs typeface="Calibri"/>
          </a:endParaRPr>
        </a:p>
      </dgm:t>
    </dgm:pt>
    <dgm:pt modelId="{8A9651BF-6889-41CA-8750-04B6DE0DAE64}" type="parTrans" cxnId="{D2E25DD1-3676-4329-ACB4-CB001884E9A5}">
      <dgm:prSet/>
      <dgm:spPr/>
      <dgm:t>
        <a:bodyPr/>
        <a:lstStyle/>
        <a:p>
          <a:endParaRPr lang="en-US"/>
        </a:p>
      </dgm:t>
    </dgm:pt>
    <dgm:pt modelId="{14852337-AFF7-44F6-9C8D-8CDD0D8A2B2B}" type="sibTrans" cxnId="{D2E25DD1-3676-4329-ACB4-CB001884E9A5}">
      <dgm:prSet/>
      <dgm:spPr/>
      <dgm:t>
        <a:bodyPr/>
        <a:lstStyle/>
        <a:p>
          <a:endParaRPr lang="en-US"/>
        </a:p>
      </dgm:t>
    </dgm:pt>
    <dgm:pt modelId="{598717DC-0836-48F6-8DFE-55807488F977}">
      <dgm:prSet/>
      <dgm:spPr/>
      <dgm:t>
        <a:bodyPr/>
        <a:lstStyle/>
        <a:p>
          <a:pPr>
            <a:lnSpc>
              <a:spcPct val="100000"/>
            </a:lnSpc>
          </a:pPr>
          <a:r>
            <a:rPr lang="it-IT">
              <a:latin typeface="Quattrocento Sans"/>
              <a:cs typeface="Calibri"/>
            </a:rPr>
            <a:t>Utilizzare immagini sicure: utilizzare solo immagini di container sicure e aggiornate è un passo importante per evitare vulnerabilità.</a:t>
          </a:r>
          <a:endParaRPr lang="en-US">
            <a:latin typeface="Quattrocento Sans"/>
            <a:cs typeface="Calibri"/>
          </a:endParaRPr>
        </a:p>
      </dgm:t>
    </dgm:pt>
    <dgm:pt modelId="{EBBCEE24-CB58-412F-9317-029569C6ADA4}" type="parTrans" cxnId="{B112A8FA-D5F8-4A34-B66B-E65A30F09807}">
      <dgm:prSet/>
      <dgm:spPr/>
      <dgm:t>
        <a:bodyPr/>
        <a:lstStyle/>
        <a:p>
          <a:endParaRPr lang="en-US"/>
        </a:p>
      </dgm:t>
    </dgm:pt>
    <dgm:pt modelId="{28925CA5-6BAB-4EF8-8C5A-6C9973A1D014}" type="sibTrans" cxnId="{B112A8FA-D5F8-4A34-B66B-E65A30F09807}">
      <dgm:prSet/>
      <dgm:spPr/>
      <dgm:t>
        <a:bodyPr/>
        <a:lstStyle/>
        <a:p>
          <a:endParaRPr lang="en-US"/>
        </a:p>
      </dgm:t>
    </dgm:pt>
    <dgm:pt modelId="{BDF72562-667A-40D8-A3A7-1ED60A7DB8D1}">
      <dgm:prSet/>
      <dgm:spPr/>
      <dgm:t>
        <a:bodyPr/>
        <a:lstStyle/>
        <a:p>
          <a:pPr>
            <a:lnSpc>
              <a:spcPct val="100000"/>
            </a:lnSpc>
          </a:pPr>
          <a:r>
            <a:rPr lang="it-IT">
              <a:latin typeface="Quattrocento Sans"/>
              <a:cs typeface="Calibri"/>
            </a:rPr>
            <a:t>Utilizzare una rete sicura: creare reti isolate per i container e i servizi eseguiti al loro interno, in modo da limitare l'accesso a informazioni sensibili.</a:t>
          </a:r>
          <a:endParaRPr lang="en-US">
            <a:latin typeface="Quattrocento Sans"/>
            <a:cs typeface="Calibri"/>
          </a:endParaRPr>
        </a:p>
      </dgm:t>
    </dgm:pt>
    <dgm:pt modelId="{80FF5FF0-85FD-4FA2-8CF0-2C2DF6D333D0}" type="parTrans" cxnId="{ACB2E6CC-C18D-4984-9D77-24BC6449EFAB}">
      <dgm:prSet/>
      <dgm:spPr/>
      <dgm:t>
        <a:bodyPr/>
        <a:lstStyle/>
        <a:p>
          <a:endParaRPr lang="en-US"/>
        </a:p>
      </dgm:t>
    </dgm:pt>
    <dgm:pt modelId="{1ACFD902-AB9B-480D-9452-69A095FE2354}" type="sibTrans" cxnId="{ACB2E6CC-C18D-4984-9D77-24BC6449EFAB}">
      <dgm:prSet/>
      <dgm:spPr/>
      <dgm:t>
        <a:bodyPr/>
        <a:lstStyle/>
        <a:p>
          <a:endParaRPr lang="en-US"/>
        </a:p>
      </dgm:t>
    </dgm:pt>
    <dgm:pt modelId="{425047A7-9F23-495F-90B3-B8DF7AE3995E}">
      <dgm:prSet/>
      <dgm:spPr/>
      <dgm:t>
        <a:bodyPr/>
        <a:lstStyle/>
        <a:p>
          <a:pPr>
            <a:lnSpc>
              <a:spcPct val="100000"/>
            </a:lnSpc>
          </a:pPr>
          <a:r>
            <a:rPr lang="it-IT">
              <a:latin typeface="Quattrocento Sans"/>
              <a:cs typeface="Calibri"/>
            </a:rPr>
            <a:t>Monitorare costantemente: monitorare costantemente i container e i servizi per rilevare eventuali attacchi o tentativi di intrusione.</a:t>
          </a:r>
          <a:endParaRPr lang="en-US">
            <a:latin typeface="Quattrocento Sans"/>
            <a:cs typeface="Calibri"/>
          </a:endParaRPr>
        </a:p>
      </dgm:t>
    </dgm:pt>
    <dgm:pt modelId="{7ADF14B3-6EAF-48B6-86EE-CD9F981F946C}" type="parTrans" cxnId="{2DACCD25-D199-4313-BD73-DCBD682CE93E}">
      <dgm:prSet/>
      <dgm:spPr/>
      <dgm:t>
        <a:bodyPr/>
        <a:lstStyle/>
        <a:p>
          <a:endParaRPr lang="en-US"/>
        </a:p>
      </dgm:t>
    </dgm:pt>
    <dgm:pt modelId="{7E30A85B-23DE-4E44-AC8B-D1AED200ADF0}" type="sibTrans" cxnId="{2DACCD25-D199-4313-BD73-DCBD682CE93E}">
      <dgm:prSet/>
      <dgm:spPr/>
      <dgm:t>
        <a:bodyPr/>
        <a:lstStyle/>
        <a:p>
          <a:endParaRPr lang="en-US"/>
        </a:p>
      </dgm:t>
    </dgm:pt>
    <dgm:pt modelId="{4D13B967-02CC-48A2-B7D5-2DEF893FF487}">
      <dgm:prSet/>
      <dgm:spPr/>
      <dgm:t>
        <a:bodyPr/>
        <a:lstStyle/>
        <a:p>
          <a:pPr>
            <a:lnSpc>
              <a:spcPct val="100000"/>
            </a:lnSpc>
          </a:pPr>
          <a:r>
            <a:rPr lang="it-IT">
              <a:latin typeface="Quattrocento Sans"/>
              <a:cs typeface="Calibri"/>
            </a:rPr>
            <a:t>Utilizzare autenticazione e autorizzazione: utilizzare strumenti di autenticazione e autorizzazione per limitare l'accesso ai container e ai servizi solo a utenti autorizzati.</a:t>
          </a:r>
          <a:endParaRPr lang="en-US">
            <a:latin typeface="Quattrocento Sans"/>
            <a:cs typeface="Calibri"/>
          </a:endParaRPr>
        </a:p>
      </dgm:t>
    </dgm:pt>
    <dgm:pt modelId="{7E819D8C-F482-4A5C-8C7A-705AC1852DFE}" type="parTrans" cxnId="{10D6A440-C82D-4EC7-B8E2-D7F945071A66}">
      <dgm:prSet/>
      <dgm:spPr/>
      <dgm:t>
        <a:bodyPr/>
        <a:lstStyle/>
        <a:p>
          <a:endParaRPr lang="en-US"/>
        </a:p>
      </dgm:t>
    </dgm:pt>
    <dgm:pt modelId="{993587C6-AE55-4DE2-810E-AA49B0083FF6}" type="sibTrans" cxnId="{10D6A440-C82D-4EC7-B8E2-D7F945071A66}">
      <dgm:prSet/>
      <dgm:spPr/>
      <dgm:t>
        <a:bodyPr/>
        <a:lstStyle/>
        <a:p>
          <a:endParaRPr lang="en-US"/>
        </a:p>
      </dgm:t>
    </dgm:pt>
    <dgm:pt modelId="{42024A81-0F0C-421E-946C-A02B81510E37}">
      <dgm:prSet/>
      <dgm:spPr/>
      <dgm:t>
        <a:bodyPr/>
        <a:lstStyle/>
        <a:p>
          <a:pPr>
            <a:lnSpc>
              <a:spcPct val="100000"/>
            </a:lnSpc>
          </a:pPr>
          <a:r>
            <a:rPr lang="it-IT">
              <a:latin typeface="Quattrocento Sans"/>
              <a:cs typeface="Calibri"/>
            </a:rPr>
            <a:t>Utilizzare la crittografia: utilizzare la crittografia per proteggere le informazioni sensibili scambiate tra i container e i servizi.</a:t>
          </a:r>
          <a:endParaRPr lang="en-US">
            <a:latin typeface="Quattrocento Sans"/>
            <a:cs typeface="Calibri"/>
          </a:endParaRPr>
        </a:p>
      </dgm:t>
    </dgm:pt>
    <dgm:pt modelId="{6E8D52C0-CED0-4906-8BD6-A26EAAD4C26F}" type="parTrans" cxnId="{7CAD7B13-D25B-4193-9D38-F56158BAD43A}">
      <dgm:prSet/>
      <dgm:spPr/>
      <dgm:t>
        <a:bodyPr/>
        <a:lstStyle/>
        <a:p>
          <a:endParaRPr lang="en-US"/>
        </a:p>
      </dgm:t>
    </dgm:pt>
    <dgm:pt modelId="{9C256A96-A426-4490-8A89-9D4B78FE4205}" type="sibTrans" cxnId="{7CAD7B13-D25B-4193-9D38-F56158BAD43A}">
      <dgm:prSet/>
      <dgm:spPr/>
      <dgm:t>
        <a:bodyPr/>
        <a:lstStyle/>
        <a:p>
          <a:endParaRPr lang="en-US"/>
        </a:p>
      </dgm:t>
    </dgm:pt>
    <dgm:pt modelId="{18A36BB0-C6B1-46D4-AAA1-6E4A6056914C}" type="pres">
      <dgm:prSet presAssocID="{884024FE-CE7A-4697-9853-B52DB05DC134}" presName="root" presStyleCnt="0">
        <dgm:presLayoutVars>
          <dgm:dir/>
          <dgm:resizeHandles val="exact"/>
        </dgm:presLayoutVars>
      </dgm:prSet>
      <dgm:spPr/>
    </dgm:pt>
    <dgm:pt modelId="{EA6567FE-B4AA-4083-9AD9-FC576DFDDD84}" type="pres">
      <dgm:prSet presAssocID="{12D46A16-1094-47DC-BD32-A9A415FBFF90}" presName="compNode" presStyleCnt="0"/>
      <dgm:spPr/>
    </dgm:pt>
    <dgm:pt modelId="{6F4A2550-7195-46ED-8D60-51064818A8B7}" type="pres">
      <dgm:prSet presAssocID="{12D46A16-1094-47DC-BD32-A9A415FBFF9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o sign"/>
        </a:ext>
      </dgm:extLst>
    </dgm:pt>
    <dgm:pt modelId="{1A8A1232-EBA8-4FBD-8FE0-B6A678985884}" type="pres">
      <dgm:prSet presAssocID="{12D46A16-1094-47DC-BD32-A9A415FBFF90}" presName="spaceRect" presStyleCnt="0"/>
      <dgm:spPr/>
    </dgm:pt>
    <dgm:pt modelId="{C027543D-CF11-4620-B946-4F0EE73C08D5}" type="pres">
      <dgm:prSet presAssocID="{12D46A16-1094-47DC-BD32-A9A415FBFF90}" presName="textRect" presStyleLbl="revTx" presStyleIdx="0" presStyleCnt="6">
        <dgm:presLayoutVars>
          <dgm:chMax val="1"/>
          <dgm:chPref val="1"/>
        </dgm:presLayoutVars>
      </dgm:prSet>
      <dgm:spPr/>
    </dgm:pt>
    <dgm:pt modelId="{74880C4A-BD5C-4C28-AC4B-D82EA7364144}" type="pres">
      <dgm:prSet presAssocID="{14852337-AFF7-44F6-9C8D-8CDD0D8A2B2B}" presName="sibTrans" presStyleCnt="0"/>
      <dgm:spPr/>
    </dgm:pt>
    <dgm:pt modelId="{C7069497-3D91-48A0-8F29-AE28634A6DEA}" type="pres">
      <dgm:prSet presAssocID="{598717DC-0836-48F6-8DFE-55807488F977}" presName="compNode" presStyleCnt="0"/>
      <dgm:spPr/>
    </dgm:pt>
    <dgm:pt modelId="{89841E3A-21C6-4B8C-9B8D-849A6849378D}" type="pres">
      <dgm:prSet presAssocID="{598717DC-0836-48F6-8DFE-55807488F97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gno di spunta"/>
        </a:ext>
      </dgm:extLst>
    </dgm:pt>
    <dgm:pt modelId="{508B13B5-163F-4FA1-801F-EDF327900DF4}" type="pres">
      <dgm:prSet presAssocID="{598717DC-0836-48F6-8DFE-55807488F977}" presName="spaceRect" presStyleCnt="0"/>
      <dgm:spPr/>
    </dgm:pt>
    <dgm:pt modelId="{8EF817F7-CC4C-4AB8-B9A8-65AAD3ECD500}" type="pres">
      <dgm:prSet presAssocID="{598717DC-0836-48F6-8DFE-55807488F977}" presName="textRect" presStyleLbl="revTx" presStyleIdx="1" presStyleCnt="6">
        <dgm:presLayoutVars>
          <dgm:chMax val="1"/>
          <dgm:chPref val="1"/>
        </dgm:presLayoutVars>
      </dgm:prSet>
      <dgm:spPr/>
    </dgm:pt>
    <dgm:pt modelId="{B5E3228E-C9C5-4C5B-A053-2E21179BE20B}" type="pres">
      <dgm:prSet presAssocID="{28925CA5-6BAB-4EF8-8C5A-6C9973A1D014}" presName="sibTrans" presStyleCnt="0"/>
      <dgm:spPr/>
    </dgm:pt>
    <dgm:pt modelId="{25C1FAC6-FB8F-49BB-B82E-9021902AD9C7}" type="pres">
      <dgm:prSet presAssocID="{BDF72562-667A-40D8-A3A7-1ED60A7DB8D1}" presName="compNode" presStyleCnt="0"/>
      <dgm:spPr/>
    </dgm:pt>
    <dgm:pt modelId="{7B5261BF-CC6E-4741-AB8B-7497B816F42E}" type="pres">
      <dgm:prSet presAssocID="{BDF72562-667A-40D8-A3A7-1ED60A7DB8D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0FDD79C3-BB16-4A86-A827-6F91B87BADF5}" type="pres">
      <dgm:prSet presAssocID="{BDF72562-667A-40D8-A3A7-1ED60A7DB8D1}" presName="spaceRect" presStyleCnt="0"/>
      <dgm:spPr/>
    </dgm:pt>
    <dgm:pt modelId="{FA83B00F-1948-4737-833B-BDF709A12347}" type="pres">
      <dgm:prSet presAssocID="{BDF72562-667A-40D8-A3A7-1ED60A7DB8D1}" presName="textRect" presStyleLbl="revTx" presStyleIdx="2" presStyleCnt="6">
        <dgm:presLayoutVars>
          <dgm:chMax val="1"/>
          <dgm:chPref val="1"/>
        </dgm:presLayoutVars>
      </dgm:prSet>
      <dgm:spPr/>
    </dgm:pt>
    <dgm:pt modelId="{FDD77639-8B82-4614-9A9F-B730E21432B1}" type="pres">
      <dgm:prSet presAssocID="{1ACFD902-AB9B-480D-9452-69A095FE2354}" presName="sibTrans" presStyleCnt="0"/>
      <dgm:spPr/>
    </dgm:pt>
    <dgm:pt modelId="{8F5BF7F1-1B63-43D1-A604-1BCCB3294363}" type="pres">
      <dgm:prSet presAssocID="{425047A7-9F23-495F-90B3-B8DF7AE3995E}" presName="compNode" presStyleCnt="0"/>
      <dgm:spPr/>
    </dgm:pt>
    <dgm:pt modelId="{9A9E2BDC-3D25-4A40-A51E-9F5137B20A79}" type="pres">
      <dgm:prSet presAssocID="{425047A7-9F23-495F-90B3-B8DF7AE3995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ecurity Camera Sign"/>
        </a:ext>
      </dgm:extLst>
    </dgm:pt>
    <dgm:pt modelId="{797708EF-6D5F-41F1-9402-9B152CDA69BC}" type="pres">
      <dgm:prSet presAssocID="{425047A7-9F23-495F-90B3-B8DF7AE3995E}" presName="spaceRect" presStyleCnt="0"/>
      <dgm:spPr/>
    </dgm:pt>
    <dgm:pt modelId="{E5779907-CB21-4D8D-8E42-3C2D3C6D6117}" type="pres">
      <dgm:prSet presAssocID="{425047A7-9F23-495F-90B3-B8DF7AE3995E}" presName="textRect" presStyleLbl="revTx" presStyleIdx="3" presStyleCnt="6">
        <dgm:presLayoutVars>
          <dgm:chMax val="1"/>
          <dgm:chPref val="1"/>
        </dgm:presLayoutVars>
      </dgm:prSet>
      <dgm:spPr/>
    </dgm:pt>
    <dgm:pt modelId="{4D3B198C-5CBA-4AE3-BD80-03C688664F2F}" type="pres">
      <dgm:prSet presAssocID="{7E30A85B-23DE-4E44-AC8B-D1AED200ADF0}" presName="sibTrans" presStyleCnt="0"/>
      <dgm:spPr/>
    </dgm:pt>
    <dgm:pt modelId="{D817E585-C16D-4D3A-9363-0B684EA01FA6}" type="pres">
      <dgm:prSet presAssocID="{4D13B967-02CC-48A2-B7D5-2DEF893FF487}" presName="compNode" presStyleCnt="0"/>
      <dgm:spPr/>
    </dgm:pt>
    <dgm:pt modelId="{421B480C-67B8-4DA2-B2CF-F92A073DDA2B}" type="pres">
      <dgm:prSet presAssocID="{4D13B967-02CC-48A2-B7D5-2DEF893FF48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locca"/>
        </a:ext>
      </dgm:extLst>
    </dgm:pt>
    <dgm:pt modelId="{6437BDC1-9192-4FA7-8B9C-5FF6A32F975B}" type="pres">
      <dgm:prSet presAssocID="{4D13B967-02CC-48A2-B7D5-2DEF893FF487}" presName="spaceRect" presStyleCnt="0"/>
      <dgm:spPr/>
    </dgm:pt>
    <dgm:pt modelId="{7C4D1B52-0274-4995-B1F5-373FD4BBCC6E}" type="pres">
      <dgm:prSet presAssocID="{4D13B967-02CC-48A2-B7D5-2DEF893FF487}" presName="textRect" presStyleLbl="revTx" presStyleIdx="4" presStyleCnt="6">
        <dgm:presLayoutVars>
          <dgm:chMax val="1"/>
          <dgm:chPref val="1"/>
        </dgm:presLayoutVars>
      </dgm:prSet>
      <dgm:spPr/>
    </dgm:pt>
    <dgm:pt modelId="{93070D4E-4C58-4C4E-A451-9E24BAA91070}" type="pres">
      <dgm:prSet presAssocID="{993587C6-AE55-4DE2-810E-AA49B0083FF6}" presName="sibTrans" presStyleCnt="0"/>
      <dgm:spPr/>
    </dgm:pt>
    <dgm:pt modelId="{2BCDB312-8A9C-4282-9609-E51E80AD9F95}" type="pres">
      <dgm:prSet presAssocID="{42024A81-0F0C-421E-946C-A02B81510E37}" presName="compNode" presStyleCnt="0"/>
      <dgm:spPr/>
    </dgm:pt>
    <dgm:pt modelId="{CB41F97A-E770-4D43-9F0A-B89424A42F79}" type="pres">
      <dgm:prSet presAssocID="{42024A81-0F0C-421E-946C-A02B81510E3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iave"/>
        </a:ext>
      </dgm:extLst>
    </dgm:pt>
    <dgm:pt modelId="{78995A2F-CAEC-460E-99C7-1C6C85F22F97}" type="pres">
      <dgm:prSet presAssocID="{42024A81-0F0C-421E-946C-A02B81510E37}" presName="spaceRect" presStyleCnt="0"/>
      <dgm:spPr/>
    </dgm:pt>
    <dgm:pt modelId="{F52CBB41-945F-4D30-8C13-D7E4CA8BE690}" type="pres">
      <dgm:prSet presAssocID="{42024A81-0F0C-421E-946C-A02B81510E37}" presName="textRect" presStyleLbl="revTx" presStyleIdx="5" presStyleCnt="6">
        <dgm:presLayoutVars>
          <dgm:chMax val="1"/>
          <dgm:chPref val="1"/>
        </dgm:presLayoutVars>
      </dgm:prSet>
      <dgm:spPr/>
    </dgm:pt>
  </dgm:ptLst>
  <dgm:cxnLst>
    <dgm:cxn modelId="{7B90940C-91AC-431C-994F-D4E10FF64B4F}" type="presOf" srcId="{42024A81-0F0C-421E-946C-A02B81510E37}" destId="{F52CBB41-945F-4D30-8C13-D7E4CA8BE690}" srcOrd="0" destOrd="0" presId="urn:microsoft.com/office/officeart/2018/2/layout/IconLabelList"/>
    <dgm:cxn modelId="{7CAD7B13-D25B-4193-9D38-F56158BAD43A}" srcId="{884024FE-CE7A-4697-9853-B52DB05DC134}" destId="{42024A81-0F0C-421E-946C-A02B81510E37}" srcOrd="5" destOrd="0" parTransId="{6E8D52C0-CED0-4906-8BD6-A26EAAD4C26F}" sibTransId="{9C256A96-A426-4490-8A89-9D4B78FE4205}"/>
    <dgm:cxn modelId="{2DACCD25-D199-4313-BD73-DCBD682CE93E}" srcId="{884024FE-CE7A-4697-9853-B52DB05DC134}" destId="{425047A7-9F23-495F-90B3-B8DF7AE3995E}" srcOrd="3" destOrd="0" parTransId="{7ADF14B3-6EAF-48B6-86EE-CD9F981F946C}" sibTransId="{7E30A85B-23DE-4E44-AC8B-D1AED200ADF0}"/>
    <dgm:cxn modelId="{10D6A440-C82D-4EC7-B8E2-D7F945071A66}" srcId="{884024FE-CE7A-4697-9853-B52DB05DC134}" destId="{4D13B967-02CC-48A2-B7D5-2DEF893FF487}" srcOrd="4" destOrd="0" parTransId="{7E819D8C-F482-4A5C-8C7A-705AC1852DFE}" sibTransId="{993587C6-AE55-4DE2-810E-AA49B0083FF6}"/>
    <dgm:cxn modelId="{B1CEBA67-0E24-4B56-B945-6F8874DB2303}" type="presOf" srcId="{4D13B967-02CC-48A2-B7D5-2DEF893FF487}" destId="{7C4D1B52-0274-4995-B1F5-373FD4BBCC6E}" srcOrd="0" destOrd="0" presId="urn:microsoft.com/office/officeart/2018/2/layout/IconLabelList"/>
    <dgm:cxn modelId="{14EBFA72-4734-4B0D-B28B-1FEE898E73AB}" type="presOf" srcId="{425047A7-9F23-495F-90B3-B8DF7AE3995E}" destId="{E5779907-CB21-4D8D-8E42-3C2D3C6D6117}" srcOrd="0" destOrd="0" presId="urn:microsoft.com/office/officeart/2018/2/layout/IconLabelList"/>
    <dgm:cxn modelId="{5C130959-B36F-4F51-9AF0-D0F41546233C}" type="presOf" srcId="{12D46A16-1094-47DC-BD32-A9A415FBFF90}" destId="{C027543D-CF11-4620-B946-4F0EE73C08D5}" srcOrd="0" destOrd="0" presId="urn:microsoft.com/office/officeart/2018/2/layout/IconLabelList"/>
    <dgm:cxn modelId="{EA2C749C-2322-489C-8A5D-329734841BAC}" type="presOf" srcId="{884024FE-CE7A-4697-9853-B52DB05DC134}" destId="{18A36BB0-C6B1-46D4-AAA1-6E4A6056914C}" srcOrd="0" destOrd="0" presId="urn:microsoft.com/office/officeart/2018/2/layout/IconLabelList"/>
    <dgm:cxn modelId="{ACB2E6CC-C18D-4984-9D77-24BC6449EFAB}" srcId="{884024FE-CE7A-4697-9853-B52DB05DC134}" destId="{BDF72562-667A-40D8-A3A7-1ED60A7DB8D1}" srcOrd="2" destOrd="0" parTransId="{80FF5FF0-85FD-4FA2-8CF0-2C2DF6D333D0}" sibTransId="{1ACFD902-AB9B-480D-9452-69A095FE2354}"/>
    <dgm:cxn modelId="{D2E25DD1-3676-4329-ACB4-CB001884E9A5}" srcId="{884024FE-CE7A-4697-9853-B52DB05DC134}" destId="{12D46A16-1094-47DC-BD32-A9A415FBFF90}" srcOrd="0" destOrd="0" parTransId="{8A9651BF-6889-41CA-8750-04B6DE0DAE64}" sibTransId="{14852337-AFF7-44F6-9C8D-8CDD0D8A2B2B}"/>
    <dgm:cxn modelId="{1DE04FD3-8AC5-4A5B-829F-898EC68334A8}" type="presOf" srcId="{598717DC-0836-48F6-8DFE-55807488F977}" destId="{8EF817F7-CC4C-4AB8-B9A8-65AAD3ECD500}" srcOrd="0" destOrd="0" presId="urn:microsoft.com/office/officeart/2018/2/layout/IconLabelList"/>
    <dgm:cxn modelId="{7F1D7BE6-3E7A-41BA-A1EA-96703721A141}" type="presOf" srcId="{BDF72562-667A-40D8-A3A7-1ED60A7DB8D1}" destId="{FA83B00F-1948-4737-833B-BDF709A12347}" srcOrd="0" destOrd="0" presId="urn:microsoft.com/office/officeart/2018/2/layout/IconLabelList"/>
    <dgm:cxn modelId="{B112A8FA-D5F8-4A34-B66B-E65A30F09807}" srcId="{884024FE-CE7A-4697-9853-B52DB05DC134}" destId="{598717DC-0836-48F6-8DFE-55807488F977}" srcOrd="1" destOrd="0" parTransId="{EBBCEE24-CB58-412F-9317-029569C6ADA4}" sibTransId="{28925CA5-6BAB-4EF8-8C5A-6C9973A1D014}"/>
    <dgm:cxn modelId="{7AE4755F-0E8D-4B14-A8BD-A313D26D106E}" type="presParOf" srcId="{18A36BB0-C6B1-46D4-AAA1-6E4A6056914C}" destId="{EA6567FE-B4AA-4083-9AD9-FC576DFDDD84}" srcOrd="0" destOrd="0" presId="urn:microsoft.com/office/officeart/2018/2/layout/IconLabelList"/>
    <dgm:cxn modelId="{9DF988BB-E495-4D4E-967D-C9DD3ABC7143}" type="presParOf" srcId="{EA6567FE-B4AA-4083-9AD9-FC576DFDDD84}" destId="{6F4A2550-7195-46ED-8D60-51064818A8B7}" srcOrd="0" destOrd="0" presId="urn:microsoft.com/office/officeart/2018/2/layout/IconLabelList"/>
    <dgm:cxn modelId="{A30FB1EA-9F44-4F55-B737-9C45FA67D294}" type="presParOf" srcId="{EA6567FE-B4AA-4083-9AD9-FC576DFDDD84}" destId="{1A8A1232-EBA8-4FBD-8FE0-B6A678985884}" srcOrd="1" destOrd="0" presId="urn:microsoft.com/office/officeart/2018/2/layout/IconLabelList"/>
    <dgm:cxn modelId="{D8C6D516-86FA-411E-8818-5544145A578D}" type="presParOf" srcId="{EA6567FE-B4AA-4083-9AD9-FC576DFDDD84}" destId="{C027543D-CF11-4620-B946-4F0EE73C08D5}" srcOrd="2" destOrd="0" presId="urn:microsoft.com/office/officeart/2018/2/layout/IconLabelList"/>
    <dgm:cxn modelId="{DCCC2AF4-60B8-4825-A2EE-A6BF5B2BD69D}" type="presParOf" srcId="{18A36BB0-C6B1-46D4-AAA1-6E4A6056914C}" destId="{74880C4A-BD5C-4C28-AC4B-D82EA7364144}" srcOrd="1" destOrd="0" presId="urn:microsoft.com/office/officeart/2018/2/layout/IconLabelList"/>
    <dgm:cxn modelId="{95BB5350-BCCE-426D-8E7B-FEB9DD5B6BC3}" type="presParOf" srcId="{18A36BB0-C6B1-46D4-AAA1-6E4A6056914C}" destId="{C7069497-3D91-48A0-8F29-AE28634A6DEA}" srcOrd="2" destOrd="0" presId="urn:microsoft.com/office/officeart/2018/2/layout/IconLabelList"/>
    <dgm:cxn modelId="{678F5846-0F63-422E-A9C8-E17CBA3E22FE}" type="presParOf" srcId="{C7069497-3D91-48A0-8F29-AE28634A6DEA}" destId="{89841E3A-21C6-4B8C-9B8D-849A6849378D}" srcOrd="0" destOrd="0" presId="urn:microsoft.com/office/officeart/2018/2/layout/IconLabelList"/>
    <dgm:cxn modelId="{F78C0EDD-8A13-4760-9E8A-0CAB0893F81A}" type="presParOf" srcId="{C7069497-3D91-48A0-8F29-AE28634A6DEA}" destId="{508B13B5-163F-4FA1-801F-EDF327900DF4}" srcOrd="1" destOrd="0" presId="urn:microsoft.com/office/officeart/2018/2/layout/IconLabelList"/>
    <dgm:cxn modelId="{609D26B6-9D19-43DA-A4BD-159F74515DC1}" type="presParOf" srcId="{C7069497-3D91-48A0-8F29-AE28634A6DEA}" destId="{8EF817F7-CC4C-4AB8-B9A8-65AAD3ECD500}" srcOrd="2" destOrd="0" presId="urn:microsoft.com/office/officeart/2018/2/layout/IconLabelList"/>
    <dgm:cxn modelId="{5DB8C959-63AE-4830-8DB8-BF4346724DE5}" type="presParOf" srcId="{18A36BB0-C6B1-46D4-AAA1-6E4A6056914C}" destId="{B5E3228E-C9C5-4C5B-A053-2E21179BE20B}" srcOrd="3" destOrd="0" presId="urn:microsoft.com/office/officeart/2018/2/layout/IconLabelList"/>
    <dgm:cxn modelId="{4A499FEF-9233-40A9-8360-B7CA83B4E326}" type="presParOf" srcId="{18A36BB0-C6B1-46D4-AAA1-6E4A6056914C}" destId="{25C1FAC6-FB8F-49BB-B82E-9021902AD9C7}" srcOrd="4" destOrd="0" presId="urn:microsoft.com/office/officeart/2018/2/layout/IconLabelList"/>
    <dgm:cxn modelId="{292DC5CE-D469-4CCD-8015-432DA462C25C}" type="presParOf" srcId="{25C1FAC6-FB8F-49BB-B82E-9021902AD9C7}" destId="{7B5261BF-CC6E-4741-AB8B-7497B816F42E}" srcOrd="0" destOrd="0" presId="urn:microsoft.com/office/officeart/2018/2/layout/IconLabelList"/>
    <dgm:cxn modelId="{0955EEDF-2CEA-4A91-863F-B19207EBF30B}" type="presParOf" srcId="{25C1FAC6-FB8F-49BB-B82E-9021902AD9C7}" destId="{0FDD79C3-BB16-4A86-A827-6F91B87BADF5}" srcOrd="1" destOrd="0" presId="urn:microsoft.com/office/officeart/2018/2/layout/IconLabelList"/>
    <dgm:cxn modelId="{4C2D0F53-A062-41A8-8DFA-D3CB0F2804B4}" type="presParOf" srcId="{25C1FAC6-FB8F-49BB-B82E-9021902AD9C7}" destId="{FA83B00F-1948-4737-833B-BDF709A12347}" srcOrd="2" destOrd="0" presId="urn:microsoft.com/office/officeart/2018/2/layout/IconLabelList"/>
    <dgm:cxn modelId="{50BDF083-C4FC-4472-BD11-2C9D971DB431}" type="presParOf" srcId="{18A36BB0-C6B1-46D4-AAA1-6E4A6056914C}" destId="{FDD77639-8B82-4614-9A9F-B730E21432B1}" srcOrd="5" destOrd="0" presId="urn:microsoft.com/office/officeart/2018/2/layout/IconLabelList"/>
    <dgm:cxn modelId="{3C27B190-4C8B-4882-BA32-6806437A51DD}" type="presParOf" srcId="{18A36BB0-C6B1-46D4-AAA1-6E4A6056914C}" destId="{8F5BF7F1-1B63-43D1-A604-1BCCB3294363}" srcOrd="6" destOrd="0" presId="urn:microsoft.com/office/officeart/2018/2/layout/IconLabelList"/>
    <dgm:cxn modelId="{31811B9B-D39B-4E8F-ACCA-CA84C2970AE4}" type="presParOf" srcId="{8F5BF7F1-1B63-43D1-A604-1BCCB3294363}" destId="{9A9E2BDC-3D25-4A40-A51E-9F5137B20A79}" srcOrd="0" destOrd="0" presId="urn:microsoft.com/office/officeart/2018/2/layout/IconLabelList"/>
    <dgm:cxn modelId="{CAB6E65D-C467-49AD-9E1A-24D845A9B3D8}" type="presParOf" srcId="{8F5BF7F1-1B63-43D1-A604-1BCCB3294363}" destId="{797708EF-6D5F-41F1-9402-9B152CDA69BC}" srcOrd="1" destOrd="0" presId="urn:microsoft.com/office/officeart/2018/2/layout/IconLabelList"/>
    <dgm:cxn modelId="{243D2F58-434A-4EF7-894E-0501E393003D}" type="presParOf" srcId="{8F5BF7F1-1B63-43D1-A604-1BCCB3294363}" destId="{E5779907-CB21-4D8D-8E42-3C2D3C6D6117}" srcOrd="2" destOrd="0" presId="urn:microsoft.com/office/officeart/2018/2/layout/IconLabelList"/>
    <dgm:cxn modelId="{73D171EF-F7BC-480B-B462-31E3BE4CAE47}" type="presParOf" srcId="{18A36BB0-C6B1-46D4-AAA1-6E4A6056914C}" destId="{4D3B198C-5CBA-4AE3-BD80-03C688664F2F}" srcOrd="7" destOrd="0" presId="urn:microsoft.com/office/officeart/2018/2/layout/IconLabelList"/>
    <dgm:cxn modelId="{329FE1F7-E583-440D-A184-6F4324626B5A}" type="presParOf" srcId="{18A36BB0-C6B1-46D4-AAA1-6E4A6056914C}" destId="{D817E585-C16D-4D3A-9363-0B684EA01FA6}" srcOrd="8" destOrd="0" presId="urn:microsoft.com/office/officeart/2018/2/layout/IconLabelList"/>
    <dgm:cxn modelId="{DB10E8A7-60E6-4D0B-A9A8-A6E8FE36713F}" type="presParOf" srcId="{D817E585-C16D-4D3A-9363-0B684EA01FA6}" destId="{421B480C-67B8-4DA2-B2CF-F92A073DDA2B}" srcOrd="0" destOrd="0" presId="urn:microsoft.com/office/officeart/2018/2/layout/IconLabelList"/>
    <dgm:cxn modelId="{FFF5303F-DE61-4A8E-8C6E-039CDC382666}" type="presParOf" srcId="{D817E585-C16D-4D3A-9363-0B684EA01FA6}" destId="{6437BDC1-9192-4FA7-8B9C-5FF6A32F975B}" srcOrd="1" destOrd="0" presId="urn:microsoft.com/office/officeart/2018/2/layout/IconLabelList"/>
    <dgm:cxn modelId="{F8E29C8D-128B-45FC-BF93-EBA9BAC81CA3}" type="presParOf" srcId="{D817E585-C16D-4D3A-9363-0B684EA01FA6}" destId="{7C4D1B52-0274-4995-B1F5-373FD4BBCC6E}" srcOrd="2" destOrd="0" presId="urn:microsoft.com/office/officeart/2018/2/layout/IconLabelList"/>
    <dgm:cxn modelId="{A348ED72-C22B-4289-891C-C543996CBA38}" type="presParOf" srcId="{18A36BB0-C6B1-46D4-AAA1-6E4A6056914C}" destId="{93070D4E-4C58-4C4E-A451-9E24BAA91070}" srcOrd="9" destOrd="0" presId="urn:microsoft.com/office/officeart/2018/2/layout/IconLabelList"/>
    <dgm:cxn modelId="{7DCEB6D8-13C2-4DEF-81DC-7139C2592429}" type="presParOf" srcId="{18A36BB0-C6B1-46D4-AAA1-6E4A6056914C}" destId="{2BCDB312-8A9C-4282-9609-E51E80AD9F95}" srcOrd="10" destOrd="0" presId="urn:microsoft.com/office/officeart/2018/2/layout/IconLabelList"/>
    <dgm:cxn modelId="{5F1A8C0B-88B4-4AEC-A9A6-C38D76E59A47}" type="presParOf" srcId="{2BCDB312-8A9C-4282-9609-E51E80AD9F95}" destId="{CB41F97A-E770-4D43-9F0A-B89424A42F79}" srcOrd="0" destOrd="0" presId="urn:microsoft.com/office/officeart/2018/2/layout/IconLabelList"/>
    <dgm:cxn modelId="{93EA1AA6-6440-48B2-84E9-6F6158478C19}" type="presParOf" srcId="{2BCDB312-8A9C-4282-9609-E51E80AD9F95}" destId="{78995A2F-CAEC-460E-99C7-1C6C85F22F97}" srcOrd="1" destOrd="0" presId="urn:microsoft.com/office/officeart/2018/2/layout/IconLabelList"/>
    <dgm:cxn modelId="{B628936F-149E-4670-990C-0842AFEDBD63}" type="presParOf" srcId="{2BCDB312-8A9C-4282-9609-E51E80AD9F95}" destId="{F52CBB41-945F-4D30-8C13-D7E4CA8BE69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31574A-B4A2-4132-A010-26922109C20B}"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C6597F1B-04C9-43EE-9EEC-B8A98245C40B}">
      <dgm:prSet/>
      <dgm:spPr/>
      <dgm:t>
        <a:bodyPr/>
        <a:lstStyle/>
        <a:p>
          <a:pPr algn="ctr"/>
          <a:r>
            <a:rPr lang="en-US" dirty="0"/>
            <a:t>Un reverse proxy è un server </a:t>
          </a:r>
          <a:r>
            <a:rPr lang="en-US" dirty="0" err="1"/>
            <a:t>che</a:t>
          </a:r>
          <a:r>
            <a:rPr lang="en-US" dirty="0"/>
            <a:t> </a:t>
          </a:r>
          <a:r>
            <a:rPr lang="en-US" dirty="0" err="1"/>
            <a:t>funge</a:t>
          </a:r>
          <a:r>
            <a:rPr lang="en-US" dirty="0"/>
            <a:t> da </a:t>
          </a:r>
          <a:r>
            <a:rPr lang="en-US" dirty="0" err="1"/>
            <a:t>intermediario</a:t>
          </a:r>
          <a:r>
            <a:rPr lang="en-US" dirty="0"/>
            <a:t> </a:t>
          </a:r>
          <a:r>
            <a:rPr lang="en-US" dirty="0" err="1"/>
            <a:t>tra</a:t>
          </a:r>
          <a:r>
            <a:rPr lang="en-US" dirty="0"/>
            <a:t> il client e uno o </a:t>
          </a:r>
          <a:r>
            <a:rPr lang="en-US" dirty="0" err="1"/>
            <a:t>più</a:t>
          </a:r>
          <a:r>
            <a:rPr lang="en-US" dirty="0"/>
            <a:t> server di backend.</a:t>
          </a:r>
        </a:p>
      </dgm:t>
    </dgm:pt>
    <dgm:pt modelId="{C4FC76B4-11B0-49F5-9106-8CA079CA6EE2}" type="parTrans" cxnId="{A23152AE-60F4-463C-85BC-6F4D4021CCBB}">
      <dgm:prSet/>
      <dgm:spPr/>
      <dgm:t>
        <a:bodyPr/>
        <a:lstStyle/>
        <a:p>
          <a:endParaRPr lang="en-US"/>
        </a:p>
      </dgm:t>
    </dgm:pt>
    <dgm:pt modelId="{0C4FA0B4-B4EC-412C-81B3-ED7197520D1D}" type="sibTrans" cxnId="{A23152AE-60F4-463C-85BC-6F4D4021CCBB}">
      <dgm:prSet/>
      <dgm:spPr/>
      <dgm:t>
        <a:bodyPr/>
        <a:lstStyle/>
        <a:p>
          <a:endParaRPr lang="en-US"/>
        </a:p>
      </dgm:t>
    </dgm:pt>
    <dgm:pt modelId="{DCE979CA-ED08-467C-BFB9-FD83F47E2589}">
      <dgm:prSet/>
      <dgm:spPr/>
      <dgm:t>
        <a:bodyPr/>
        <a:lstStyle/>
        <a:p>
          <a:r>
            <a:rPr lang="en-US"/>
            <a:t>La principale funzione di un reverse proxy è quella di proteggere i server di backend da attacchi esterni, distribuire il carico di lavoro e migliorare le prestazioni del sito web.</a:t>
          </a:r>
        </a:p>
      </dgm:t>
    </dgm:pt>
    <dgm:pt modelId="{A9915EBF-4120-420C-832B-C5C0051DD9C1}" type="parTrans" cxnId="{5DF1D557-8709-4261-B829-8F805BB0C340}">
      <dgm:prSet/>
      <dgm:spPr/>
      <dgm:t>
        <a:bodyPr/>
        <a:lstStyle/>
        <a:p>
          <a:endParaRPr lang="en-US"/>
        </a:p>
      </dgm:t>
    </dgm:pt>
    <dgm:pt modelId="{972C0618-F1D4-41A4-9636-53BED40BE064}" type="sibTrans" cxnId="{5DF1D557-8709-4261-B829-8F805BB0C340}">
      <dgm:prSet/>
      <dgm:spPr/>
      <dgm:t>
        <a:bodyPr/>
        <a:lstStyle/>
        <a:p>
          <a:endParaRPr lang="en-US"/>
        </a:p>
      </dgm:t>
    </dgm:pt>
    <dgm:pt modelId="{42E0AE7C-2F54-4A30-9613-151F5BA40D8A}">
      <dgm:prSet/>
      <dgm:spPr/>
      <dgm:t>
        <a:bodyPr/>
        <a:lstStyle/>
        <a:p>
          <a:r>
            <a:rPr lang="en-US"/>
            <a:t>Quindi il client invia una richiesta al reverse proxy, che a sua volta inoltra la richiesta a uno dei diversi servizi backend in base alle specifiche configurazioni del reverse proxy.</a:t>
          </a:r>
        </a:p>
      </dgm:t>
    </dgm:pt>
    <dgm:pt modelId="{91CD39A7-DA1F-4CA8-B296-6DC4E2CEE545}" type="parTrans" cxnId="{FB345FA7-B266-4CBB-A5B5-26BC650D0D0A}">
      <dgm:prSet/>
      <dgm:spPr/>
      <dgm:t>
        <a:bodyPr/>
        <a:lstStyle/>
        <a:p>
          <a:endParaRPr lang="en-US"/>
        </a:p>
      </dgm:t>
    </dgm:pt>
    <dgm:pt modelId="{7987ECBA-6A95-499D-8180-293F3CFC4DA6}" type="sibTrans" cxnId="{FB345FA7-B266-4CBB-A5B5-26BC650D0D0A}">
      <dgm:prSet/>
      <dgm:spPr/>
      <dgm:t>
        <a:bodyPr/>
        <a:lstStyle/>
        <a:p>
          <a:endParaRPr lang="en-US"/>
        </a:p>
      </dgm:t>
    </dgm:pt>
    <dgm:pt modelId="{CB28265A-443A-4353-ACB7-B05583693162}" type="pres">
      <dgm:prSet presAssocID="{7831574A-B4A2-4132-A010-26922109C20B}" presName="hierChild1" presStyleCnt="0">
        <dgm:presLayoutVars>
          <dgm:chPref val="1"/>
          <dgm:dir/>
          <dgm:animOne val="branch"/>
          <dgm:animLvl val="lvl"/>
          <dgm:resizeHandles/>
        </dgm:presLayoutVars>
      </dgm:prSet>
      <dgm:spPr/>
    </dgm:pt>
    <dgm:pt modelId="{C381FD25-12DA-4452-A39E-F74AA974757F}" type="pres">
      <dgm:prSet presAssocID="{C6597F1B-04C9-43EE-9EEC-B8A98245C40B}" presName="hierRoot1" presStyleCnt="0"/>
      <dgm:spPr/>
    </dgm:pt>
    <dgm:pt modelId="{7CD6054B-8246-4876-8B9E-56D323FD6547}" type="pres">
      <dgm:prSet presAssocID="{C6597F1B-04C9-43EE-9EEC-B8A98245C40B}" presName="composite" presStyleCnt="0"/>
      <dgm:spPr/>
    </dgm:pt>
    <dgm:pt modelId="{BB375F5D-CDCB-4407-A3B4-E7FD6CF48BFA}" type="pres">
      <dgm:prSet presAssocID="{C6597F1B-04C9-43EE-9EEC-B8A98245C40B}" presName="background" presStyleLbl="node0" presStyleIdx="0" presStyleCnt="3"/>
      <dgm:spPr/>
    </dgm:pt>
    <dgm:pt modelId="{3952C289-52A2-43F1-BC07-05261093F17F}" type="pres">
      <dgm:prSet presAssocID="{C6597F1B-04C9-43EE-9EEC-B8A98245C40B}" presName="text" presStyleLbl="fgAcc0" presStyleIdx="0" presStyleCnt="3">
        <dgm:presLayoutVars>
          <dgm:chPref val="3"/>
        </dgm:presLayoutVars>
      </dgm:prSet>
      <dgm:spPr/>
    </dgm:pt>
    <dgm:pt modelId="{0E4F965B-229B-4EF0-BB46-B7CF4EE3B43A}" type="pres">
      <dgm:prSet presAssocID="{C6597F1B-04C9-43EE-9EEC-B8A98245C40B}" presName="hierChild2" presStyleCnt="0"/>
      <dgm:spPr/>
    </dgm:pt>
    <dgm:pt modelId="{19AC5094-0F22-4FFE-849C-C20F05BE814C}" type="pres">
      <dgm:prSet presAssocID="{DCE979CA-ED08-467C-BFB9-FD83F47E2589}" presName="hierRoot1" presStyleCnt="0"/>
      <dgm:spPr/>
    </dgm:pt>
    <dgm:pt modelId="{80B75486-C6C5-4B6F-9F0C-D7673D9CBBBC}" type="pres">
      <dgm:prSet presAssocID="{DCE979CA-ED08-467C-BFB9-FD83F47E2589}" presName="composite" presStyleCnt="0"/>
      <dgm:spPr/>
    </dgm:pt>
    <dgm:pt modelId="{B09A5F6F-9B77-4F78-ABBE-1981B3BFA797}" type="pres">
      <dgm:prSet presAssocID="{DCE979CA-ED08-467C-BFB9-FD83F47E2589}" presName="background" presStyleLbl="node0" presStyleIdx="1" presStyleCnt="3"/>
      <dgm:spPr/>
    </dgm:pt>
    <dgm:pt modelId="{D9E25874-67F3-4D60-A5DD-1D3B46F722B6}" type="pres">
      <dgm:prSet presAssocID="{DCE979CA-ED08-467C-BFB9-FD83F47E2589}" presName="text" presStyleLbl="fgAcc0" presStyleIdx="1" presStyleCnt="3">
        <dgm:presLayoutVars>
          <dgm:chPref val="3"/>
        </dgm:presLayoutVars>
      </dgm:prSet>
      <dgm:spPr/>
    </dgm:pt>
    <dgm:pt modelId="{74CB76B3-A64A-488D-9DAB-83F15432B275}" type="pres">
      <dgm:prSet presAssocID="{DCE979CA-ED08-467C-BFB9-FD83F47E2589}" presName="hierChild2" presStyleCnt="0"/>
      <dgm:spPr/>
    </dgm:pt>
    <dgm:pt modelId="{8E198C72-76B9-4F65-A3DA-645900E25325}" type="pres">
      <dgm:prSet presAssocID="{42E0AE7C-2F54-4A30-9613-151F5BA40D8A}" presName="hierRoot1" presStyleCnt="0"/>
      <dgm:spPr/>
    </dgm:pt>
    <dgm:pt modelId="{4C15A122-211D-482B-B1F9-42A6065DF0B3}" type="pres">
      <dgm:prSet presAssocID="{42E0AE7C-2F54-4A30-9613-151F5BA40D8A}" presName="composite" presStyleCnt="0"/>
      <dgm:spPr/>
    </dgm:pt>
    <dgm:pt modelId="{746B207E-32B7-4526-9691-285A0919BBAC}" type="pres">
      <dgm:prSet presAssocID="{42E0AE7C-2F54-4A30-9613-151F5BA40D8A}" presName="background" presStyleLbl="node0" presStyleIdx="2" presStyleCnt="3"/>
      <dgm:spPr/>
    </dgm:pt>
    <dgm:pt modelId="{7BF66BE1-339F-410C-8585-906099AFE50A}" type="pres">
      <dgm:prSet presAssocID="{42E0AE7C-2F54-4A30-9613-151F5BA40D8A}" presName="text" presStyleLbl="fgAcc0" presStyleIdx="2" presStyleCnt="3">
        <dgm:presLayoutVars>
          <dgm:chPref val="3"/>
        </dgm:presLayoutVars>
      </dgm:prSet>
      <dgm:spPr/>
    </dgm:pt>
    <dgm:pt modelId="{16C0B152-9EAF-4975-BA50-B45438C4296D}" type="pres">
      <dgm:prSet presAssocID="{42E0AE7C-2F54-4A30-9613-151F5BA40D8A}" presName="hierChild2" presStyleCnt="0"/>
      <dgm:spPr/>
    </dgm:pt>
  </dgm:ptLst>
  <dgm:cxnLst>
    <dgm:cxn modelId="{CD433626-C595-410E-A224-BAFC28864F6C}" type="presOf" srcId="{42E0AE7C-2F54-4A30-9613-151F5BA40D8A}" destId="{7BF66BE1-339F-410C-8585-906099AFE50A}" srcOrd="0" destOrd="0" presId="urn:microsoft.com/office/officeart/2005/8/layout/hierarchy1"/>
    <dgm:cxn modelId="{A4D2EB39-BD29-48F3-AB87-C3C90C51DE3B}" type="presOf" srcId="{C6597F1B-04C9-43EE-9EEC-B8A98245C40B}" destId="{3952C289-52A2-43F1-BC07-05261093F17F}" srcOrd="0" destOrd="0" presId="urn:microsoft.com/office/officeart/2005/8/layout/hierarchy1"/>
    <dgm:cxn modelId="{FB71074F-44AB-4EDC-9C3F-5E669F0FFE16}" type="presOf" srcId="{DCE979CA-ED08-467C-BFB9-FD83F47E2589}" destId="{D9E25874-67F3-4D60-A5DD-1D3B46F722B6}" srcOrd="0" destOrd="0" presId="urn:microsoft.com/office/officeart/2005/8/layout/hierarchy1"/>
    <dgm:cxn modelId="{5DF1D557-8709-4261-B829-8F805BB0C340}" srcId="{7831574A-B4A2-4132-A010-26922109C20B}" destId="{DCE979CA-ED08-467C-BFB9-FD83F47E2589}" srcOrd="1" destOrd="0" parTransId="{A9915EBF-4120-420C-832B-C5C0051DD9C1}" sibTransId="{972C0618-F1D4-41A4-9636-53BED40BE064}"/>
    <dgm:cxn modelId="{FB345FA7-B266-4CBB-A5B5-26BC650D0D0A}" srcId="{7831574A-B4A2-4132-A010-26922109C20B}" destId="{42E0AE7C-2F54-4A30-9613-151F5BA40D8A}" srcOrd="2" destOrd="0" parTransId="{91CD39A7-DA1F-4CA8-B296-6DC4E2CEE545}" sibTransId="{7987ECBA-6A95-499D-8180-293F3CFC4DA6}"/>
    <dgm:cxn modelId="{A23152AE-60F4-463C-85BC-6F4D4021CCBB}" srcId="{7831574A-B4A2-4132-A010-26922109C20B}" destId="{C6597F1B-04C9-43EE-9EEC-B8A98245C40B}" srcOrd="0" destOrd="0" parTransId="{C4FC76B4-11B0-49F5-9106-8CA079CA6EE2}" sibTransId="{0C4FA0B4-B4EC-412C-81B3-ED7197520D1D}"/>
    <dgm:cxn modelId="{C79F37D6-E55E-447C-B915-C77A70EF6CF5}" type="presOf" srcId="{7831574A-B4A2-4132-A010-26922109C20B}" destId="{CB28265A-443A-4353-ACB7-B05583693162}" srcOrd="0" destOrd="0" presId="urn:microsoft.com/office/officeart/2005/8/layout/hierarchy1"/>
    <dgm:cxn modelId="{757AE50E-2F43-43E2-8D6D-FCF05409E774}" type="presParOf" srcId="{CB28265A-443A-4353-ACB7-B05583693162}" destId="{C381FD25-12DA-4452-A39E-F74AA974757F}" srcOrd="0" destOrd="0" presId="urn:microsoft.com/office/officeart/2005/8/layout/hierarchy1"/>
    <dgm:cxn modelId="{FFC6AFD6-5F02-40AC-8BFD-62978AD0FA8F}" type="presParOf" srcId="{C381FD25-12DA-4452-A39E-F74AA974757F}" destId="{7CD6054B-8246-4876-8B9E-56D323FD6547}" srcOrd="0" destOrd="0" presId="urn:microsoft.com/office/officeart/2005/8/layout/hierarchy1"/>
    <dgm:cxn modelId="{C4F07D12-3200-4A93-9D48-8BF8BFAE462B}" type="presParOf" srcId="{7CD6054B-8246-4876-8B9E-56D323FD6547}" destId="{BB375F5D-CDCB-4407-A3B4-E7FD6CF48BFA}" srcOrd="0" destOrd="0" presId="urn:microsoft.com/office/officeart/2005/8/layout/hierarchy1"/>
    <dgm:cxn modelId="{8558DCF5-06DB-4BBF-9CB4-4E3A00595D4E}" type="presParOf" srcId="{7CD6054B-8246-4876-8B9E-56D323FD6547}" destId="{3952C289-52A2-43F1-BC07-05261093F17F}" srcOrd="1" destOrd="0" presId="urn:microsoft.com/office/officeart/2005/8/layout/hierarchy1"/>
    <dgm:cxn modelId="{9AF28CA5-99FE-4809-8340-668784351531}" type="presParOf" srcId="{C381FD25-12DA-4452-A39E-F74AA974757F}" destId="{0E4F965B-229B-4EF0-BB46-B7CF4EE3B43A}" srcOrd="1" destOrd="0" presId="urn:microsoft.com/office/officeart/2005/8/layout/hierarchy1"/>
    <dgm:cxn modelId="{30F83DA3-4683-4FB7-B243-2CEABE79F0DF}" type="presParOf" srcId="{CB28265A-443A-4353-ACB7-B05583693162}" destId="{19AC5094-0F22-4FFE-849C-C20F05BE814C}" srcOrd="1" destOrd="0" presId="urn:microsoft.com/office/officeart/2005/8/layout/hierarchy1"/>
    <dgm:cxn modelId="{76FE18C9-9916-4F4A-B447-954E575D4843}" type="presParOf" srcId="{19AC5094-0F22-4FFE-849C-C20F05BE814C}" destId="{80B75486-C6C5-4B6F-9F0C-D7673D9CBBBC}" srcOrd="0" destOrd="0" presId="urn:microsoft.com/office/officeart/2005/8/layout/hierarchy1"/>
    <dgm:cxn modelId="{5DBC318B-699C-4EC0-AA59-5851DA4278A6}" type="presParOf" srcId="{80B75486-C6C5-4B6F-9F0C-D7673D9CBBBC}" destId="{B09A5F6F-9B77-4F78-ABBE-1981B3BFA797}" srcOrd="0" destOrd="0" presId="urn:microsoft.com/office/officeart/2005/8/layout/hierarchy1"/>
    <dgm:cxn modelId="{9401D7EE-2135-4344-BF7C-3C60FD4611B6}" type="presParOf" srcId="{80B75486-C6C5-4B6F-9F0C-D7673D9CBBBC}" destId="{D9E25874-67F3-4D60-A5DD-1D3B46F722B6}" srcOrd="1" destOrd="0" presId="urn:microsoft.com/office/officeart/2005/8/layout/hierarchy1"/>
    <dgm:cxn modelId="{22EBB114-4114-4345-917E-80FCFC959AAE}" type="presParOf" srcId="{19AC5094-0F22-4FFE-849C-C20F05BE814C}" destId="{74CB76B3-A64A-488D-9DAB-83F15432B275}" srcOrd="1" destOrd="0" presId="urn:microsoft.com/office/officeart/2005/8/layout/hierarchy1"/>
    <dgm:cxn modelId="{CCA9971A-18F0-4B19-819A-DA1D86DBF93E}" type="presParOf" srcId="{CB28265A-443A-4353-ACB7-B05583693162}" destId="{8E198C72-76B9-4F65-A3DA-645900E25325}" srcOrd="2" destOrd="0" presId="urn:microsoft.com/office/officeart/2005/8/layout/hierarchy1"/>
    <dgm:cxn modelId="{C19991BE-7A30-4008-94A8-AA1401F0B64A}" type="presParOf" srcId="{8E198C72-76B9-4F65-A3DA-645900E25325}" destId="{4C15A122-211D-482B-B1F9-42A6065DF0B3}" srcOrd="0" destOrd="0" presId="urn:microsoft.com/office/officeart/2005/8/layout/hierarchy1"/>
    <dgm:cxn modelId="{8B4177EB-DEE2-4909-BB8B-FC24FC59AF99}" type="presParOf" srcId="{4C15A122-211D-482B-B1F9-42A6065DF0B3}" destId="{746B207E-32B7-4526-9691-285A0919BBAC}" srcOrd="0" destOrd="0" presId="urn:microsoft.com/office/officeart/2005/8/layout/hierarchy1"/>
    <dgm:cxn modelId="{2BCBD2CD-CC25-4DC9-AA40-F48CC5D5A138}" type="presParOf" srcId="{4C15A122-211D-482B-B1F9-42A6065DF0B3}" destId="{7BF66BE1-339F-410C-8585-906099AFE50A}" srcOrd="1" destOrd="0" presId="urn:microsoft.com/office/officeart/2005/8/layout/hierarchy1"/>
    <dgm:cxn modelId="{16DB3D0F-2D9E-4230-B4E8-9A5567C5AC9F}" type="presParOf" srcId="{8E198C72-76B9-4F65-A3DA-645900E25325}" destId="{16C0B152-9EAF-4975-BA50-B45438C4296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3125DA-7C49-4005-9F12-A5F714342DB6}">
      <dsp:nvSpPr>
        <dsp:cNvPr id="0" name=""/>
        <dsp:cNvSpPr/>
      </dsp:nvSpPr>
      <dsp:spPr>
        <a:xfrm>
          <a:off x="18694" y="567117"/>
          <a:ext cx="883587" cy="8835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D645E8-E5CB-4392-ABA0-7FFAE8765F63}">
      <dsp:nvSpPr>
        <dsp:cNvPr id="0" name=""/>
        <dsp:cNvSpPr/>
      </dsp:nvSpPr>
      <dsp:spPr>
        <a:xfrm>
          <a:off x="204247" y="752671"/>
          <a:ext cx="512480" cy="5124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07EA49-972F-4120-BF19-166524F4F0BE}">
      <dsp:nvSpPr>
        <dsp:cNvPr id="0" name=""/>
        <dsp:cNvSpPr/>
      </dsp:nvSpPr>
      <dsp:spPr>
        <a:xfrm>
          <a:off x="1091621" y="567117"/>
          <a:ext cx="2082741" cy="883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Al primo accesso </a:t>
          </a:r>
          <a:r>
            <a:rPr lang="en-US" sz="1400" kern="1200" err="1"/>
            <a:t>gli</a:t>
          </a:r>
          <a:r>
            <a:rPr lang="en-US" sz="1400" kern="1200"/>
            <a:t> </a:t>
          </a:r>
          <a:r>
            <a:rPr lang="en-US" sz="1400" kern="1200" err="1"/>
            <a:t>utenti</a:t>
          </a:r>
          <a:r>
            <a:rPr lang="en-US" sz="1400" kern="1200"/>
            <a:t> </a:t>
          </a:r>
          <a:r>
            <a:rPr lang="en-US" sz="1400" kern="1200" err="1"/>
            <a:t>effettuano</a:t>
          </a:r>
          <a:r>
            <a:rPr lang="en-US" sz="1400" kern="1200"/>
            <a:t> la </a:t>
          </a:r>
          <a:r>
            <a:rPr lang="en-US" sz="1400" kern="1200" err="1"/>
            <a:t>registrazione</a:t>
          </a:r>
          <a:r>
            <a:rPr lang="en-US" sz="1400" kern="1200"/>
            <a:t> </a:t>
          </a:r>
          <a:r>
            <a:rPr lang="en-US" sz="1400" kern="1200" err="1"/>
            <a:t>tramite</a:t>
          </a:r>
          <a:r>
            <a:rPr lang="en-US" sz="1400" kern="1200"/>
            <a:t> il </a:t>
          </a:r>
          <a:r>
            <a:rPr lang="en-US" sz="1400" kern="1200" err="1"/>
            <a:t>seguente</a:t>
          </a:r>
          <a:r>
            <a:rPr lang="en-US" sz="1400" kern="1200"/>
            <a:t> form di </a:t>
          </a:r>
          <a:r>
            <a:rPr lang="en-US" sz="1400" kern="1200" err="1"/>
            <a:t>Keycloak</a:t>
          </a:r>
          <a:r>
            <a:rPr lang="en-US" sz="1400" kern="1200"/>
            <a:t>.</a:t>
          </a:r>
        </a:p>
      </dsp:txBody>
      <dsp:txXfrm>
        <a:off x="1091621" y="567117"/>
        <a:ext cx="2082741" cy="883587"/>
      </dsp:txXfrm>
    </dsp:sp>
    <dsp:sp modelId="{AA1A4D8E-B4CC-44E5-8FEB-1FF2CC9C85E6}">
      <dsp:nvSpPr>
        <dsp:cNvPr id="0" name=""/>
        <dsp:cNvSpPr/>
      </dsp:nvSpPr>
      <dsp:spPr>
        <a:xfrm>
          <a:off x="3537264" y="567117"/>
          <a:ext cx="883587" cy="8835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6D364D-88B4-4726-BD93-65E07C93B799}">
      <dsp:nvSpPr>
        <dsp:cNvPr id="0" name=""/>
        <dsp:cNvSpPr/>
      </dsp:nvSpPr>
      <dsp:spPr>
        <a:xfrm>
          <a:off x="3722818" y="752671"/>
          <a:ext cx="512480" cy="5124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9B8203-6247-4AF6-88DD-1FE0AD944F7E}">
      <dsp:nvSpPr>
        <dsp:cNvPr id="0" name=""/>
        <dsp:cNvSpPr/>
      </dsp:nvSpPr>
      <dsp:spPr>
        <a:xfrm>
          <a:off x="4610192" y="567117"/>
          <a:ext cx="2082741" cy="883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Keycloak permette di modificare il layout dei form, inserendo campi custom che vengono mappati sugli attributi dell’utente.</a:t>
          </a:r>
        </a:p>
      </dsp:txBody>
      <dsp:txXfrm>
        <a:off x="4610192" y="567117"/>
        <a:ext cx="2082741" cy="883587"/>
      </dsp:txXfrm>
    </dsp:sp>
    <dsp:sp modelId="{F10AD607-0337-45D9-A25B-D8DF3827691B}">
      <dsp:nvSpPr>
        <dsp:cNvPr id="0" name=""/>
        <dsp:cNvSpPr/>
      </dsp:nvSpPr>
      <dsp:spPr>
        <a:xfrm>
          <a:off x="18694" y="2044969"/>
          <a:ext cx="883587" cy="8835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0017A7-756F-4740-A8EB-9BCC70AB40E6}">
      <dsp:nvSpPr>
        <dsp:cNvPr id="0" name=""/>
        <dsp:cNvSpPr/>
      </dsp:nvSpPr>
      <dsp:spPr>
        <a:xfrm>
          <a:off x="204247" y="2230523"/>
          <a:ext cx="512480" cy="5124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40BE8B-B427-4DEA-9667-142C8B55A187}">
      <dsp:nvSpPr>
        <dsp:cNvPr id="0" name=""/>
        <dsp:cNvSpPr/>
      </dsp:nvSpPr>
      <dsp:spPr>
        <a:xfrm>
          <a:off x="1091621" y="2044969"/>
          <a:ext cx="2082741" cy="883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L’utente durante la registrazione indica il tipo: Cliente o Fornitore.</a:t>
          </a:r>
        </a:p>
      </dsp:txBody>
      <dsp:txXfrm>
        <a:off x="1091621" y="2044969"/>
        <a:ext cx="2082741" cy="883587"/>
      </dsp:txXfrm>
    </dsp:sp>
    <dsp:sp modelId="{3E85CA16-0E9B-435C-B341-51EF1FCE26FB}">
      <dsp:nvSpPr>
        <dsp:cNvPr id="0" name=""/>
        <dsp:cNvSpPr/>
      </dsp:nvSpPr>
      <dsp:spPr>
        <a:xfrm>
          <a:off x="3537264" y="2044969"/>
          <a:ext cx="883587" cy="8835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B59B1C-F717-4A5D-BE07-629175EF1E55}">
      <dsp:nvSpPr>
        <dsp:cNvPr id="0" name=""/>
        <dsp:cNvSpPr/>
      </dsp:nvSpPr>
      <dsp:spPr>
        <a:xfrm>
          <a:off x="3722818" y="2230523"/>
          <a:ext cx="512480" cy="5124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AB7AA4-198A-4A1E-86AC-4A15BB2F023C}">
      <dsp:nvSpPr>
        <dsp:cNvPr id="0" name=""/>
        <dsp:cNvSpPr/>
      </dsp:nvSpPr>
      <dsp:spPr>
        <a:xfrm>
          <a:off x="4610192" y="2044969"/>
          <a:ext cx="2082741" cy="883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a:t>
          </a:r>
          <a:r>
            <a:rPr lang="en-US" sz="1400" kern="1200" dirty="0" err="1"/>
            <a:t>Integrazione</a:t>
          </a:r>
          <a:r>
            <a:rPr lang="en-US" sz="1400" kern="1200" dirty="0"/>
            <a:t> possible) </a:t>
          </a:r>
          <a:r>
            <a:rPr lang="en-US" sz="1400" kern="1200" dirty="0" err="1"/>
            <a:t>Utilizzare</a:t>
          </a:r>
          <a:r>
            <a:rPr lang="en-US" sz="1400" kern="1200" dirty="0"/>
            <a:t> Google ReCaptchaV2 con il flag «I’m not a robot», </a:t>
          </a:r>
          <a:r>
            <a:rPr lang="en-US" sz="1400" kern="1200" dirty="0" err="1"/>
            <a:t>evitando</a:t>
          </a:r>
          <a:r>
            <a:rPr lang="en-US" sz="1400" kern="1200" dirty="0"/>
            <a:t> </a:t>
          </a:r>
          <a:r>
            <a:rPr lang="en-US" sz="1400" kern="1200" dirty="0" err="1"/>
            <a:t>registrazioni</a:t>
          </a:r>
          <a:r>
            <a:rPr lang="en-US" sz="1400" kern="1200" dirty="0"/>
            <a:t> </a:t>
          </a:r>
          <a:r>
            <a:rPr lang="en-US" sz="1400" kern="1200" dirty="0" err="1"/>
            <a:t>automatizzate</a:t>
          </a:r>
          <a:r>
            <a:rPr lang="en-US" sz="1400" kern="1200" dirty="0"/>
            <a:t>.</a:t>
          </a:r>
        </a:p>
      </dsp:txBody>
      <dsp:txXfrm>
        <a:off x="4610192" y="2044969"/>
        <a:ext cx="2082741" cy="8835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4A2550-7195-46ED-8D60-51064818A8B7}">
      <dsp:nvSpPr>
        <dsp:cNvPr id="0" name=""/>
        <dsp:cNvSpPr/>
      </dsp:nvSpPr>
      <dsp:spPr>
        <a:xfrm>
          <a:off x="437011" y="665556"/>
          <a:ext cx="713496" cy="7134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27543D-CF11-4620-B946-4F0EE73C08D5}">
      <dsp:nvSpPr>
        <dsp:cNvPr id="0" name=""/>
        <dsp:cNvSpPr/>
      </dsp:nvSpPr>
      <dsp:spPr>
        <a:xfrm>
          <a:off x="986" y="1700883"/>
          <a:ext cx="1585546" cy="1109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a:latin typeface="Quattrocento Sans"/>
              <a:cs typeface="Calibri"/>
            </a:rPr>
            <a:t>Limitare i privilegi: è importante limitare i privilegi dei container e dei servizi eseguiti al loro interno, in modo da ridurre il rischio di attacchi che potrebbero compromettere l'intero sistema.</a:t>
          </a:r>
          <a:endParaRPr lang="en-US" sz="1100" kern="1200">
            <a:latin typeface="Quattrocento Sans"/>
            <a:cs typeface="Calibri"/>
          </a:endParaRPr>
        </a:p>
      </dsp:txBody>
      <dsp:txXfrm>
        <a:off x="986" y="1700883"/>
        <a:ext cx="1585546" cy="1109882"/>
      </dsp:txXfrm>
    </dsp:sp>
    <dsp:sp modelId="{89841E3A-21C6-4B8C-9B8D-849A6849378D}">
      <dsp:nvSpPr>
        <dsp:cNvPr id="0" name=""/>
        <dsp:cNvSpPr/>
      </dsp:nvSpPr>
      <dsp:spPr>
        <a:xfrm>
          <a:off x="2300029" y="665556"/>
          <a:ext cx="713496" cy="7134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F817F7-CC4C-4AB8-B9A8-65AAD3ECD500}">
      <dsp:nvSpPr>
        <dsp:cNvPr id="0" name=""/>
        <dsp:cNvSpPr/>
      </dsp:nvSpPr>
      <dsp:spPr>
        <a:xfrm>
          <a:off x="1864003" y="1700883"/>
          <a:ext cx="1585546" cy="1109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a:latin typeface="Quattrocento Sans"/>
              <a:cs typeface="Calibri"/>
            </a:rPr>
            <a:t>Utilizzare immagini sicure: utilizzare solo immagini di container sicure e aggiornate è un passo importante per evitare vulnerabilità.</a:t>
          </a:r>
          <a:endParaRPr lang="en-US" sz="1100" kern="1200">
            <a:latin typeface="Quattrocento Sans"/>
            <a:cs typeface="Calibri"/>
          </a:endParaRPr>
        </a:p>
      </dsp:txBody>
      <dsp:txXfrm>
        <a:off x="1864003" y="1700883"/>
        <a:ext cx="1585546" cy="1109882"/>
      </dsp:txXfrm>
    </dsp:sp>
    <dsp:sp modelId="{7B5261BF-CC6E-4741-AB8B-7497B816F42E}">
      <dsp:nvSpPr>
        <dsp:cNvPr id="0" name=""/>
        <dsp:cNvSpPr/>
      </dsp:nvSpPr>
      <dsp:spPr>
        <a:xfrm>
          <a:off x="4163046" y="665556"/>
          <a:ext cx="713496" cy="7134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83B00F-1948-4737-833B-BDF709A12347}">
      <dsp:nvSpPr>
        <dsp:cNvPr id="0" name=""/>
        <dsp:cNvSpPr/>
      </dsp:nvSpPr>
      <dsp:spPr>
        <a:xfrm>
          <a:off x="3727021" y="1700883"/>
          <a:ext cx="1585546" cy="1109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a:latin typeface="Quattrocento Sans"/>
              <a:cs typeface="Calibri"/>
            </a:rPr>
            <a:t>Utilizzare una rete sicura: creare reti isolate per i container e i servizi eseguiti al loro interno, in modo da limitare l'accesso a informazioni sensibili.</a:t>
          </a:r>
          <a:endParaRPr lang="en-US" sz="1100" kern="1200">
            <a:latin typeface="Quattrocento Sans"/>
            <a:cs typeface="Calibri"/>
          </a:endParaRPr>
        </a:p>
      </dsp:txBody>
      <dsp:txXfrm>
        <a:off x="3727021" y="1700883"/>
        <a:ext cx="1585546" cy="1109882"/>
      </dsp:txXfrm>
    </dsp:sp>
    <dsp:sp modelId="{9A9E2BDC-3D25-4A40-A51E-9F5137B20A79}">
      <dsp:nvSpPr>
        <dsp:cNvPr id="0" name=""/>
        <dsp:cNvSpPr/>
      </dsp:nvSpPr>
      <dsp:spPr>
        <a:xfrm>
          <a:off x="6026064" y="665556"/>
          <a:ext cx="713496" cy="7134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779907-CB21-4D8D-8E42-3C2D3C6D6117}">
      <dsp:nvSpPr>
        <dsp:cNvPr id="0" name=""/>
        <dsp:cNvSpPr/>
      </dsp:nvSpPr>
      <dsp:spPr>
        <a:xfrm>
          <a:off x="5590038" y="1700883"/>
          <a:ext cx="1585546" cy="1109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a:latin typeface="Quattrocento Sans"/>
              <a:cs typeface="Calibri"/>
            </a:rPr>
            <a:t>Monitorare costantemente: monitorare costantemente i container e i servizi per rilevare eventuali attacchi o tentativi di intrusione.</a:t>
          </a:r>
          <a:endParaRPr lang="en-US" sz="1100" kern="1200">
            <a:latin typeface="Quattrocento Sans"/>
            <a:cs typeface="Calibri"/>
          </a:endParaRPr>
        </a:p>
      </dsp:txBody>
      <dsp:txXfrm>
        <a:off x="5590038" y="1700883"/>
        <a:ext cx="1585546" cy="1109882"/>
      </dsp:txXfrm>
    </dsp:sp>
    <dsp:sp modelId="{421B480C-67B8-4DA2-B2CF-F92A073DDA2B}">
      <dsp:nvSpPr>
        <dsp:cNvPr id="0" name=""/>
        <dsp:cNvSpPr/>
      </dsp:nvSpPr>
      <dsp:spPr>
        <a:xfrm>
          <a:off x="7889081" y="665556"/>
          <a:ext cx="713496" cy="71349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4D1B52-0274-4995-B1F5-373FD4BBCC6E}">
      <dsp:nvSpPr>
        <dsp:cNvPr id="0" name=""/>
        <dsp:cNvSpPr/>
      </dsp:nvSpPr>
      <dsp:spPr>
        <a:xfrm>
          <a:off x="7453056" y="1700883"/>
          <a:ext cx="1585546" cy="1109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a:latin typeface="Quattrocento Sans"/>
              <a:cs typeface="Calibri"/>
            </a:rPr>
            <a:t>Utilizzare autenticazione e autorizzazione: utilizzare strumenti di autenticazione e autorizzazione per limitare l'accesso ai container e ai servizi solo a utenti autorizzati.</a:t>
          </a:r>
          <a:endParaRPr lang="en-US" sz="1100" kern="1200">
            <a:latin typeface="Quattrocento Sans"/>
            <a:cs typeface="Calibri"/>
          </a:endParaRPr>
        </a:p>
      </dsp:txBody>
      <dsp:txXfrm>
        <a:off x="7453056" y="1700883"/>
        <a:ext cx="1585546" cy="1109882"/>
      </dsp:txXfrm>
    </dsp:sp>
    <dsp:sp modelId="{CB41F97A-E770-4D43-9F0A-B89424A42F79}">
      <dsp:nvSpPr>
        <dsp:cNvPr id="0" name=""/>
        <dsp:cNvSpPr/>
      </dsp:nvSpPr>
      <dsp:spPr>
        <a:xfrm>
          <a:off x="9752099" y="665556"/>
          <a:ext cx="713496" cy="71349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2CBB41-945F-4D30-8C13-D7E4CA8BE690}">
      <dsp:nvSpPr>
        <dsp:cNvPr id="0" name=""/>
        <dsp:cNvSpPr/>
      </dsp:nvSpPr>
      <dsp:spPr>
        <a:xfrm>
          <a:off x="9316074" y="1700883"/>
          <a:ext cx="1585546" cy="1109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a:latin typeface="Quattrocento Sans"/>
              <a:cs typeface="Calibri"/>
            </a:rPr>
            <a:t>Utilizzare la crittografia: utilizzare la crittografia per proteggere le informazioni sensibili scambiate tra i container e i servizi.</a:t>
          </a:r>
          <a:endParaRPr lang="en-US" sz="1100" kern="1200">
            <a:latin typeface="Quattrocento Sans"/>
            <a:cs typeface="Calibri"/>
          </a:endParaRPr>
        </a:p>
      </dsp:txBody>
      <dsp:txXfrm>
        <a:off x="9316074" y="1700883"/>
        <a:ext cx="1585546" cy="11098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75F5D-CDCB-4407-A3B4-E7FD6CF48BFA}">
      <dsp:nvSpPr>
        <dsp:cNvPr id="0" name=""/>
        <dsp:cNvSpPr/>
      </dsp:nvSpPr>
      <dsp:spPr>
        <a:xfrm>
          <a:off x="0" y="737573"/>
          <a:ext cx="2057399" cy="1306448"/>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3952C289-52A2-43F1-BC07-05261093F17F}">
      <dsp:nvSpPr>
        <dsp:cNvPr id="0" name=""/>
        <dsp:cNvSpPr/>
      </dsp:nvSpPr>
      <dsp:spPr>
        <a:xfrm>
          <a:off x="228600" y="954743"/>
          <a:ext cx="2057399" cy="130644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Un reverse proxy è un server </a:t>
          </a:r>
          <a:r>
            <a:rPr lang="en-US" sz="1200" kern="1200" dirty="0" err="1"/>
            <a:t>che</a:t>
          </a:r>
          <a:r>
            <a:rPr lang="en-US" sz="1200" kern="1200" dirty="0"/>
            <a:t> </a:t>
          </a:r>
          <a:r>
            <a:rPr lang="en-US" sz="1200" kern="1200" dirty="0" err="1"/>
            <a:t>funge</a:t>
          </a:r>
          <a:r>
            <a:rPr lang="en-US" sz="1200" kern="1200" dirty="0"/>
            <a:t> da </a:t>
          </a:r>
          <a:r>
            <a:rPr lang="en-US" sz="1200" kern="1200" dirty="0" err="1"/>
            <a:t>intermediario</a:t>
          </a:r>
          <a:r>
            <a:rPr lang="en-US" sz="1200" kern="1200" dirty="0"/>
            <a:t> </a:t>
          </a:r>
          <a:r>
            <a:rPr lang="en-US" sz="1200" kern="1200" dirty="0" err="1"/>
            <a:t>tra</a:t>
          </a:r>
          <a:r>
            <a:rPr lang="en-US" sz="1200" kern="1200" dirty="0"/>
            <a:t> il client e uno o </a:t>
          </a:r>
          <a:r>
            <a:rPr lang="en-US" sz="1200" kern="1200" dirty="0" err="1"/>
            <a:t>più</a:t>
          </a:r>
          <a:r>
            <a:rPr lang="en-US" sz="1200" kern="1200" dirty="0"/>
            <a:t> server di backend.</a:t>
          </a:r>
        </a:p>
      </dsp:txBody>
      <dsp:txXfrm>
        <a:off x="266865" y="993008"/>
        <a:ext cx="1980869" cy="1229918"/>
      </dsp:txXfrm>
    </dsp:sp>
    <dsp:sp modelId="{B09A5F6F-9B77-4F78-ABBE-1981B3BFA797}">
      <dsp:nvSpPr>
        <dsp:cNvPr id="0" name=""/>
        <dsp:cNvSpPr/>
      </dsp:nvSpPr>
      <dsp:spPr>
        <a:xfrm>
          <a:off x="2514599" y="737573"/>
          <a:ext cx="2057399" cy="1306448"/>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D9E25874-67F3-4D60-A5DD-1D3B46F722B6}">
      <dsp:nvSpPr>
        <dsp:cNvPr id="0" name=""/>
        <dsp:cNvSpPr/>
      </dsp:nvSpPr>
      <dsp:spPr>
        <a:xfrm>
          <a:off x="2743199" y="954743"/>
          <a:ext cx="2057399" cy="130644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La principale funzione di un reverse proxy è quella di proteggere i server di backend da attacchi esterni, distribuire il carico di lavoro e migliorare le prestazioni del sito web.</a:t>
          </a:r>
        </a:p>
      </dsp:txBody>
      <dsp:txXfrm>
        <a:off x="2781464" y="993008"/>
        <a:ext cx="1980869" cy="1229918"/>
      </dsp:txXfrm>
    </dsp:sp>
    <dsp:sp modelId="{746B207E-32B7-4526-9691-285A0919BBAC}">
      <dsp:nvSpPr>
        <dsp:cNvPr id="0" name=""/>
        <dsp:cNvSpPr/>
      </dsp:nvSpPr>
      <dsp:spPr>
        <a:xfrm>
          <a:off x="5029199" y="737573"/>
          <a:ext cx="2057399" cy="1306448"/>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7BF66BE1-339F-410C-8585-906099AFE50A}">
      <dsp:nvSpPr>
        <dsp:cNvPr id="0" name=""/>
        <dsp:cNvSpPr/>
      </dsp:nvSpPr>
      <dsp:spPr>
        <a:xfrm>
          <a:off x="5257799" y="954743"/>
          <a:ext cx="2057399" cy="130644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Quindi il client invia una richiesta al reverse proxy, che a sua volta inoltra la richiesta a uno dei diversi servizi backend in base alle specifiche configurazioni del reverse proxy.</a:t>
          </a:r>
        </a:p>
      </dsp:txBody>
      <dsp:txXfrm>
        <a:off x="5296064" y="993008"/>
        <a:ext cx="1980869" cy="122991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E4D506-1AE2-4424-886E-F26D4D90EBD7}" type="datetimeFigureOut">
              <a:rPr lang="it-IT" smtClean="0"/>
              <a:t>21/02/2023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26959-5A79-4D7C-B76E-E5623D0DB5D0}" type="slidenum">
              <a:rPr lang="it-IT" smtClean="0"/>
              <a:t>‹N›</a:t>
            </a:fld>
            <a:endParaRPr lang="it-IT"/>
          </a:p>
        </p:txBody>
      </p:sp>
    </p:spTree>
    <p:extLst>
      <p:ext uri="{BB962C8B-B14F-4D97-AF65-F5344CB8AC3E}">
        <p14:creationId xmlns:p14="http://schemas.microsoft.com/office/powerpoint/2010/main" val="1549890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71026959-5A79-4D7C-B76E-E5623D0DB5D0}" type="slidenum">
              <a:rPr lang="it-IT" smtClean="0"/>
              <a:t>8</a:t>
            </a:fld>
            <a:endParaRPr lang="it-IT"/>
          </a:p>
        </p:txBody>
      </p:sp>
    </p:spTree>
    <p:extLst>
      <p:ext uri="{BB962C8B-B14F-4D97-AF65-F5344CB8AC3E}">
        <p14:creationId xmlns:p14="http://schemas.microsoft.com/office/powerpoint/2010/main" val="3672273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71026959-5A79-4D7C-B76E-E5623D0DB5D0}" type="slidenum">
              <a:rPr lang="it-IT" smtClean="0"/>
              <a:t>38</a:t>
            </a:fld>
            <a:endParaRPr lang="it-IT"/>
          </a:p>
        </p:txBody>
      </p:sp>
    </p:spTree>
    <p:extLst>
      <p:ext uri="{BB962C8B-B14F-4D97-AF65-F5344CB8AC3E}">
        <p14:creationId xmlns:p14="http://schemas.microsoft.com/office/powerpoint/2010/main" val="1842680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71026959-5A79-4D7C-B76E-E5623D0DB5D0}" type="slidenum">
              <a:rPr lang="it-IT" smtClean="0"/>
              <a:t>75</a:t>
            </a:fld>
            <a:endParaRPr lang="it-IT"/>
          </a:p>
        </p:txBody>
      </p:sp>
    </p:spTree>
    <p:extLst>
      <p:ext uri="{BB962C8B-B14F-4D97-AF65-F5344CB8AC3E}">
        <p14:creationId xmlns:p14="http://schemas.microsoft.com/office/powerpoint/2010/main" val="37071995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titolo">
    <p:spTree>
      <p:nvGrpSpPr>
        <p:cNvPr id="1" name=""/>
        <p:cNvGrpSpPr/>
        <p:nvPr/>
      </p:nvGrpSpPr>
      <p:grpSpPr>
        <a:xfrm>
          <a:off x="0" y="0"/>
          <a:ext cx="0" cy="0"/>
          <a:chOff x="0" y="0"/>
          <a:chExt cx="0" cy="0"/>
        </a:xfrm>
      </p:grpSpPr>
      <p:sp>
        <p:nvSpPr>
          <p:cNvPr id="7" name="Rectangle 6"/>
          <p:cNvSpPr/>
          <p:nvPr/>
        </p:nvSpPr>
        <p:spPr>
          <a:xfrm>
            <a:off x="128644" y="761998"/>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a:p>
        </p:txBody>
      </p:sp>
      <p:sp>
        <p:nvSpPr>
          <p:cNvPr id="4" name="Date Placeholder 3"/>
          <p:cNvSpPr>
            <a:spLocks noGrp="1"/>
          </p:cNvSpPr>
          <p:nvPr>
            <p:ph type="dt" sz="half" idx="10"/>
          </p:nvPr>
        </p:nvSpPr>
        <p:spPr/>
        <p:txBody>
          <a:bodyPr/>
          <a:lstStyle/>
          <a:p>
            <a:fld id="{5EC0C28A-4313-4663-BFB0-5E5DF9A7BD30}" type="datetimeFigureOut">
              <a:rPr lang="it-IT" smtClean="0"/>
              <a:t>21/02/2023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8434323-5A94-4202-8231-5CDBC130156B}" type="slidenum">
              <a:rPr lang="it-IT" smtClean="0"/>
              <a:t>‹N›</a:t>
            </a:fld>
            <a:endParaRPr lang="it-IT"/>
          </a:p>
        </p:txBody>
      </p:sp>
      <p:pic>
        <p:nvPicPr>
          <p:cNvPr id="11" name="Immagine 10" descr="Immagine che contiene testo, clipart&#10;&#10;Descrizione generata automaticamente">
            <a:extLst>
              <a:ext uri="{FF2B5EF4-FFF2-40B4-BE49-F238E27FC236}">
                <a16:creationId xmlns:a16="http://schemas.microsoft.com/office/drawing/2014/main" id="{E25232B5-BFE4-27D5-BDD7-349F767026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6549" y="3100406"/>
            <a:ext cx="3634355" cy="657183"/>
          </a:xfrm>
          <a:prstGeom prst="rect">
            <a:avLst/>
          </a:prstGeom>
        </p:spPr>
      </p:pic>
    </p:spTree>
    <p:extLst>
      <p:ext uri="{BB962C8B-B14F-4D97-AF65-F5344CB8AC3E}">
        <p14:creationId xmlns:p14="http://schemas.microsoft.com/office/powerpoint/2010/main" val="589604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5EC0C28A-4313-4663-BFB0-5E5DF9A7BD30}" type="datetimeFigureOut">
              <a:rPr lang="it-IT" smtClean="0"/>
              <a:t>21/02/2023</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8434323-5A94-4202-8231-5CDBC130156B}" type="slidenum">
              <a:rPr lang="it-IT" smtClean="0"/>
              <a:t>‹N›</a:t>
            </a:fld>
            <a:endParaRPr lang="it-IT"/>
          </a:p>
        </p:txBody>
      </p:sp>
    </p:spTree>
    <p:extLst>
      <p:ext uri="{BB962C8B-B14F-4D97-AF65-F5344CB8AC3E}">
        <p14:creationId xmlns:p14="http://schemas.microsoft.com/office/powerpoint/2010/main" val="3794602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5EC0C28A-4313-4663-BFB0-5E5DF9A7BD30}" type="datetimeFigureOut">
              <a:rPr lang="it-IT" smtClean="0"/>
              <a:t>21/02/2023</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8434323-5A94-4202-8231-5CDBC130156B}" type="slidenum">
              <a:rPr lang="it-IT" smtClean="0"/>
              <a:t>‹N›</a:t>
            </a:fld>
            <a:endParaRPr lang="it-IT"/>
          </a:p>
        </p:txBody>
      </p:sp>
    </p:spTree>
    <p:extLst>
      <p:ext uri="{BB962C8B-B14F-4D97-AF65-F5344CB8AC3E}">
        <p14:creationId xmlns:p14="http://schemas.microsoft.com/office/powerpoint/2010/main" val="2084674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5EC0C28A-4313-4663-BFB0-5E5DF9A7BD30}" type="datetimeFigureOut">
              <a:rPr lang="it-IT" smtClean="0"/>
              <a:t>21/02/2023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8434323-5A94-4202-8231-5CDBC130156B}" type="slidenum">
              <a:rPr lang="it-IT" smtClean="0"/>
              <a:t>‹N›</a:t>
            </a:fld>
            <a:endParaRPr lang="it-IT"/>
          </a:p>
        </p:txBody>
      </p:sp>
    </p:spTree>
    <p:extLst>
      <p:ext uri="{BB962C8B-B14F-4D97-AF65-F5344CB8AC3E}">
        <p14:creationId xmlns:p14="http://schemas.microsoft.com/office/powerpoint/2010/main" val="3766749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it-IT"/>
              <a:t>Fare clic per modificare lo stile del titolo dello schema</a:t>
            </a:r>
            <a:endParaRPr lang="en-US"/>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EC0C28A-4313-4663-BFB0-5E5DF9A7BD30}" type="datetimeFigureOut">
              <a:rPr lang="it-IT" smtClean="0"/>
              <a:t>21/02/2023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8434323-5A94-4202-8231-5CDBC130156B}" type="slidenum">
              <a:rPr lang="it-IT" smtClean="0"/>
              <a:t>‹N›</a:t>
            </a:fld>
            <a:endParaRPr lang="it-IT"/>
          </a:p>
        </p:txBody>
      </p:sp>
    </p:spTree>
    <p:extLst>
      <p:ext uri="{BB962C8B-B14F-4D97-AF65-F5344CB8AC3E}">
        <p14:creationId xmlns:p14="http://schemas.microsoft.com/office/powerpoint/2010/main" val="2533530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8" name="Date Placeholder 7"/>
          <p:cNvSpPr>
            <a:spLocks noGrp="1"/>
          </p:cNvSpPr>
          <p:nvPr>
            <p:ph type="dt" sz="half" idx="10"/>
          </p:nvPr>
        </p:nvSpPr>
        <p:spPr/>
        <p:txBody>
          <a:bodyPr/>
          <a:lstStyle/>
          <a:p>
            <a:fld id="{5EC0C28A-4313-4663-BFB0-5E5DF9A7BD30}" type="datetimeFigureOut">
              <a:rPr lang="it-IT" smtClean="0"/>
              <a:t>21/02/2023</a:t>
            </a:fld>
            <a:endParaRPr lang="it-IT"/>
          </a:p>
        </p:txBody>
      </p:sp>
      <p:sp>
        <p:nvSpPr>
          <p:cNvPr id="9" name="Footer Placeholder 8"/>
          <p:cNvSpPr>
            <a:spLocks noGrp="1"/>
          </p:cNvSpPr>
          <p:nvPr>
            <p:ph type="ftr" sz="quarter" idx="11"/>
          </p:nvPr>
        </p:nvSpPr>
        <p:spPr/>
        <p:txBody>
          <a:bodyPr/>
          <a:lstStyle/>
          <a:p>
            <a:endParaRPr lang="it-IT"/>
          </a:p>
        </p:txBody>
      </p:sp>
      <p:sp>
        <p:nvSpPr>
          <p:cNvPr id="10" name="Slide Number Placeholder 9"/>
          <p:cNvSpPr>
            <a:spLocks noGrp="1"/>
          </p:cNvSpPr>
          <p:nvPr>
            <p:ph type="sldNum" sz="quarter" idx="12"/>
          </p:nvPr>
        </p:nvSpPr>
        <p:spPr/>
        <p:txBody>
          <a:bodyPr/>
          <a:lstStyle/>
          <a:p>
            <a:fld id="{E8434323-5A94-4202-8231-5CDBC130156B}" type="slidenum">
              <a:rPr lang="it-IT" smtClean="0"/>
              <a:t>‹N›</a:t>
            </a:fld>
            <a:endParaRPr lang="it-IT"/>
          </a:p>
        </p:txBody>
      </p:sp>
    </p:spTree>
    <p:extLst>
      <p:ext uri="{BB962C8B-B14F-4D97-AF65-F5344CB8AC3E}">
        <p14:creationId xmlns:p14="http://schemas.microsoft.com/office/powerpoint/2010/main" val="302980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2" name="Date Placeholder 1"/>
          <p:cNvSpPr>
            <a:spLocks noGrp="1"/>
          </p:cNvSpPr>
          <p:nvPr>
            <p:ph type="dt" sz="half" idx="10"/>
          </p:nvPr>
        </p:nvSpPr>
        <p:spPr/>
        <p:txBody>
          <a:bodyPr/>
          <a:lstStyle/>
          <a:p>
            <a:fld id="{5EC0C28A-4313-4663-BFB0-5E5DF9A7BD30}" type="datetimeFigureOut">
              <a:rPr lang="it-IT" smtClean="0"/>
              <a:t>21/02/2023</a:t>
            </a:fld>
            <a:endParaRPr lang="it-IT"/>
          </a:p>
        </p:txBody>
      </p:sp>
      <p:sp>
        <p:nvSpPr>
          <p:cNvPr id="11" name="Footer Placeholder 10"/>
          <p:cNvSpPr>
            <a:spLocks noGrp="1"/>
          </p:cNvSpPr>
          <p:nvPr>
            <p:ph type="ftr" sz="quarter" idx="11"/>
          </p:nvPr>
        </p:nvSpPr>
        <p:spPr/>
        <p:txBody>
          <a:bodyPr/>
          <a:lstStyle/>
          <a:p>
            <a:endParaRPr lang="it-IT"/>
          </a:p>
        </p:txBody>
      </p:sp>
      <p:sp>
        <p:nvSpPr>
          <p:cNvPr id="12" name="Slide Number Placeholder 11"/>
          <p:cNvSpPr>
            <a:spLocks noGrp="1"/>
          </p:cNvSpPr>
          <p:nvPr>
            <p:ph type="sldNum" sz="quarter" idx="12"/>
          </p:nvPr>
        </p:nvSpPr>
        <p:spPr/>
        <p:txBody>
          <a:bodyPr/>
          <a:lstStyle/>
          <a:p>
            <a:fld id="{E8434323-5A94-4202-8231-5CDBC130156B}" type="slidenum">
              <a:rPr lang="it-IT" smtClean="0"/>
              <a:t>‹N›</a:t>
            </a:fld>
            <a:endParaRPr lang="it-IT"/>
          </a:p>
        </p:txBody>
      </p:sp>
    </p:spTree>
    <p:extLst>
      <p:ext uri="{BB962C8B-B14F-4D97-AF65-F5344CB8AC3E}">
        <p14:creationId xmlns:p14="http://schemas.microsoft.com/office/powerpoint/2010/main" val="1499458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t-IT"/>
              <a:t>Fare clic per modificare lo stile del titolo dello schema</a:t>
            </a:r>
            <a:endParaRPr lang="en-US"/>
          </a:p>
        </p:txBody>
      </p:sp>
      <p:sp>
        <p:nvSpPr>
          <p:cNvPr id="2" name="Date Placeholder 1"/>
          <p:cNvSpPr>
            <a:spLocks noGrp="1"/>
          </p:cNvSpPr>
          <p:nvPr>
            <p:ph type="dt" sz="half" idx="10"/>
          </p:nvPr>
        </p:nvSpPr>
        <p:spPr/>
        <p:txBody>
          <a:bodyPr/>
          <a:lstStyle/>
          <a:p>
            <a:fld id="{5EC0C28A-4313-4663-BFB0-5E5DF9A7BD30}" type="datetimeFigureOut">
              <a:rPr lang="it-IT" smtClean="0"/>
              <a:t>21/02/2023</a:t>
            </a:fld>
            <a:endParaRPr lang="it-IT"/>
          </a:p>
        </p:txBody>
      </p:sp>
      <p:sp>
        <p:nvSpPr>
          <p:cNvPr id="7" name="Footer Placeholder 6"/>
          <p:cNvSpPr>
            <a:spLocks noGrp="1"/>
          </p:cNvSpPr>
          <p:nvPr>
            <p:ph type="ftr" sz="quarter" idx="11"/>
          </p:nvPr>
        </p:nvSpPr>
        <p:spPr/>
        <p:txBody>
          <a:bodyPr/>
          <a:lstStyle/>
          <a:p>
            <a:endParaRPr lang="it-IT"/>
          </a:p>
        </p:txBody>
      </p:sp>
      <p:sp>
        <p:nvSpPr>
          <p:cNvPr id="8" name="Slide Number Placeholder 7"/>
          <p:cNvSpPr>
            <a:spLocks noGrp="1"/>
          </p:cNvSpPr>
          <p:nvPr>
            <p:ph type="sldNum" sz="quarter" idx="12"/>
          </p:nvPr>
        </p:nvSpPr>
        <p:spPr/>
        <p:txBody>
          <a:bodyPr/>
          <a:lstStyle/>
          <a:p>
            <a:fld id="{E8434323-5A94-4202-8231-5CDBC130156B}" type="slidenum">
              <a:rPr lang="it-IT" smtClean="0"/>
              <a:t>‹N›</a:t>
            </a:fld>
            <a:endParaRPr lang="it-IT"/>
          </a:p>
        </p:txBody>
      </p:sp>
    </p:spTree>
    <p:extLst>
      <p:ext uri="{BB962C8B-B14F-4D97-AF65-F5344CB8AC3E}">
        <p14:creationId xmlns:p14="http://schemas.microsoft.com/office/powerpoint/2010/main" val="2936566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EC0C28A-4313-4663-BFB0-5E5DF9A7BD30}" type="datetimeFigureOut">
              <a:rPr lang="it-IT" smtClean="0"/>
              <a:t>21/02/2023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8434323-5A94-4202-8231-5CDBC130156B}" type="slidenum">
              <a:rPr lang="it-IT" smtClean="0"/>
              <a:t>‹N›</a:t>
            </a:fld>
            <a:endParaRPr lang="it-IT"/>
          </a:p>
        </p:txBody>
      </p:sp>
    </p:spTree>
    <p:extLst>
      <p:ext uri="{BB962C8B-B14F-4D97-AF65-F5344CB8AC3E}">
        <p14:creationId xmlns:p14="http://schemas.microsoft.com/office/powerpoint/2010/main" val="3331088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it-IT"/>
              <a:t>Fare clic per modificare lo stile del titolo dello schema</a:t>
            </a:r>
            <a:endParaRPr lang="en-US"/>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8" name="Date Placeholder 7"/>
          <p:cNvSpPr>
            <a:spLocks noGrp="1"/>
          </p:cNvSpPr>
          <p:nvPr>
            <p:ph type="dt" sz="half" idx="10"/>
          </p:nvPr>
        </p:nvSpPr>
        <p:spPr/>
        <p:txBody>
          <a:bodyPr/>
          <a:lstStyle/>
          <a:p>
            <a:fld id="{5EC0C28A-4313-4663-BFB0-5E5DF9A7BD30}" type="datetimeFigureOut">
              <a:rPr lang="it-IT" smtClean="0"/>
              <a:t>21/02/2023</a:t>
            </a:fld>
            <a:endParaRPr lang="it-IT"/>
          </a:p>
        </p:txBody>
      </p:sp>
      <p:sp>
        <p:nvSpPr>
          <p:cNvPr id="9" name="Footer Placeholder 8"/>
          <p:cNvSpPr>
            <a:spLocks noGrp="1"/>
          </p:cNvSpPr>
          <p:nvPr>
            <p:ph type="ftr" sz="quarter" idx="11"/>
          </p:nvPr>
        </p:nvSpPr>
        <p:spPr/>
        <p:txBody>
          <a:bodyPr/>
          <a:lstStyle/>
          <a:p>
            <a:endParaRPr lang="it-IT"/>
          </a:p>
        </p:txBody>
      </p:sp>
      <p:sp>
        <p:nvSpPr>
          <p:cNvPr id="10" name="Slide Number Placeholder 9"/>
          <p:cNvSpPr>
            <a:spLocks noGrp="1"/>
          </p:cNvSpPr>
          <p:nvPr>
            <p:ph type="sldNum" sz="quarter" idx="12"/>
          </p:nvPr>
        </p:nvSpPr>
        <p:spPr/>
        <p:txBody>
          <a:bodyPr/>
          <a:lstStyle/>
          <a:p>
            <a:fld id="{E8434323-5A94-4202-8231-5CDBC130156B}" type="slidenum">
              <a:rPr lang="it-IT" smtClean="0"/>
              <a:t>‹N›</a:t>
            </a:fld>
            <a:endParaRPr lang="it-IT"/>
          </a:p>
        </p:txBody>
      </p:sp>
    </p:spTree>
    <p:extLst>
      <p:ext uri="{BB962C8B-B14F-4D97-AF65-F5344CB8AC3E}">
        <p14:creationId xmlns:p14="http://schemas.microsoft.com/office/powerpoint/2010/main" val="2138163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8" name="Date Placeholder 7"/>
          <p:cNvSpPr>
            <a:spLocks noGrp="1"/>
          </p:cNvSpPr>
          <p:nvPr>
            <p:ph type="dt" sz="half" idx="10"/>
          </p:nvPr>
        </p:nvSpPr>
        <p:spPr/>
        <p:txBody>
          <a:bodyPr/>
          <a:lstStyle/>
          <a:p>
            <a:fld id="{5EC0C28A-4313-4663-BFB0-5E5DF9A7BD30}" type="datetimeFigureOut">
              <a:rPr lang="it-IT" smtClean="0"/>
              <a:t>21/02/2023</a:t>
            </a:fld>
            <a:endParaRPr lang="it-IT"/>
          </a:p>
        </p:txBody>
      </p:sp>
      <p:sp>
        <p:nvSpPr>
          <p:cNvPr id="9" name="Footer Placeholder 8"/>
          <p:cNvSpPr>
            <a:spLocks noGrp="1"/>
          </p:cNvSpPr>
          <p:nvPr>
            <p:ph type="ftr" sz="quarter" idx="11"/>
          </p:nvPr>
        </p:nvSpPr>
        <p:spPr>
          <a:xfrm>
            <a:off x="3499101" y="6356350"/>
            <a:ext cx="5911517" cy="365125"/>
          </a:xfrm>
        </p:spPr>
        <p:txBody>
          <a:bodyPr/>
          <a:lstStyle/>
          <a:p>
            <a:endParaRPr lang="it-IT"/>
          </a:p>
        </p:txBody>
      </p:sp>
      <p:sp>
        <p:nvSpPr>
          <p:cNvPr id="10" name="Slide Number Placeholder 9"/>
          <p:cNvSpPr>
            <a:spLocks noGrp="1"/>
          </p:cNvSpPr>
          <p:nvPr>
            <p:ph type="sldNum" sz="quarter" idx="12"/>
          </p:nvPr>
        </p:nvSpPr>
        <p:spPr/>
        <p:txBody>
          <a:bodyPr/>
          <a:lstStyle/>
          <a:p>
            <a:fld id="{E8434323-5A94-4202-8231-5CDBC130156B}" type="slidenum">
              <a:rPr lang="it-IT" smtClean="0"/>
              <a:t>‹N›</a:t>
            </a:fld>
            <a:endParaRPr lang="it-IT"/>
          </a:p>
        </p:txBody>
      </p:sp>
    </p:spTree>
    <p:extLst>
      <p:ext uri="{BB962C8B-B14F-4D97-AF65-F5344CB8AC3E}">
        <p14:creationId xmlns:p14="http://schemas.microsoft.com/office/powerpoint/2010/main" val="557073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EC0C28A-4313-4663-BFB0-5E5DF9A7BD30}" type="datetimeFigureOut">
              <a:rPr lang="it-IT" smtClean="0"/>
              <a:t>21/02/2023</a:t>
            </a:fld>
            <a:endParaRPr lang="it-IT"/>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it-IT"/>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E8434323-5A94-4202-8231-5CDBC130156B}" type="slidenum">
              <a:rPr lang="it-IT" smtClean="0"/>
              <a:t>‹N›</a:t>
            </a:fld>
            <a:endParaRPr lang="it-IT"/>
          </a:p>
        </p:txBody>
      </p:sp>
    </p:spTree>
    <p:extLst>
      <p:ext uri="{BB962C8B-B14F-4D97-AF65-F5344CB8AC3E}">
        <p14:creationId xmlns:p14="http://schemas.microsoft.com/office/powerpoint/2010/main" val="14119705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0.jpe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7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ECA00825-244C-AE53-1580-A025DBCC48B5}"/>
              </a:ext>
            </a:extLst>
          </p:cNvPr>
          <p:cNvSpPr>
            <a:spLocks noGrp="1"/>
          </p:cNvSpPr>
          <p:nvPr>
            <p:ph type="subTitle" idx="1"/>
          </p:nvPr>
        </p:nvSpPr>
        <p:spPr>
          <a:xfrm>
            <a:off x="643467" y="4670246"/>
            <a:ext cx="3685070" cy="914400"/>
          </a:xfrm>
        </p:spPr>
        <p:txBody>
          <a:bodyPr>
            <a:normAutofit/>
          </a:bodyPr>
          <a:lstStyle/>
          <a:p>
            <a:r>
              <a:rPr lang="it-IT" i="1"/>
              <a:t>Web app per la gestione delle prenotazioni</a:t>
            </a:r>
          </a:p>
        </p:txBody>
      </p:sp>
      <p:pic>
        <p:nvPicPr>
          <p:cNvPr id="4" name="Immagine 3">
            <a:extLst>
              <a:ext uri="{FF2B5EF4-FFF2-40B4-BE49-F238E27FC236}">
                <a16:creationId xmlns:a16="http://schemas.microsoft.com/office/drawing/2014/main" id="{FF4819F9-5D62-03E1-F4FE-D88D05CB60A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555" r="16557" b="2"/>
          <a:stretch/>
        </p:blipFill>
        <p:spPr bwMode="auto">
          <a:xfrm>
            <a:off x="5120640" y="759599"/>
            <a:ext cx="6367271" cy="5330650"/>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2840453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olo 1">
            <a:extLst>
              <a:ext uri="{FF2B5EF4-FFF2-40B4-BE49-F238E27FC236}">
                <a16:creationId xmlns:a16="http://schemas.microsoft.com/office/drawing/2014/main" id="{440B115A-3D39-016F-36B5-EAB1C3509022}"/>
              </a:ext>
            </a:extLst>
          </p:cNvPr>
          <p:cNvSpPr>
            <a:spLocks noGrp="1"/>
          </p:cNvSpPr>
          <p:nvPr>
            <p:ph type="title"/>
          </p:nvPr>
        </p:nvSpPr>
        <p:spPr>
          <a:xfrm>
            <a:off x="1600754" y="1087374"/>
            <a:ext cx="8983489" cy="1000978"/>
          </a:xfrm>
        </p:spPr>
        <p:txBody>
          <a:bodyPr>
            <a:normAutofit/>
          </a:bodyPr>
          <a:lstStyle/>
          <a:p>
            <a:r>
              <a:rPr lang="it-IT"/>
              <a:t>Requisiti</a:t>
            </a:r>
          </a:p>
        </p:txBody>
      </p:sp>
      <p:sp>
        <p:nvSpPr>
          <p:cNvPr id="7"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egnaposto contenuto 2">
            <a:extLst>
              <a:ext uri="{FF2B5EF4-FFF2-40B4-BE49-F238E27FC236}">
                <a16:creationId xmlns:a16="http://schemas.microsoft.com/office/drawing/2014/main" id="{61D68D4C-D337-CBB7-2810-4ED4BE2A3577}"/>
              </a:ext>
            </a:extLst>
          </p:cNvPr>
          <p:cNvSpPr>
            <a:spLocks noGrp="1"/>
          </p:cNvSpPr>
          <p:nvPr>
            <p:ph idx="1"/>
          </p:nvPr>
        </p:nvSpPr>
        <p:spPr>
          <a:xfrm>
            <a:off x="1600753" y="2623603"/>
            <a:ext cx="8983489" cy="3766123"/>
          </a:xfrm>
        </p:spPr>
        <p:txBody>
          <a:bodyPr>
            <a:normAutofit fontScale="92500" lnSpcReduction="10000"/>
          </a:bodyPr>
          <a:lstStyle/>
          <a:p>
            <a:pPr marL="0" indent="0">
              <a:buNone/>
            </a:pPr>
            <a:r>
              <a:rPr lang="it-IT" dirty="0">
                <a:solidFill>
                  <a:schemeClr val="tx1"/>
                </a:solidFill>
              </a:rPr>
              <a:t>L’obiettivo è realizzare l’applicazione web tenendo conto dei requisiti di sicurezza e delle indicazioni NIST, circa i controlli da implementare:</a:t>
            </a:r>
          </a:p>
          <a:p>
            <a:r>
              <a:rPr lang="it-IT" b="1" dirty="0">
                <a:solidFill>
                  <a:schemeClr val="tx1"/>
                </a:solidFill>
              </a:rPr>
              <a:t>Confidenzialità</a:t>
            </a:r>
            <a:r>
              <a:rPr lang="it-IT" dirty="0">
                <a:solidFill>
                  <a:schemeClr val="tx1"/>
                </a:solidFill>
              </a:rPr>
              <a:t>: </a:t>
            </a:r>
            <a:r>
              <a:rPr lang="it-IT">
                <a:solidFill>
                  <a:schemeClr val="tx1"/>
                </a:solidFill>
              </a:rPr>
              <a:t>è </a:t>
            </a:r>
            <a:r>
              <a:rPr lang="it-IT" dirty="0">
                <a:solidFill>
                  <a:schemeClr val="tx1"/>
                </a:solidFill>
              </a:rPr>
              <a:t>la proprietà delle informazioni di non essere rese disponibili o divulgate ad individui non autorizzati;</a:t>
            </a:r>
          </a:p>
          <a:p>
            <a:r>
              <a:rPr lang="it-IT" b="1" dirty="0">
                <a:solidFill>
                  <a:schemeClr val="tx1"/>
                </a:solidFill>
              </a:rPr>
              <a:t>Autenticazione</a:t>
            </a:r>
            <a:r>
              <a:rPr lang="it-IT" dirty="0">
                <a:solidFill>
                  <a:schemeClr val="tx1"/>
                </a:solidFill>
              </a:rPr>
              <a:t>: rappresenta il</a:t>
            </a:r>
            <a:r>
              <a:rPr lang="it-IT" dirty="0">
                <a:ea typeface="+mn-lt"/>
                <a:cs typeface="+mn-lt"/>
              </a:rPr>
              <a:t> </a:t>
            </a:r>
            <a:r>
              <a:rPr lang="it-IT" dirty="0">
                <a:solidFill>
                  <a:schemeClr val="tx1"/>
                </a:solidFill>
                <a:ea typeface="+mn-lt"/>
                <a:cs typeface="+mn-lt"/>
              </a:rPr>
              <a:t>processo mediante il quale un'entità dimostra la propria identità ad un'altra;</a:t>
            </a:r>
          </a:p>
          <a:p>
            <a:r>
              <a:rPr lang="it-IT" b="1" dirty="0">
                <a:solidFill>
                  <a:schemeClr val="tx1"/>
                </a:solidFill>
              </a:rPr>
              <a:t>Autorizzazione</a:t>
            </a:r>
            <a:r>
              <a:rPr lang="it-IT" dirty="0">
                <a:solidFill>
                  <a:schemeClr val="tx1"/>
                </a:solidFill>
              </a:rPr>
              <a:t>: </a:t>
            </a:r>
            <a:r>
              <a:rPr lang="it-IT" dirty="0">
                <a:ea typeface="+mn-lt"/>
                <a:cs typeface="+mn-lt"/>
              </a:rPr>
              <a:t> </a:t>
            </a:r>
            <a:r>
              <a:rPr lang="it-IT" dirty="0">
                <a:solidFill>
                  <a:schemeClr val="tx1"/>
                </a:solidFill>
                <a:ea typeface="+mn-lt"/>
                <a:cs typeface="+mn-lt"/>
              </a:rPr>
              <a:t>si riferisce alla concessione di privilegi specifici ad un'entità o ad un utente, in base al profilo autenticato;</a:t>
            </a:r>
          </a:p>
          <a:p>
            <a:r>
              <a:rPr lang="it-IT" b="1" dirty="0">
                <a:solidFill>
                  <a:schemeClr val="tx1"/>
                </a:solidFill>
              </a:rPr>
              <a:t>Accountability</a:t>
            </a:r>
            <a:r>
              <a:rPr lang="it-IT" dirty="0">
                <a:solidFill>
                  <a:schemeClr val="tx1"/>
                </a:solidFill>
              </a:rPr>
              <a:t>: </a:t>
            </a:r>
            <a:r>
              <a:rPr lang="it-IT" dirty="0">
                <a:solidFill>
                  <a:schemeClr val="tx1"/>
                </a:solidFill>
                <a:ea typeface="+mn-lt"/>
                <a:cs typeface="+mn-lt"/>
              </a:rPr>
              <a:t>è la capacità di un sistema di identificare un singolo utente, di determinarne le azioni e il comportamento all'interno del sistema stesso</a:t>
            </a:r>
            <a:r>
              <a:rPr lang="it-IT" dirty="0">
                <a:solidFill>
                  <a:schemeClr val="tx1"/>
                </a:solidFill>
              </a:rPr>
              <a:t>;</a:t>
            </a:r>
          </a:p>
          <a:p>
            <a:r>
              <a:rPr lang="it-IT" b="1">
                <a:solidFill>
                  <a:schemeClr val="tx1"/>
                </a:solidFill>
              </a:rPr>
              <a:t>Integrità</a:t>
            </a:r>
            <a:r>
              <a:rPr lang="it-IT" dirty="0">
                <a:solidFill>
                  <a:schemeClr val="tx1"/>
                </a:solidFill>
              </a:rPr>
              <a:t>: è </a:t>
            </a:r>
            <a:r>
              <a:rPr lang="it-IT" dirty="0">
                <a:solidFill>
                  <a:schemeClr val="tx1"/>
                </a:solidFill>
                <a:ea typeface="+mn-lt"/>
                <a:cs typeface="+mn-lt"/>
              </a:rPr>
              <a:t>la protezione dei dati e delle informazioni nei confronti delle modifiche del contenuto.</a:t>
            </a:r>
            <a:endParaRPr lang="it-IT" dirty="0">
              <a:solidFill>
                <a:schemeClr val="tx1"/>
              </a:solidFill>
            </a:endParaRPr>
          </a:p>
          <a:p>
            <a:endParaRPr lang="it-IT" dirty="0">
              <a:solidFill>
                <a:schemeClr val="tx1"/>
              </a:solidFill>
            </a:endParaRPr>
          </a:p>
        </p:txBody>
      </p:sp>
    </p:spTree>
    <p:extLst>
      <p:ext uri="{BB962C8B-B14F-4D97-AF65-F5344CB8AC3E}">
        <p14:creationId xmlns:p14="http://schemas.microsoft.com/office/powerpoint/2010/main" val="7910043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en-US"/>
          </a:p>
        </p:txBody>
      </p:sp>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4107728" cy="523220"/>
          </a:xfrm>
          <a:prstGeom prst="rect">
            <a:avLst/>
          </a:prstGeom>
          <a:noFill/>
        </p:spPr>
        <p:txBody>
          <a:bodyPr wrap="none" rtlCol="0">
            <a:spAutoFit/>
          </a:bodyPr>
          <a:lstStyle/>
          <a:p>
            <a:r>
              <a:rPr lang="it-IT" sz="2800"/>
              <a:t>AC-12 Session </a:t>
            </a:r>
            <a:r>
              <a:rPr lang="it-IT" sz="2800" err="1"/>
              <a:t>termination</a:t>
            </a:r>
            <a:endParaRPr lang="it-IT" sz="2800"/>
          </a:p>
        </p:txBody>
      </p:sp>
      <p:sp>
        <p:nvSpPr>
          <p:cNvPr id="4" name="CasellaDiTesto 3">
            <a:extLst>
              <a:ext uri="{FF2B5EF4-FFF2-40B4-BE49-F238E27FC236}">
                <a16:creationId xmlns:a16="http://schemas.microsoft.com/office/drawing/2014/main" id="{FAA568A4-682A-8842-B3CB-7795C480FA91}"/>
              </a:ext>
            </a:extLst>
          </p:cNvPr>
          <p:cNvSpPr txBox="1"/>
          <p:nvPr/>
        </p:nvSpPr>
        <p:spPr>
          <a:xfrm>
            <a:off x="904916" y="1128943"/>
            <a:ext cx="10382168" cy="3416320"/>
          </a:xfrm>
          <a:prstGeom prst="rect">
            <a:avLst/>
          </a:prstGeom>
          <a:noFill/>
        </p:spPr>
        <p:txBody>
          <a:bodyPr wrap="square" rtlCol="0">
            <a:spAutoFit/>
          </a:bodyPr>
          <a:lstStyle/>
          <a:p>
            <a:endParaRPr lang="it-IT" dirty="0">
              <a:latin typeface="Quattrocento Sans"/>
              <a:ea typeface="Quattrocento Sans"/>
              <a:cs typeface="Quattrocento Sans"/>
              <a:sym typeface="Quattrocento Sans"/>
            </a:endParaRPr>
          </a:p>
          <a:p>
            <a:pPr algn="just"/>
            <a:r>
              <a:rPr lang="it-IT" i="1" dirty="0">
                <a:latin typeface="Quattrocento Sans" panose="020B0502050000020003" pitchFamily="34" charset="0"/>
                <a:sym typeface="Quattrocento Sans"/>
              </a:rPr>
              <a:t>Terminare automaticamente una sessione utente dopo determinate condizioni o trigger che richiedono la disconnessione dell’utente. Terminare una sessione vuol dire terminare tutti i processi associati alla sessione logica dell’utente, eccetto per i processi che vengono specificatamente creati dall’utente per continuare dopo che la sessione è terminata.</a:t>
            </a:r>
          </a:p>
          <a:p>
            <a:endParaRPr lang="it-IT" dirty="0">
              <a:latin typeface="Quattrocento Sans" panose="020B0502050000020003" pitchFamily="34" charset="0"/>
              <a:sym typeface="Quattrocento Sans"/>
            </a:endParaRPr>
          </a:p>
          <a:p>
            <a:r>
              <a:rPr lang="it-IT" dirty="0">
                <a:latin typeface="Quattrocento Sans" panose="020B0502050000020003" pitchFamily="34" charset="0"/>
                <a:sym typeface="Quattrocento Sans"/>
              </a:rPr>
              <a:t>Tramite </a:t>
            </a:r>
            <a:r>
              <a:rPr lang="it-IT" dirty="0" err="1">
                <a:latin typeface="Quattrocento Sans" panose="020B0502050000020003" pitchFamily="34" charset="0"/>
                <a:sym typeface="Quattrocento Sans"/>
              </a:rPr>
              <a:t>Keycloak</a:t>
            </a:r>
            <a:r>
              <a:rPr lang="it-IT" dirty="0">
                <a:latin typeface="Quattrocento Sans" panose="020B0502050000020003" pitchFamily="34" charset="0"/>
                <a:sym typeface="Quattrocento Sans"/>
              </a:rPr>
              <a:t> si gestisce la configurazione delle sessioni degli utenti, in particolare in base alla </a:t>
            </a:r>
            <a:r>
              <a:rPr lang="it-IT" b="1" dirty="0">
                <a:latin typeface="Quattrocento Sans" panose="020B0502050000020003" pitchFamily="34" charset="0"/>
                <a:sym typeface="Quattrocento Sans"/>
              </a:rPr>
              <a:t>condizione di inattività </a:t>
            </a:r>
            <a:r>
              <a:rPr lang="it-IT" dirty="0">
                <a:latin typeface="Quattrocento Sans" panose="020B0502050000020003" pitchFamily="34" charset="0"/>
                <a:sym typeface="Quattrocento Sans"/>
              </a:rPr>
              <a:t>dell’user che viene impostato a 30 minuti, mentre la durata massima di una sessione è 10 ore. </a:t>
            </a:r>
          </a:p>
          <a:p>
            <a:endParaRPr lang="it-IT" dirty="0">
              <a:latin typeface="Quattrocento Sans" panose="020B0502050000020003" pitchFamily="34" charset="0"/>
              <a:sym typeface="Quattrocento Sans"/>
            </a:endParaRPr>
          </a:p>
          <a:p>
            <a:r>
              <a:rPr lang="it-IT" dirty="0">
                <a:latin typeface="Quattrocento Sans" panose="020B0502050000020003" pitchFamily="34" charset="0"/>
                <a:sym typeface="Quattrocento Sans"/>
              </a:rPr>
              <a:t>La scadenza dell’access token è associata a quella della sessione.</a:t>
            </a:r>
          </a:p>
          <a:p>
            <a:endParaRPr lang="it-IT" dirty="0">
              <a:latin typeface="Quattrocento Sans" panose="020B0502050000020003" pitchFamily="34" charset="0"/>
              <a:sym typeface="Quattrocento Sans"/>
            </a:endParaRPr>
          </a:p>
        </p:txBody>
      </p:sp>
      <p:pic>
        <p:nvPicPr>
          <p:cNvPr id="6" name="Immagine 5">
            <a:extLst>
              <a:ext uri="{FF2B5EF4-FFF2-40B4-BE49-F238E27FC236}">
                <a16:creationId xmlns:a16="http://schemas.microsoft.com/office/drawing/2014/main" id="{CAA2AD3E-9237-FD17-44C2-39488E4F4ED1}"/>
              </a:ext>
            </a:extLst>
          </p:cNvPr>
          <p:cNvPicPr>
            <a:picLocks noChangeAspect="1"/>
          </p:cNvPicPr>
          <p:nvPr/>
        </p:nvPicPr>
        <p:blipFill>
          <a:blip r:embed="rId2"/>
          <a:stretch>
            <a:fillRect/>
          </a:stretch>
        </p:blipFill>
        <p:spPr>
          <a:xfrm>
            <a:off x="3523053" y="4545263"/>
            <a:ext cx="4943475" cy="152400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468901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4107728" cy="523220"/>
          </a:xfrm>
          <a:prstGeom prst="rect">
            <a:avLst/>
          </a:prstGeom>
          <a:noFill/>
        </p:spPr>
        <p:txBody>
          <a:bodyPr wrap="none" rtlCol="0">
            <a:spAutoFit/>
          </a:bodyPr>
          <a:lstStyle/>
          <a:p>
            <a:r>
              <a:rPr lang="it-IT" sz="2800"/>
              <a:t>AC-12 Session </a:t>
            </a:r>
            <a:r>
              <a:rPr lang="it-IT" sz="2800" err="1"/>
              <a:t>termination</a:t>
            </a:r>
            <a:endParaRPr lang="it-IT" sz="2800"/>
          </a:p>
        </p:txBody>
      </p:sp>
      <p:sp>
        <p:nvSpPr>
          <p:cNvPr id="4" name="CasellaDiTesto 3">
            <a:extLst>
              <a:ext uri="{FF2B5EF4-FFF2-40B4-BE49-F238E27FC236}">
                <a16:creationId xmlns:a16="http://schemas.microsoft.com/office/drawing/2014/main" id="{FAA568A4-682A-8842-B3CB-7795C480FA91}"/>
              </a:ext>
            </a:extLst>
          </p:cNvPr>
          <p:cNvSpPr txBox="1"/>
          <p:nvPr/>
        </p:nvSpPr>
        <p:spPr>
          <a:xfrm>
            <a:off x="657307" y="978924"/>
            <a:ext cx="10169580" cy="923330"/>
          </a:xfrm>
          <a:prstGeom prst="rect">
            <a:avLst/>
          </a:prstGeom>
          <a:noFill/>
        </p:spPr>
        <p:txBody>
          <a:bodyPr wrap="square" rtlCol="0">
            <a:spAutoFit/>
          </a:bodyPr>
          <a:lstStyle/>
          <a:p>
            <a:pPr algn="just"/>
            <a:r>
              <a:rPr lang="it-IT">
                <a:latin typeface="Quattrocento Sans" panose="020B0502050000020003" pitchFamily="34" charset="0"/>
                <a:sym typeface="Quattrocento Sans"/>
              </a:rPr>
              <a:t>Enhancement realizzati:</a:t>
            </a:r>
          </a:p>
          <a:p>
            <a:pPr algn="just"/>
            <a:endParaRPr lang="it-IT">
              <a:latin typeface="Quattrocento Sans" panose="020B0502050000020003" pitchFamily="34" charset="0"/>
              <a:sym typeface="Quattrocento Sans"/>
            </a:endParaRPr>
          </a:p>
          <a:p>
            <a:pPr algn="just"/>
            <a:r>
              <a:rPr lang="it-IT">
                <a:latin typeface="Quattrocento Sans" panose="020B0502050000020003" pitchFamily="34" charset="0"/>
                <a:sym typeface="Quattrocento Sans"/>
              </a:rPr>
              <a:t>(1) </a:t>
            </a:r>
            <a:r>
              <a:rPr lang="it-IT" b="1">
                <a:latin typeface="Quattrocento Sans" panose="020B0502050000020003" pitchFamily="34" charset="0"/>
                <a:sym typeface="Quattrocento Sans"/>
              </a:rPr>
              <a:t>User-</a:t>
            </a:r>
            <a:r>
              <a:rPr lang="it-IT" b="1" err="1">
                <a:latin typeface="Quattrocento Sans" panose="020B0502050000020003" pitchFamily="34" charset="0"/>
                <a:sym typeface="Quattrocento Sans"/>
              </a:rPr>
              <a:t>initiated</a:t>
            </a:r>
            <a:r>
              <a:rPr lang="it-IT" b="1">
                <a:latin typeface="Quattrocento Sans" panose="020B0502050000020003" pitchFamily="34" charset="0"/>
                <a:sym typeface="Quattrocento Sans"/>
              </a:rPr>
              <a:t> logouts</a:t>
            </a:r>
            <a:r>
              <a:rPr lang="it-IT">
                <a:latin typeface="Quattrocento Sans" panose="020B0502050000020003" pitchFamily="34" charset="0"/>
                <a:sym typeface="Quattrocento Sans"/>
              </a:rPr>
              <a:t>: fornire una funzionalità di logout all’utente.</a:t>
            </a:r>
          </a:p>
        </p:txBody>
      </p:sp>
      <p:pic>
        <p:nvPicPr>
          <p:cNvPr id="6" name="Immagine 5">
            <a:extLst>
              <a:ext uri="{FF2B5EF4-FFF2-40B4-BE49-F238E27FC236}">
                <a16:creationId xmlns:a16="http://schemas.microsoft.com/office/drawing/2014/main" id="{356715FF-4714-3238-29BD-1BBDE552BF2E}"/>
              </a:ext>
            </a:extLst>
          </p:cNvPr>
          <p:cNvPicPr>
            <a:picLocks noChangeAspect="1"/>
          </p:cNvPicPr>
          <p:nvPr/>
        </p:nvPicPr>
        <p:blipFill rotWithShape="1">
          <a:blip r:embed="rId2"/>
          <a:srcRect b="61979"/>
          <a:stretch/>
        </p:blipFill>
        <p:spPr>
          <a:xfrm>
            <a:off x="1145782" y="1937791"/>
            <a:ext cx="8550480" cy="370843"/>
          </a:xfrm>
          <a:prstGeom prst="rect">
            <a:avLst/>
          </a:prstGeom>
        </p:spPr>
      </p:pic>
      <p:cxnSp>
        <p:nvCxnSpPr>
          <p:cNvPr id="10" name="Connettore 2 9">
            <a:extLst>
              <a:ext uri="{FF2B5EF4-FFF2-40B4-BE49-F238E27FC236}">
                <a16:creationId xmlns:a16="http://schemas.microsoft.com/office/drawing/2014/main" id="{D382EFD4-11DD-BF4D-07FB-A469858739F1}"/>
              </a:ext>
            </a:extLst>
          </p:cNvPr>
          <p:cNvCxnSpPr>
            <a:cxnSpLocks/>
          </p:cNvCxnSpPr>
          <p:nvPr/>
        </p:nvCxnSpPr>
        <p:spPr>
          <a:xfrm>
            <a:off x="9171160" y="1584356"/>
            <a:ext cx="0" cy="3178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CasellaDiTesto 10">
            <a:extLst>
              <a:ext uri="{FF2B5EF4-FFF2-40B4-BE49-F238E27FC236}">
                <a16:creationId xmlns:a16="http://schemas.microsoft.com/office/drawing/2014/main" id="{2F6B7A0F-62F5-DE74-4CF9-DFBDA64A496C}"/>
              </a:ext>
            </a:extLst>
          </p:cNvPr>
          <p:cNvSpPr txBox="1"/>
          <p:nvPr/>
        </p:nvSpPr>
        <p:spPr>
          <a:xfrm>
            <a:off x="657307" y="2579950"/>
            <a:ext cx="10169580" cy="369332"/>
          </a:xfrm>
          <a:prstGeom prst="rect">
            <a:avLst/>
          </a:prstGeom>
          <a:noFill/>
        </p:spPr>
        <p:txBody>
          <a:bodyPr wrap="square" rtlCol="0">
            <a:spAutoFit/>
          </a:bodyPr>
          <a:lstStyle/>
          <a:p>
            <a:pPr algn="just"/>
            <a:r>
              <a:rPr lang="it-IT">
                <a:latin typeface="Quattrocento Sans" panose="020B0502050000020003" pitchFamily="34" charset="0"/>
                <a:sym typeface="Quattrocento Sans"/>
              </a:rPr>
              <a:t>(2) </a:t>
            </a:r>
            <a:r>
              <a:rPr lang="it-IT" b="1" err="1">
                <a:latin typeface="Quattrocento Sans" panose="020B0502050000020003" pitchFamily="34" charset="0"/>
                <a:sym typeface="Quattrocento Sans"/>
              </a:rPr>
              <a:t>Termination</a:t>
            </a:r>
            <a:r>
              <a:rPr lang="it-IT" b="1">
                <a:latin typeface="Quattrocento Sans" panose="020B0502050000020003" pitchFamily="34" charset="0"/>
                <a:sym typeface="Quattrocento Sans"/>
              </a:rPr>
              <a:t> </a:t>
            </a:r>
            <a:r>
              <a:rPr lang="it-IT" b="1" err="1">
                <a:latin typeface="Quattrocento Sans" panose="020B0502050000020003" pitchFamily="34" charset="0"/>
                <a:sym typeface="Quattrocento Sans"/>
              </a:rPr>
              <a:t>message</a:t>
            </a:r>
            <a:r>
              <a:rPr lang="it-IT">
                <a:latin typeface="Quattrocento Sans" panose="020B0502050000020003" pitchFamily="34" charset="0"/>
                <a:sym typeface="Quattrocento Sans"/>
              </a:rPr>
              <a:t>: mostrare esplicitamente la terminazione della sessione all’utente.</a:t>
            </a:r>
          </a:p>
        </p:txBody>
      </p:sp>
      <p:pic>
        <p:nvPicPr>
          <p:cNvPr id="13" name="Immagine 12">
            <a:extLst>
              <a:ext uri="{FF2B5EF4-FFF2-40B4-BE49-F238E27FC236}">
                <a16:creationId xmlns:a16="http://schemas.microsoft.com/office/drawing/2014/main" id="{82A5A718-271C-BD4B-E6B6-AECF3C2FC1A7}"/>
              </a:ext>
            </a:extLst>
          </p:cNvPr>
          <p:cNvPicPr>
            <a:picLocks noChangeAspect="1"/>
          </p:cNvPicPr>
          <p:nvPr/>
        </p:nvPicPr>
        <p:blipFill>
          <a:blip r:embed="rId3"/>
          <a:stretch>
            <a:fillRect/>
          </a:stretch>
        </p:blipFill>
        <p:spPr>
          <a:xfrm>
            <a:off x="7605712" y="3220598"/>
            <a:ext cx="2455706" cy="2151122"/>
          </a:xfrm>
          <a:prstGeom prst="rect">
            <a:avLst/>
          </a:prstGeom>
        </p:spPr>
      </p:pic>
      <p:sp>
        <p:nvSpPr>
          <p:cNvPr id="15" name="CasellaDiTesto 14">
            <a:extLst>
              <a:ext uri="{FF2B5EF4-FFF2-40B4-BE49-F238E27FC236}">
                <a16:creationId xmlns:a16="http://schemas.microsoft.com/office/drawing/2014/main" id="{E605B967-34EE-1690-99C3-A5F721B58170}"/>
              </a:ext>
            </a:extLst>
          </p:cNvPr>
          <p:cNvSpPr txBox="1"/>
          <p:nvPr/>
        </p:nvSpPr>
        <p:spPr>
          <a:xfrm>
            <a:off x="1145782" y="3356400"/>
            <a:ext cx="5979295" cy="1754326"/>
          </a:xfrm>
          <a:prstGeom prst="rect">
            <a:avLst/>
          </a:prstGeom>
          <a:noFill/>
        </p:spPr>
        <p:txBody>
          <a:bodyPr wrap="square" rtlCol="0">
            <a:spAutoFit/>
          </a:bodyPr>
          <a:lstStyle/>
          <a:p>
            <a:pPr marL="285750" indent="-285750" algn="just">
              <a:buFontTx/>
              <a:buChar char="-"/>
            </a:pPr>
            <a:r>
              <a:rPr lang="it-IT" dirty="0">
                <a:latin typeface="Quattrocento Sans" panose="020B0502050000020003" pitchFamily="34" charset="0"/>
                <a:sym typeface="Quattrocento Sans"/>
              </a:rPr>
              <a:t>Al click sulla funzionalità di logout, si viene reindirizzati da </a:t>
            </a:r>
            <a:r>
              <a:rPr lang="it-IT" dirty="0" err="1">
                <a:latin typeface="Quattrocento Sans" panose="020B0502050000020003" pitchFamily="34" charset="0"/>
                <a:sym typeface="Quattrocento Sans"/>
              </a:rPr>
              <a:t>Keycloak</a:t>
            </a:r>
            <a:r>
              <a:rPr lang="it-IT" dirty="0">
                <a:latin typeface="Quattrocento Sans" panose="020B0502050000020003" pitchFamily="34" charset="0"/>
                <a:sym typeface="Quattrocento Sans"/>
              </a:rPr>
              <a:t> ad una pagina con il seguente banner.</a:t>
            </a:r>
          </a:p>
          <a:p>
            <a:pPr algn="just"/>
            <a:endParaRPr lang="it-IT" dirty="0">
              <a:latin typeface="Quattrocento Sans" panose="020B0502050000020003" pitchFamily="34" charset="0"/>
              <a:sym typeface="Quattrocento Sans"/>
            </a:endParaRPr>
          </a:p>
          <a:p>
            <a:pPr marL="285750" indent="-285750" algn="just">
              <a:buFontTx/>
              <a:buChar char="-"/>
            </a:pPr>
            <a:r>
              <a:rPr lang="it-IT" dirty="0">
                <a:latin typeface="Quattrocento Sans" panose="020B0502050000020003" pitchFamily="34" charset="0"/>
                <a:sym typeface="Quattrocento Sans"/>
              </a:rPr>
              <a:t>Successivamente si invalidano automaticamente i cookie della sessione dell’utente: KEYCLOAK_IDENTITY, KEYCLOAK_SESSION</a:t>
            </a:r>
          </a:p>
        </p:txBody>
      </p:sp>
    </p:spTree>
    <p:extLst>
      <p:ext uri="{BB962C8B-B14F-4D97-AF65-F5344CB8AC3E}">
        <p14:creationId xmlns:p14="http://schemas.microsoft.com/office/powerpoint/2010/main" val="28189540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3356945" cy="523220"/>
          </a:xfrm>
          <a:prstGeom prst="rect">
            <a:avLst/>
          </a:prstGeom>
          <a:noFill/>
        </p:spPr>
        <p:txBody>
          <a:bodyPr wrap="none" rtlCol="0">
            <a:spAutoFit/>
          </a:bodyPr>
          <a:lstStyle/>
          <a:p>
            <a:r>
              <a:rPr lang="it-IT" sz="2800"/>
              <a:t>AC-17 Remote Access</a:t>
            </a:r>
          </a:p>
        </p:txBody>
      </p:sp>
      <p:sp>
        <p:nvSpPr>
          <p:cNvPr id="4" name="CasellaDiTesto 3">
            <a:extLst>
              <a:ext uri="{FF2B5EF4-FFF2-40B4-BE49-F238E27FC236}">
                <a16:creationId xmlns:a16="http://schemas.microsoft.com/office/drawing/2014/main" id="{FAA568A4-682A-8842-B3CB-7795C480FA91}"/>
              </a:ext>
            </a:extLst>
          </p:cNvPr>
          <p:cNvSpPr txBox="1"/>
          <p:nvPr/>
        </p:nvSpPr>
        <p:spPr>
          <a:xfrm>
            <a:off x="919858" y="978924"/>
            <a:ext cx="10169580" cy="2862322"/>
          </a:xfrm>
          <a:prstGeom prst="rect">
            <a:avLst/>
          </a:prstGeom>
          <a:noFill/>
        </p:spPr>
        <p:txBody>
          <a:bodyPr wrap="square" lIns="91440" tIns="45720" rIns="91440" bIns="45720" rtlCol="0" anchor="t">
            <a:spAutoFit/>
          </a:bodyPr>
          <a:lstStyle/>
          <a:p>
            <a:endParaRPr lang="it-IT" dirty="0">
              <a:latin typeface="Quattrocento Sans"/>
              <a:ea typeface="Quattrocento Sans"/>
              <a:cs typeface="Quattrocento Sans"/>
              <a:sym typeface="Quattrocento Sans"/>
            </a:endParaRPr>
          </a:p>
          <a:p>
            <a:r>
              <a:rPr lang="it-IT" i="1" dirty="0">
                <a:latin typeface="Quattrocento Sans"/>
                <a:sym typeface="Quattrocento Sans"/>
              </a:rPr>
              <a:t>Stabilire le restrizioni d’uso, i requisiti per le connessioni e fornire istruzioni per ogni tipo di accesso consentito al sistema. Prima di consentire le connessioni, autorizzare ogni tipo di accesso remoto.</a:t>
            </a:r>
            <a:endParaRPr lang="it-IT" i="1" dirty="0">
              <a:latin typeface="Quattrocento Sans"/>
            </a:endParaRPr>
          </a:p>
          <a:p>
            <a:endParaRPr lang="it-IT" dirty="0">
              <a:latin typeface="Quattrocento Sans" panose="020B0502050000020003" pitchFamily="34" charset="0"/>
              <a:sym typeface="Quattrocento Sans"/>
            </a:endParaRPr>
          </a:p>
          <a:p>
            <a:pPr algn="just"/>
            <a:r>
              <a:rPr lang="it-IT" dirty="0">
                <a:latin typeface="Quattrocento Sans"/>
                <a:sym typeface="Quattrocento Sans"/>
              </a:rPr>
              <a:t>Il sistema è accessibile agli amministratori tramite connessione FTPS, che è</a:t>
            </a:r>
            <a:r>
              <a:rPr lang="it-IT" dirty="0">
                <a:ea typeface="+mn-lt"/>
                <a:cs typeface="+mn-lt"/>
                <a:sym typeface="Quattrocento Sans"/>
              </a:rPr>
              <a:t> un'estensione del protocollo File Transfer </a:t>
            </a:r>
            <a:r>
              <a:rPr lang="it-IT" dirty="0" err="1">
                <a:ea typeface="+mn-lt"/>
                <a:cs typeface="+mn-lt"/>
                <a:sym typeface="Quattrocento Sans"/>
              </a:rPr>
              <a:t>Protocol</a:t>
            </a:r>
            <a:r>
              <a:rPr lang="it-IT" dirty="0">
                <a:ea typeface="+mn-lt"/>
                <a:cs typeface="+mn-lt"/>
                <a:sym typeface="Quattrocento Sans"/>
              </a:rPr>
              <a:t> (FTP) a cui viene aggiunta la cifratura </a:t>
            </a:r>
            <a:r>
              <a:rPr lang="it-IT" dirty="0" err="1">
                <a:ea typeface="+mn-lt"/>
                <a:cs typeface="+mn-lt"/>
                <a:sym typeface="Quattrocento Sans"/>
              </a:rPr>
              <a:t>Transport</a:t>
            </a:r>
            <a:r>
              <a:rPr lang="it-IT" dirty="0">
                <a:ea typeface="+mn-lt"/>
                <a:cs typeface="+mn-lt"/>
                <a:sym typeface="Quattrocento Sans"/>
              </a:rPr>
              <a:t> Layer Security (TLS).</a:t>
            </a:r>
            <a:endParaRPr lang="it-IT" dirty="0">
              <a:latin typeface="Quattrocento Sans"/>
            </a:endParaRPr>
          </a:p>
          <a:p>
            <a:pPr algn="just"/>
            <a:r>
              <a:rPr lang="it-IT" dirty="0">
                <a:latin typeface="Quattrocento Sans"/>
              </a:rPr>
              <a:t>In questo modo è possibile accedere da remoto in sicurezza ai file del server tramite nome utente e password, generati automaticamente in modo sicuro da Azure.</a:t>
            </a:r>
            <a:endParaRPr lang="it-IT" dirty="0">
              <a:latin typeface="Quattrocento Sans" panose="020B0502050000020003" pitchFamily="34" charset="0"/>
            </a:endParaRPr>
          </a:p>
          <a:p>
            <a:pPr algn="just"/>
            <a:endParaRPr lang="it-IT" dirty="0">
              <a:latin typeface="Quattrocento Sans" panose="020B0502050000020003" pitchFamily="34" charset="0"/>
            </a:endParaRPr>
          </a:p>
          <a:p>
            <a:endParaRPr lang="it-IT" dirty="0">
              <a:latin typeface="Quattrocento Sans" panose="020B0502050000020003" pitchFamily="34" charset="0"/>
            </a:endParaRPr>
          </a:p>
        </p:txBody>
      </p:sp>
      <p:pic>
        <p:nvPicPr>
          <p:cNvPr id="6" name="Immagine 5" descr="Immagine che contiene testo&#10;&#10;Descrizione generata automaticamente">
            <a:extLst>
              <a:ext uri="{FF2B5EF4-FFF2-40B4-BE49-F238E27FC236}">
                <a16:creationId xmlns:a16="http://schemas.microsoft.com/office/drawing/2014/main" id="{969657BB-AFE9-7BAB-85C5-CFF4F78A9A48}"/>
              </a:ext>
            </a:extLst>
          </p:cNvPr>
          <p:cNvPicPr>
            <a:picLocks noChangeAspect="1"/>
          </p:cNvPicPr>
          <p:nvPr/>
        </p:nvPicPr>
        <p:blipFill>
          <a:blip r:embed="rId2"/>
          <a:stretch>
            <a:fillRect/>
          </a:stretch>
        </p:blipFill>
        <p:spPr>
          <a:xfrm>
            <a:off x="2814752" y="3612332"/>
            <a:ext cx="6379791" cy="2694983"/>
          </a:xfrm>
          <a:prstGeom prst="rect">
            <a:avLst/>
          </a:prstGeom>
        </p:spPr>
      </p:pic>
    </p:spTree>
    <p:extLst>
      <p:ext uri="{BB962C8B-B14F-4D97-AF65-F5344CB8AC3E}">
        <p14:creationId xmlns:p14="http://schemas.microsoft.com/office/powerpoint/2010/main" val="33752480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en-US"/>
          </a:p>
        </p:txBody>
      </p:sp>
      <p:sp>
        <p:nvSpPr>
          <p:cNvPr id="3" name="CasellaDiTesto 2">
            <a:extLst>
              <a:ext uri="{FF2B5EF4-FFF2-40B4-BE49-F238E27FC236}">
                <a16:creationId xmlns:a16="http://schemas.microsoft.com/office/drawing/2014/main" id="{A9B95035-84E7-29D1-FC16-623803CBAC52}"/>
              </a:ext>
            </a:extLst>
          </p:cNvPr>
          <p:cNvSpPr txBox="1"/>
          <p:nvPr/>
        </p:nvSpPr>
        <p:spPr>
          <a:xfrm>
            <a:off x="454889" y="310849"/>
            <a:ext cx="3356945" cy="523220"/>
          </a:xfrm>
          <a:prstGeom prst="rect">
            <a:avLst/>
          </a:prstGeom>
          <a:noFill/>
        </p:spPr>
        <p:txBody>
          <a:bodyPr wrap="none" rtlCol="0">
            <a:spAutoFit/>
          </a:bodyPr>
          <a:lstStyle/>
          <a:p>
            <a:r>
              <a:rPr lang="it-IT" sz="2800"/>
              <a:t>AC-17 Remote Access</a:t>
            </a:r>
          </a:p>
        </p:txBody>
      </p:sp>
      <p:sp>
        <p:nvSpPr>
          <p:cNvPr id="5" name="CasellaDiTesto 4">
            <a:extLst>
              <a:ext uri="{FF2B5EF4-FFF2-40B4-BE49-F238E27FC236}">
                <a16:creationId xmlns:a16="http://schemas.microsoft.com/office/drawing/2014/main" id="{76977C7A-2E91-35C6-029C-39F08A8AEF27}"/>
              </a:ext>
            </a:extLst>
          </p:cNvPr>
          <p:cNvSpPr txBox="1"/>
          <p:nvPr/>
        </p:nvSpPr>
        <p:spPr>
          <a:xfrm>
            <a:off x="820268" y="960818"/>
            <a:ext cx="10169580" cy="4524315"/>
          </a:xfrm>
          <a:prstGeom prst="rect">
            <a:avLst/>
          </a:prstGeom>
          <a:noFill/>
        </p:spPr>
        <p:txBody>
          <a:bodyPr wrap="square" rtlCol="0">
            <a:spAutoFit/>
          </a:bodyPr>
          <a:lstStyle/>
          <a:p>
            <a:pPr algn="just"/>
            <a:r>
              <a:rPr lang="it-IT" dirty="0">
                <a:latin typeface="Quattrocento Sans" panose="020B0502050000020003" pitchFamily="34" charset="0"/>
                <a:sym typeface="Quattrocento Sans"/>
              </a:rPr>
              <a:t>Enhancement realizzati:</a:t>
            </a:r>
          </a:p>
          <a:p>
            <a:pPr algn="just"/>
            <a:endParaRPr lang="it-IT" dirty="0">
              <a:latin typeface="Quattrocento Sans" panose="020B0502050000020003" pitchFamily="34" charset="0"/>
              <a:sym typeface="Quattrocento Sans"/>
            </a:endParaRPr>
          </a:p>
          <a:p>
            <a:pPr algn="just"/>
            <a:r>
              <a:rPr lang="it-IT" dirty="0">
                <a:latin typeface="Quattrocento Sans" panose="020B0502050000020003" pitchFamily="34" charset="0"/>
                <a:sym typeface="Quattrocento Sans"/>
              </a:rPr>
              <a:t>(1) </a:t>
            </a:r>
            <a:r>
              <a:rPr lang="it-IT" b="1" dirty="0">
                <a:latin typeface="Quattrocento Sans" panose="020B0502050000020003" pitchFamily="34" charset="0"/>
                <a:sym typeface="Quattrocento Sans"/>
              </a:rPr>
              <a:t>Monitoring and control</a:t>
            </a:r>
            <a:r>
              <a:rPr lang="it-IT" dirty="0">
                <a:latin typeface="Quattrocento Sans" panose="020B0502050000020003" pitchFamily="34" charset="0"/>
                <a:sym typeface="Quattrocento Sans"/>
              </a:rPr>
              <a:t>: impiegare meccanismi automatici per monitorare e controllare gli accessi remoti, ciò permette sia di rilevare possibili attacchi che di assicurare conformità con le policy di accesso remoto tramite auditing delle attività di connessione.</a:t>
            </a:r>
          </a:p>
          <a:p>
            <a:pPr algn="just"/>
            <a:r>
              <a:rPr lang="it-IT" dirty="0">
                <a:latin typeface="Quattrocento Sans" panose="020B0502050000020003" pitchFamily="34" charset="0"/>
                <a:sym typeface="Quattrocento Sans"/>
              </a:rPr>
              <a:t>	- Ogni accesso al sistema viene registrato in corrispettivi file di log.</a:t>
            </a:r>
          </a:p>
          <a:p>
            <a:pPr algn="just"/>
            <a:r>
              <a:rPr lang="it-IT" dirty="0">
                <a:latin typeface="Quattrocento Sans" panose="020B0502050000020003" pitchFamily="34" charset="0"/>
                <a:sym typeface="Quattrocento Sans"/>
              </a:rPr>
              <a:t>	- Enhancement rinforzato da </a:t>
            </a:r>
            <a:r>
              <a:rPr lang="it-IT" b="1" dirty="0">
                <a:latin typeface="Quattrocento Sans" panose="020B0502050000020003" pitchFamily="34" charset="0"/>
                <a:sym typeface="Quattrocento Sans"/>
              </a:rPr>
              <a:t>AU-2</a:t>
            </a:r>
            <a:r>
              <a:rPr lang="it-IT" dirty="0">
                <a:latin typeface="Quattrocento Sans" panose="020B0502050000020003" pitchFamily="34" charset="0"/>
                <a:sym typeface="Quattrocento Sans"/>
              </a:rPr>
              <a:t>.</a:t>
            </a:r>
          </a:p>
          <a:p>
            <a:pPr algn="just"/>
            <a:endParaRPr lang="it-IT" dirty="0">
              <a:latin typeface="Quattrocento Sans" panose="020B0502050000020003" pitchFamily="34" charset="0"/>
              <a:sym typeface="Quattrocento Sans"/>
            </a:endParaRPr>
          </a:p>
          <a:p>
            <a:pPr algn="just"/>
            <a:r>
              <a:rPr lang="it-IT" dirty="0">
                <a:latin typeface="Quattrocento Sans" panose="020B0502050000020003" pitchFamily="34" charset="0"/>
                <a:sym typeface="Quattrocento Sans"/>
              </a:rPr>
              <a:t>(2) </a:t>
            </a:r>
            <a:r>
              <a:rPr lang="it-IT" b="1" dirty="0" err="1">
                <a:latin typeface="Quattrocento Sans" panose="020B0502050000020003" pitchFamily="34" charset="0"/>
                <a:sym typeface="Quattrocento Sans"/>
              </a:rPr>
              <a:t>Protection</a:t>
            </a:r>
            <a:r>
              <a:rPr lang="it-IT" b="1" dirty="0">
                <a:latin typeface="Quattrocento Sans" panose="020B0502050000020003" pitchFamily="34" charset="0"/>
                <a:sym typeface="Quattrocento Sans"/>
              </a:rPr>
              <a:t> of </a:t>
            </a:r>
            <a:r>
              <a:rPr lang="it-IT" b="1" dirty="0" err="1">
                <a:latin typeface="Quattrocento Sans" panose="020B0502050000020003" pitchFamily="34" charset="0"/>
                <a:sym typeface="Quattrocento Sans"/>
              </a:rPr>
              <a:t>confidentiality</a:t>
            </a:r>
            <a:r>
              <a:rPr lang="it-IT" b="1" dirty="0">
                <a:latin typeface="Quattrocento Sans" panose="020B0502050000020003" pitchFamily="34" charset="0"/>
                <a:sym typeface="Quattrocento Sans"/>
              </a:rPr>
              <a:t> and </a:t>
            </a:r>
            <a:r>
              <a:rPr lang="it-IT" b="1" dirty="0" err="1">
                <a:latin typeface="Quattrocento Sans" panose="020B0502050000020003" pitchFamily="34" charset="0"/>
                <a:sym typeface="Quattrocento Sans"/>
              </a:rPr>
              <a:t>integrity</a:t>
            </a:r>
            <a:r>
              <a:rPr lang="it-IT" b="1" dirty="0">
                <a:latin typeface="Quattrocento Sans" panose="020B0502050000020003" pitchFamily="34" charset="0"/>
                <a:sym typeface="Quattrocento Sans"/>
              </a:rPr>
              <a:t> </a:t>
            </a:r>
            <a:r>
              <a:rPr lang="it-IT" b="1" dirty="0" err="1">
                <a:latin typeface="Quattrocento Sans" panose="020B0502050000020003" pitchFamily="34" charset="0"/>
                <a:sym typeface="Quattrocento Sans"/>
              </a:rPr>
              <a:t>using</a:t>
            </a:r>
            <a:r>
              <a:rPr lang="it-IT" b="1" dirty="0">
                <a:latin typeface="Quattrocento Sans" panose="020B0502050000020003" pitchFamily="34" charset="0"/>
                <a:sym typeface="Quattrocento Sans"/>
              </a:rPr>
              <a:t> </a:t>
            </a:r>
            <a:r>
              <a:rPr lang="it-IT" b="1" dirty="0" err="1">
                <a:latin typeface="Quattrocento Sans" panose="020B0502050000020003" pitchFamily="34" charset="0"/>
                <a:sym typeface="Quattrocento Sans"/>
              </a:rPr>
              <a:t>encryption</a:t>
            </a:r>
            <a:r>
              <a:rPr lang="it-IT" dirty="0">
                <a:latin typeface="Quattrocento Sans" panose="020B0502050000020003" pitchFamily="34" charset="0"/>
                <a:sym typeface="Quattrocento Sans"/>
              </a:rPr>
              <a:t>: implementare meccanismi crittografici per proteggere la confidenzialità e l’integrità delle sessioni di accesso remoto.</a:t>
            </a:r>
          </a:p>
          <a:p>
            <a:pPr algn="just"/>
            <a:r>
              <a:rPr lang="it-IT" dirty="0">
                <a:latin typeface="Quattrocento Sans" panose="020B0502050000020003" pitchFamily="34" charset="0"/>
                <a:sym typeface="Quattrocento Sans"/>
              </a:rPr>
              <a:t>	- Realizzato tramite il protocollo </a:t>
            </a:r>
            <a:r>
              <a:rPr lang="it-IT" b="1" dirty="0" err="1">
                <a:latin typeface="Quattrocento Sans" panose="020B0502050000020003" pitchFamily="34" charset="0"/>
                <a:sym typeface="Quattrocento Sans"/>
              </a:rPr>
              <a:t>Transport</a:t>
            </a:r>
            <a:r>
              <a:rPr lang="it-IT" b="1" dirty="0">
                <a:latin typeface="Quattrocento Sans" panose="020B0502050000020003" pitchFamily="34" charset="0"/>
                <a:sym typeface="Quattrocento Sans"/>
              </a:rPr>
              <a:t> Layer Security (TLS)</a:t>
            </a:r>
            <a:r>
              <a:rPr lang="it-IT" dirty="0">
                <a:latin typeface="Quattrocento Sans" panose="020B0502050000020003" pitchFamily="34" charset="0"/>
                <a:sym typeface="Quattrocento Sans"/>
              </a:rPr>
              <a:t>.</a:t>
            </a:r>
            <a:endParaRPr lang="it-IT" b="1" dirty="0">
              <a:latin typeface="Quattrocento Sans" panose="020B0502050000020003" pitchFamily="34" charset="0"/>
              <a:sym typeface="Quattrocento Sans"/>
            </a:endParaRPr>
          </a:p>
          <a:p>
            <a:pPr algn="just"/>
            <a:endParaRPr lang="it-IT" dirty="0">
              <a:latin typeface="Quattrocento Sans" panose="020B0502050000020003" pitchFamily="34" charset="0"/>
              <a:sym typeface="Quattrocento Sans"/>
            </a:endParaRPr>
          </a:p>
          <a:p>
            <a:pPr algn="just"/>
            <a:r>
              <a:rPr lang="it-IT" dirty="0">
                <a:latin typeface="Quattrocento Sans" panose="020B0502050000020003" pitchFamily="34" charset="0"/>
                <a:sym typeface="Quattrocento Sans"/>
              </a:rPr>
              <a:t>(3) </a:t>
            </a:r>
            <a:r>
              <a:rPr lang="it-IT" b="1" dirty="0" err="1">
                <a:latin typeface="Quattrocento Sans" panose="020B0502050000020003" pitchFamily="34" charset="0"/>
                <a:sym typeface="Quattrocento Sans"/>
              </a:rPr>
              <a:t>Managed</a:t>
            </a:r>
            <a:r>
              <a:rPr lang="it-IT" b="1" dirty="0">
                <a:latin typeface="Quattrocento Sans" panose="020B0502050000020003" pitchFamily="34" charset="0"/>
                <a:sym typeface="Quattrocento Sans"/>
              </a:rPr>
              <a:t> access control points</a:t>
            </a:r>
            <a:r>
              <a:rPr lang="it-IT" dirty="0">
                <a:latin typeface="Quattrocento Sans" panose="020B0502050000020003" pitchFamily="34" charset="0"/>
                <a:sym typeface="Quattrocento Sans"/>
              </a:rPr>
              <a:t>: instradare gli accessi remoti attraverso punti di Access Control autorizzati e gestiti nella rete.</a:t>
            </a:r>
          </a:p>
          <a:p>
            <a:pPr algn="just"/>
            <a:r>
              <a:rPr lang="it-IT" dirty="0">
                <a:latin typeface="Quattrocento Sans" panose="020B0502050000020003" pitchFamily="34" charset="0"/>
                <a:sym typeface="Quattrocento Sans"/>
              </a:rPr>
              <a:t>	- Azure gestisce l’access point che reindirizza opportunamente le richieste per le risorse nei 	rispettivi </a:t>
            </a:r>
            <a:r>
              <a:rPr lang="it-IT" dirty="0" err="1">
                <a:latin typeface="Quattrocento Sans" panose="020B0502050000020003" pitchFamily="34" charset="0"/>
                <a:sym typeface="Quattrocento Sans"/>
              </a:rPr>
              <a:t>path</a:t>
            </a:r>
            <a:r>
              <a:rPr lang="it-IT" dirty="0">
                <a:latin typeface="Quattrocento Sans" panose="020B0502050000020003" pitchFamily="34" charset="0"/>
                <a:sym typeface="Quattrocento Sans"/>
              </a:rPr>
              <a:t>. Questo è controllabile e gestibile.</a:t>
            </a:r>
          </a:p>
        </p:txBody>
      </p:sp>
    </p:spTree>
    <p:extLst>
      <p:ext uri="{BB962C8B-B14F-4D97-AF65-F5344CB8AC3E}">
        <p14:creationId xmlns:p14="http://schemas.microsoft.com/office/powerpoint/2010/main" val="21423387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en-US"/>
          </a:p>
        </p:txBody>
      </p:sp>
      <p:sp>
        <p:nvSpPr>
          <p:cNvPr id="3" name="CasellaDiTesto 2">
            <a:extLst>
              <a:ext uri="{FF2B5EF4-FFF2-40B4-BE49-F238E27FC236}">
                <a16:creationId xmlns:a16="http://schemas.microsoft.com/office/drawing/2014/main" id="{A9B95035-84E7-29D1-FC16-623803CBAC52}"/>
              </a:ext>
            </a:extLst>
          </p:cNvPr>
          <p:cNvSpPr txBox="1"/>
          <p:nvPr/>
        </p:nvSpPr>
        <p:spPr>
          <a:xfrm>
            <a:off x="454889" y="310849"/>
            <a:ext cx="3356945" cy="523220"/>
          </a:xfrm>
          <a:prstGeom prst="rect">
            <a:avLst/>
          </a:prstGeom>
          <a:noFill/>
        </p:spPr>
        <p:txBody>
          <a:bodyPr wrap="none" rtlCol="0">
            <a:spAutoFit/>
          </a:bodyPr>
          <a:lstStyle/>
          <a:p>
            <a:r>
              <a:rPr lang="it-IT" sz="2800"/>
              <a:t>AC-17 Remote Access</a:t>
            </a:r>
          </a:p>
        </p:txBody>
      </p:sp>
      <p:sp>
        <p:nvSpPr>
          <p:cNvPr id="5" name="CasellaDiTesto 4">
            <a:extLst>
              <a:ext uri="{FF2B5EF4-FFF2-40B4-BE49-F238E27FC236}">
                <a16:creationId xmlns:a16="http://schemas.microsoft.com/office/drawing/2014/main" id="{76977C7A-2E91-35C6-029C-39F08A8AEF27}"/>
              </a:ext>
            </a:extLst>
          </p:cNvPr>
          <p:cNvSpPr txBox="1"/>
          <p:nvPr/>
        </p:nvSpPr>
        <p:spPr>
          <a:xfrm>
            <a:off x="820268" y="960818"/>
            <a:ext cx="10169580" cy="2031325"/>
          </a:xfrm>
          <a:prstGeom prst="rect">
            <a:avLst/>
          </a:prstGeom>
          <a:noFill/>
        </p:spPr>
        <p:txBody>
          <a:bodyPr wrap="square" rtlCol="0">
            <a:spAutoFit/>
          </a:bodyPr>
          <a:lstStyle/>
          <a:p>
            <a:pPr algn="just"/>
            <a:r>
              <a:rPr lang="it-IT" dirty="0">
                <a:latin typeface="Quattrocento Sans" panose="020B0502050000020003" pitchFamily="34" charset="0"/>
                <a:sym typeface="Quattrocento Sans"/>
              </a:rPr>
              <a:t>Enhancement realizzati:</a:t>
            </a:r>
          </a:p>
          <a:p>
            <a:pPr algn="just"/>
            <a:endParaRPr lang="it-IT" dirty="0">
              <a:latin typeface="Quattrocento Sans" panose="020B0502050000020003" pitchFamily="34" charset="0"/>
              <a:sym typeface="Quattrocento Sans"/>
            </a:endParaRPr>
          </a:p>
          <a:p>
            <a:pPr algn="just"/>
            <a:r>
              <a:rPr lang="it-IT" dirty="0">
                <a:latin typeface="Quattrocento Sans" panose="020B0502050000020003" pitchFamily="34" charset="0"/>
                <a:sym typeface="Quattrocento Sans"/>
              </a:rPr>
              <a:t>(4) </a:t>
            </a:r>
            <a:r>
              <a:rPr lang="it-IT" b="1" dirty="0" err="1">
                <a:latin typeface="Quattrocento Sans" panose="020B0502050000020003" pitchFamily="34" charset="0"/>
                <a:sym typeface="Quattrocento Sans"/>
              </a:rPr>
              <a:t>Privileged</a:t>
            </a:r>
            <a:r>
              <a:rPr lang="it-IT" b="1" dirty="0">
                <a:latin typeface="Quattrocento Sans" panose="020B0502050000020003" pitchFamily="34" charset="0"/>
                <a:sym typeface="Quattrocento Sans"/>
              </a:rPr>
              <a:t> </a:t>
            </a:r>
            <a:r>
              <a:rPr lang="it-IT" b="1" dirty="0" err="1">
                <a:latin typeface="Quattrocento Sans" panose="020B0502050000020003" pitchFamily="34" charset="0"/>
                <a:sym typeface="Quattrocento Sans"/>
              </a:rPr>
              <a:t>commands</a:t>
            </a:r>
            <a:r>
              <a:rPr lang="it-IT" b="1" dirty="0">
                <a:latin typeface="Quattrocento Sans" panose="020B0502050000020003" pitchFamily="34" charset="0"/>
                <a:sym typeface="Quattrocento Sans"/>
              </a:rPr>
              <a:t> and access</a:t>
            </a:r>
            <a:r>
              <a:rPr lang="it-IT" dirty="0">
                <a:latin typeface="Quattrocento Sans" panose="020B0502050000020003" pitchFamily="34" charset="0"/>
                <a:sym typeface="Quattrocento Sans"/>
              </a:rPr>
              <a:t>: autorizzare l’esecuzione di comandi privilegiati e l’accesso di informazioni rilevanti per la sicurezza tramite accesso remoto solo se è possibile effettuarne il tracciamento.</a:t>
            </a:r>
          </a:p>
          <a:p>
            <a:pPr algn="just"/>
            <a:r>
              <a:rPr lang="it-IT" dirty="0">
                <a:latin typeface="Quattrocento Sans" panose="020B0502050000020003" pitchFamily="34" charset="0"/>
                <a:sym typeface="Quattrocento Sans"/>
              </a:rPr>
              <a:t>	- L’accesso a comandi privilegiati da remoto è possibile solo dal personale autorizzato e si 	garantisce l’auditing di tali operazioni.</a:t>
            </a:r>
          </a:p>
        </p:txBody>
      </p:sp>
    </p:spTree>
    <p:extLst>
      <p:ext uri="{BB962C8B-B14F-4D97-AF65-F5344CB8AC3E}">
        <p14:creationId xmlns:p14="http://schemas.microsoft.com/office/powerpoint/2010/main" val="36003054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4" name="Rectangle 3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36" name="Rectangle 3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38" name="Rectangle 3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440B115A-3D39-016F-36B5-EAB1C3509022}"/>
              </a:ext>
            </a:extLst>
          </p:cNvPr>
          <p:cNvSpPr>
            <a:spLocks noGrp="1"/>
          </p:cNvSpPr>
          <p:nvPr>
            <p:ph type="title" idx="4294967295"/>
          </p:nvPr>
        </p:nvSpPr>
        <p:spPr>
          <a:xfrm>
            <a:off x="3722622" y="1298448"/>
            <a:ext cx="7187529" cy="2951819"/>
          </a:xfrm>
        </p:spPr>
        <p:txBody>
          <a:bodyPr vert="horz" lIns="91440" tIns="45720" rIns="91440" bIns="45720" rtlCol="0" anchor="b">
            <a:normAutofit/>
          </a:bodyPr>
          <a:lstStyle/>
          <a:p>
            <a:r>
              <a:rPr lang="en-US" sz="5800" spc="-100" dirty="0" err="1"/>
              <a:t>Famiglie</a:t>
            </a:r>
            <a:r>
              <a:rPr lang="en-US" sz="5800" spc="-100" dirty="0"/>
              <a:t> di </a:t>
            </a:r>
            <a:r>
              <a:rPr lang="en-US" sz="5800" spc="-100" dirty="0" err="1"/>
              <a:t>controlli</a:t>
            </a:r>
            <a:r>
              <a:rPr lang="en-US" sz="5800" spc="-100" dirty="0"/>
              <a:t>: Identification and authentication (IA)</a:t>
            </a:r>
          </a:p>
        </p:txBody>
      </p:sp>
      <p:sp>
        <p:nvSpPr>
          <p:cNvPr id="40" name="Rectangle 3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660815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en-US"/>
          </a:p>
        </p:txBody>
      </p:sp>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5726248" cy="523220"/>
          </a:xfrm>
          <a:prstGeom prst="rect">
            <a:avLst/>
          </a:prstGeom>
          <a:noFill/>
        </p:spPr>
        <p:txBody>
          <a:bodyPr wrap="none" rtlCol="0">
            <a:spAutoFit/>
          </a:bodyPr>
          <a:lstStyle/>
          <a:p>
            <a:r>
              <a:rPr lang="it-IT" sz="2800"/>
              <a:t>IA-2 </a:t>
            </a:r>
            <a:r>
              <a:rPr lang="it-IT" sz="2800" err="1"/>
              <a:t>Identification</a:t>
            </a:r>
            <a:r>
              <a:rPr lang="it-IT" sz="2800"/>
              <a:t> and authentication</a:t>
            </a:r>
          </a:p>
        </p:txBody>
      </p:sp>
      <p:sp>
        <p:nvSpPr>
          <p:cNvPr id="4" name="CasellaDiTesto 3">
            <a:extLst>
              <a:ext uri="{FF2B5EF4-FFF2-40B4-BE49-F238E27FC236}">
                <a16:creationId xmlns:a16="http://schemas.microsoft.com/office/drawing/2014/main" id="{FAA568A4-682A-8842-B3CB-7795C480FA91}"/>
              </a:ext>
            </a:extLst>
          </p:cNvPr>
          <p:cNvSpPr txBox="1"/>
          <p:nvPr/>
        </p:nvSpPr>
        <p:spPr>
          <a:xfrm>
            <a:off x="1011210" y="978924"/>
            <a:ext cx="10169580" cy="5078313"/>
          </a:xfrm>
          <a:prstGeom prst="rect">
            <a:avLst/>
          </a:prstGeom>
          <a:noFill/>
        </p:spPr>
        <p:txBody>
          <a:bodyPr wrap="square" rtlCol="0">
            <a:spAutoFit/>
          </a:bodyPr>
          <a:lstStyle/>
          <a:p>
            <a:endParaRPr lang="it-IT" dirty="0">
              <a:latin typeface="Quattrocento Sans"/>
              <a:ea typeface="Quattrocento Sans"/>
              <a:cs typeface="Quattrocento Sans"/>
              <a:sym typeface="Quattrocento Sans"/>
            </a:endParaRPr>
          </a:p>
          <a:p>
            <a:pPr algn="just"/>
            <a:r>
              <a:rPr lang="it-IT" i="1" dirty="0">
                <a:latin typeface="Quattrocento Sans" panose="020B0502050000020003" pitchFamily="34" charset="0"/>
                <a:sym typeface="Quattrocento Sans"/>
              </a:rPr>
              <a:t>Identificare ed autenticare gli utenti dell’organizzazione ed associare l’identificativo univoco ai processi che interagiscono per conto di tali utenti.</a:t>
            </a:r>
            <a:endParaRPr lang="it-IT" dirty="0">
              <a:latin typeface="Quattrocento Sans" panose="020B0502050000020003" pitchFamily="34" charset="0"/>
              <a:sym typeface="Quattrocento Sans"/>
            </a:endParaRPr>
          </a:p>
          <a:p>
            <a:pPr algn="just"/>
            <a:endParaRPr lang="it-IT" sz="1800" dirty="0">
              <a:latin typeface="Quattrocento Sans"/>
              <a:sym typeface="Quattrocento Sans"/>
            </a:endParaRPr>
          </a:p>
          <a:p>
            <a:pPr algn="just"/>
            <a:r>
              <a:rPr lang="it-IT" dirty="0">
                <a:latin typeface="Quattrocento Sans"/>
                <a:sym typeface="Quattrocento Sans"/>
              </a:rPr>
              <a:t>Per l’accesso ad </a:t>
            </a:r>
            <a:r>
              <a:rPr lang="it-IT" dirty="0" err="1">
                <a:latin typeface="Quattrocento Sans"/>
                <a:sym typeface="Quattrocento Sans"/>
              </a:rPr>
              <a:t>InBook</a:t>
            </a:r>
            <a:r>
              <a:rPr lang="it-IT" dirty="0">
                <a:latin typeface="Quattrocento Sans"/>
                <a:sym typeface="Quattrocento Sans"/>
              </a:rPr>
              <a:t>, l’utente per identificarsi utilizza una combinazione di meccanismi di autenticazione. </a:t>
            </a:r>
          </a:p>
          <a:p>
            <a:pPr algn="just"/>
            <a:endParaRPr lang="it-IT" dirty="0">
              <a:latin typeface="Quattrocento Sans"/>
              <a:sym typeface="Quattrocento Sans"/>
            </a:endParaRPr>
          </a:p>
          <a:p>
            <a:pPr algn="just"/>
            <a:r>
              <a:rPr lang="it-IT" sz="1800" dirty="0">
                <a:latin typeface="Quattrocento Sans"/>
                <a:sym typeface="Quattrocento Sans"/>
              </a:rPr>
              <a:t>Enhancement realizzati:</a:t>
            </a:r>
          </a:p>
          <a:p>
            <a:pPr algn="just"/>
            <a:endParaRPr lang="it-IT" dirty="0">
              <a:latin typeface="Quattrocento Sans" panose="020B0502050000020003" pitchFamily="34" charset="0"/>
              <a:sym typeface="Quattrocento Sans"/>
            </a:endParaRPr>
          </a:p>
          <a:p>
            <a:pPr algn="just"/>
            <a:r>
              <a:rPr lang="it-IT" dirty="0">
                <a:latin typeface="Quattrocento Sans" panose="020B0502050000020003" pitchFamily="34" charset="0"/>
                <a:sym typeface="Quattrocento Sans"/>
              </a:rPr>
              <a:t>(1)-(2) </a:t>
            </a:r>
            <a:r>
              <a:rPr lang="it-IT" b="1" dirty="0">
                <a:latin typeface="Quattrocento Sans" panose="020B0502050000020003" pitchFamily="34" charset="0"/>
                <a:sym typeface="Quattrocento Sans"/>
              </a:rPr>
              <a:t>Multi-</a:t>
            </a:r>
            <a:r>
              <a:rPr lang="it-IT" b="1" dirty="0" err="1">
                <a:latin typeface="Quattrocento Sans" panose="020B0502050000020003" pitchFamily="34" charset="0"/>
                <a:sym typeface="Quattrocento Sans"/>
              </a:rPr>
              <a:t>factor</a:t>
            </a:r>
            <a:r>
              <a:rPr lang="it-IT" b="1" dirty="0">
                <a:latin typeface="Quattrocento Sans" panose="020B0502050000020003" pitchFamily="34" charset="0"/>
                <a:sym typeface="Quattrocento Sans"/>
              </a:rPr>
              <a:t> authentication to </a:t>
            </a:r>
            <a:r>
              <a:rPr lang="it-IT" b="1" dirty="0" err="1">
                <a:latin typeface="Quattrocento Sans" panose="020B0502050000020003" pitchFamily="34" charset="0"/>
                <a:sym typeface="Quattrocento Sans"/>
              </a:rPr>
              <a:t>privileged</a:t>
            </a:r>
            <a:r>
              <a:rPr lang="it-IT" b="1" dirty="0">
                <a:latin typeface="Quattrocento Sans" panose="020B0502050000020003" pitchFamily="34" charset="0"/>
                <a:sym typeface="Quattrocento Sans"/>
              </a:rPr>
              <a:t>/</a:t>
            </a:r>
            <a:r>
              <a:rPr lang="it-IT" b="1" dirty="0" err="1">
                <a:latin typeface="Quattrocento Sans" panose="020B0502050000020003" pitchFamily="34" charset="0"/>
                <a:sym typeface="Quattrocento Sans"/>
              </a:rPr>
              <a:t>unprivileged</a:t>
            </a:r>
            <a:r>
              <a:rPr lang="it-IT" b="1" dirty="0">
                <a:latin typeface="Quattrocento Sans" panose="020B0502050000020003" pitchFamily="34" charset="0"/>
                <a:sym typeface="Quattrocento Sans"/>
              </a:rPr>
              <a:t> accounts</a:t>
            </a:r>
            <a:r>
              <a:rPr lang="it-IT" dirty="0">
                <a:latin typeface="Quattrocento Sans" panose="020B0502050000020003" pitchFamily="34" charset="0"/>
                <a:sym typeface="Quattrocento Sans"/>
              </a:rPr>
              <a:t>: implementare autenticazione a più fattori per l’accesso di tutti gli utenti. </a:t>
            </a:r>
          </a:p>
          <a:p>
            <a:pPr algn="just"/>
            <a:r>
              <a:rPr lang="it-IT" dirty="0">
                <a:latin typeface="Quattrocento Sans" panose="020B0502050000020003" pitchFamily="34" charset="0"/>
                <a:sym typeface="Quattrocento Sans"/>
              </a:rPr>
              <a:t>	-Per il sistema </a:t>
            </a:r>
            <a:r>
              <a:rPr lang="it-IT" dirty="0" err="1">
                <a:latin typeface="Quattrocento Sans" panose="020B0502050000020003" pitchFamily="34" charset="0"/>
                <a:sym typeface="Quattrocento Sans"/>
              </a:rPr>
              <a:t>InBook</a:t>
            </a:r>
            <a:r>
              <a:rPr lang="it-IT" dirty="0">
                <a:latin typeface="Quattrocento Sans" panose="020B0502050000020003" pitchFamily="34" charset="0"/>
                <a:sym typeface="Quattrocento Sans"/>
              </a:rPr>
              <a:t> realizzato tramite: accesso con username e password e l’uso di One Time 	Password (OTP) associando un dispositivo.</a:t>
            </a:r>
          </a:p>
          <a:p>
            <a:pPr algn="just"/>
            <a:endParaRPr lang="it-IT" dirty="0">
              <a:latin typeface="Quattrocento Sans" panose="020B0502050000020003" pitchFamily="34" charset="0"/>
              <a:sym typeface="Quattrocento Sans"/>
            </a:endParaRPr>
          </a:p>
          <a:p>
            <a:pPr algn="just"/>
            <a:r>
              <a:rPr lang="it-IT" dirty="0">
                <a:latin typeface="Quattrocento Sans" panose="020B0502050000020003" pitchFamily="34" charset="0"/>
                <a:sym typeface="Quattrocento Sans"/>
              </a:rPr>
              <a:t>(8)-(9) </a:t>
            </a:r>
            <a:r>
              <a:rPr lang="it-IT" b="1" dirty="0">
                <a:latin typeface="Quattrocento Sans" panose="020B0502050000020003" pitchFamily="34" charset="0"/>
                <a:sym typeface="Quattrocento Sans"/>
              </a:rPr>
              <a:t>Replay </a:t>
            </a:r>
            <a:r>
              <a:rPr lang="it-IT" b="1" dirty="0" err="1">
                <a:latin typeface="Quattrocento Sans" panose="020B0502050000020003" pitchFamily="34" charset="0"/>
                <a:sym typeface="Quattrocento Sans"/>
              </a:rPr>
              <a:t>resistant</a:t>
            </a:r>
            <a:r>
              <a:rPr lang="it-IT" dirty="0">
                <a:latin typeface="Quattrocento Sans" panose="020B0502050000020003" pitchFamily="34" charset="0"/>
                <a:sym typeface="Quattrocento Sans"/>
              </a:rPr>
              <a:t>: implementare meccanismi di autenticazione replay-</a:t>
            </a:r>
            <a:r>
              <a:rPr lang="it-IT" dirty="0" err="1">
                <a:latin typeface="Quattrocento Sans" panose="020B0502050000020003" pitchFamily="34" charset="0"/>
                <a:sym typeface="Quattrocento Sans"/>
              </a:rPr>
              <a:t>resistant</a:t>
            </a:r>
            <a:r>
              <a:rPr lang="it-IT" dirty="0">
                <a:latin typeface="Quattrocento Sans" panose="020B0502050000020003" pitchFamily="34" charset="0"/>
                <a:sym typeface="Quattrocento Sans"/>
              </a:rPr>
              <a:t> per l’accesso agli account.</a:t>
            </a:r>
          </a:p>
          <a:p>
            <a:pPr algn="just"/>
            <a:r>
              <a:rPr lang="it-IT" dirty="0">
                <a:latin typeface="Quattrocento Sans" panose="020B0502050000020003" pitchFamily="34" charset="0"/>
                <a:sym typeface="Quattrocento Sans"/>
              </a:rPr>
              <a:t>	- Tramite OTP, si rende la password valida solo per un piccolo intervallo temporale, rendendo 	impossibile la replicazione.</a:t>
            </a:r>
          </a:p>
        </p:txBody>
      </p:sp>
    </p:spTree>
    <p:extLst>
      <p:ext uri="{BB962C8B-B14F-4D97-AF65-F5344CB8AC3E}">
        <p14:creationId xmlns:p14="http://schemas.microsoft.com/office/powerpoint/2010/main" val="21365952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en-US"/>
          </a:p>
        </p:txBody>
      </p:sp>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6774483" cy="523220"/>
          </a:xfrm>
          <a:prstGeom prst="rect">
            <a:avLst/>
          </a:prstGeom>
          <a:noFill/>
        </p:spPr>
        <p:txBody>
          <a:bodyPr wrap="none" rtlCol="0">
            <a:spAutoFit/>
          </a:bodyPr>
          <a:lstStyle/>
          <a:p>
            <a:r>
              <a:rPr lang="it-IT" sz="2800"/>
              <a:t>IA-3 Device </a:t>
            </a:r>
            <a:r>
              <a:rPr lang="it-IT" sz="2800" err="1"/>
              <a:t>identification</a:t>
            </a:r>
            <a:r>
              <a:rPr lang="it-IT" sz="2800"/>
              <a:t> and authentication</a:t>
            </a:r>
          </a:p>
        </p:txBody>
      </p:sp>
      <p:sp>
        <p:nvSpPr>
          <p:cNvPr id="4" name="CasellaDiTesto 3">
            <a:extLst>
              <a:ext uri="{FF2B5EF4-FFF2-40B4-BE49-F238E27FC236}">
                <a16:creationId xmlns:a16="http://schemas.microsoft.com/office/drawing/2014/main" id="{FAA568A4-682A-8842-B3CB-7795C480FA91}"/>
              </a:ext>
            </a:extLst>
          </p:cNvPr>
          <p:cNvSpPr txBox="1"/>
          <p:nvPr/>
        </p:nvSpPr>
        <p:spPr>
          <a:xfrm>
            <a:off x="1011210" y="978924"/>
            <a:ext cx="10169580" cy="2308324"/>
          </a:xfrm>
          <a:prstGeom prst="rect">
            <a:avLst/>
          </a:prstGeom>
          <a:noFill/>
        </p:spPr>
        <p:txBody>
          <a:bodyPr wrap="square" rtlCol="0">
            <a:spAutoFit/>
          </a:bodyPr>
          <a:lstStyle/>
          <a:p>
            <a:endParaRPr lang="it-IT" dirty="0">
              <a:latin typeface="Quattrocento Sans"/>
              <a:ea typeface="Quattrocento Sans"/>
              <a:cs typeface="Quattrocento Sans"/>
              <a:sym typeface="Quattrocento Sans"/>
            </a:endParaRPr>
          </a:p>
          <a:p>
            <a:pPr algn="just"/>
            <a:r>
              <a:rPr lang="it-IT" i="1" dirty="0">
                <a:latin typeface="Quattrocento Sans" panose="020B0502050000020003" pitchFamily="34" charset="0"/>
                <a:sym typeface="Quattrocento Sans"/>
              </a:rPr>
              <a:t>Identificare e autenticare univocamente i dispositivi e tipi di dispositivi prima di stabilire una connessione.</a:t>
            </a:r>
            <a:endParaRPr lang="it-IT" dirty="0">
              <a:latin typeface="Quattrocento Sans" panose="020B0502050000020003" pitchFamily="34" charset="0"/>
              <a:sym typeface="Quattrocento Sans"/>
            </a:endParaRPr>
          </a:p>
          <a:p>
            <a:pPr algn="just"/>
            <a:endParaRPr lang="it-IT" sz="1800" dirty="0">
              <a:latin typeface="Quattrocento Sans"/>
              <a:sym typeface="Quattrocento Sans"/>
            </a:endParaRPr>
          </a:p>
          <a:p>
            <a:pPr algn="just"/>
            <a:r>
              <a:rPr lang="it-IT" dirty="0">
                <a:latin typeface="Quattrocento Sans"/>
                <a:sym typeface="Quattrocento Sans"/>
              </a:rPr>
              <a:t>Tramite </a:t>
            </a:r>
            <a:r>
              <a:rPr lang="it-IT" dirty="0" err="1">
                <a:latin typeface="Quattrocento Sans"/>
                <a:sym typeface="Quattrocento Sans"/>
              </a:rPr>
              <a:t>Keycloak</a:t>
            </a:r>
            <a:r>
              <a:rPr lang="it-IT" dirty="0">
                <a:latin typeface="Quattrocento Sans"/>
                <a:sym typeface="Quattrocento Sans"/>
              </a:rPr>
              <a:t>, l’utente viene associato alla sessione, dunque anche il suo account ed il suo indirizzo IP del dispositivo sono identificabili. Nel caso in cui l’utente instaurasse un’altra sessione, da un ulteriore indirizzo IP, sarebbe comunque identificabile da </a:t>
            </a:r>
            <a:r>
              <a:rPr lang="it-IT" dirty="0" err="1">
                <a:latin typeface="Quattrocento Sans"/>
                <a:sym typeface="Quattrocento Sans"/>
              </a:rPr>
              <a:t>Keycloak</a:t>
            </a:r>
            <a:r>
              <a:rPr lang="it-IT" dirty="0">
                <a:latin typeface="Quattrocento Sans"/>
                <a:sym typeface="Quattrocento Sans"/>
              </a:rPr>
              <a:t>.</a:t>
            </a:r>
          </a:p>
          <a:p>
            <a:pPr algn="just"/>
            <a:endParaRPr lang="it-IT" dirty="0">
              <a:latin typeface="Quattrocento Sans"/>
              <a:sym typeface="Quattrocento Sans"/>
            </a:endParaRPr>
          </a:p>
        </p:txBody>
      </p:sp>
      <p:pic>
        <p:nvPicPr>
          <p:cNvPr id="8" name="Immagine 7">
            <a:extLst>
              <a:ext uri="{FF2B5EF4-FFF2-40B4-BE49-F238E27FC236}">
                <a16:creationId xmlns:a16="http://schemas.microsoft.com/office/drawing/2014/main" id="{6C8BD7DB-E019-8CC4-7A81-7D90A71BD233}"/>
              </a:ext>
            </a:extLst>
          </p:cNvPr>
          <p:cNvPicPr>
            <a:picLocks noChangeAspect="1"/>
          </p:cNvPicPr>
          <p:nvPr/>
        </p:nvPicPr>
        <p:blipFill>
          <a:blip r:embed="rId2"/>
          <a:stretch>
            <a:fillRect/>
          </a:stretch>
        </p:blipFill>
        <p:spPr>
          <a:xfrm>
            <a:off x="945117" y="3421626"/>
            <a:ext cx="10169580" cy="245745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022238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en-US"/>
          </a:p>
        </p:txBody>
      </p:sp>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4299575" cy="523220"/>
          </a:xfrm>
          <a:prstGeom prst="rect">
            <a:avLst/>
          </a:prstGeom>
          <a:noFill/>
        </p:spPr>
        <p:txBody>
          <a:bodyPr wrap="none" rtlCol="0">
            <a:spAutoFit/>
          </a:bodyPr>
          <a:lstStyle/>
          <a:p>
            <a:r>
              <a:rPr lang="it-IT" sz="2800"/>
              <a:t>IA-4 </a:t>
            </a:r>
            <a:r>
              <a:rPr lang="it-IT" sz="2800" err="1"/>
              <a:t>Identifier</a:t>
            </a:r>
            <a:r>
              <a:rPr lang="it-IT" sz="2800"/>
              <a:t> management</a:t>
            </a:r>
          </a:p>
        </p:txBody>
      </p:sp>
      <p:sp>
        <p:nvSpPr>
          <p:cNvPr id="4" name="CasellaDiTesto 3">
            <a:extLst>
              <a:ext uri="{FF2B5EF4-FFF2-40B4-BE49-F238E27FC236}">
                <a16:creationId xmlns:a16="http://schemas.microsoft.com/office/drawing/2014/main" id="{FAA568A4-682A-8842-B3CB-7795C480FA91}"/>
              </a:ext>
            </a:extLst>
          </p:cNvPr>
          <p:cNvSpPr txBox="1"/>
          <p:nvPr/>
        </p:nvSpPr>
        <p:spPr>
          <a:xfrm>
            <a:off x="1011210" y="978924"/>
            <a:ext cx="10169580" cy="2585323"/>
          </a:xfrm>
          <a:prstGeom prst="rect">
            <a:avLst/>
          </a:prstGeom>
          <a:noFill/>
        </p:spPr>
        <p:txBody>
          <a:bodyPr wrap="square" rtlCol="0">
            <a:spAutoFit/>
          </a:bodyPr>
          <a:lstStyle/>
          <a:p>
            <a:endParaRPr lang="it-IT" dirty="0">
              <a:latin typeface="Quattrocento Sans"/>
              <a:ea typeface="Quattrocento Sans"/>
              <a:cs typeface="Quattrocento Sans"/>
              <a:sym typeface="Quattrocento Sans"/>
            </a:endParaRPr>
          </a:p>
          <a:p>
            <a:pPr algn="just"/>
            <a:r>
              <a:rPr lang="it-IT" i="1" dirty="0">
                <a:latin typeface="Quattrocento Sans" panose="020B0502050000020003" pitchFamily="34" charset="0"/>
                <a:sym typeface="Quattrocento Sans"/>
              </a:rPr>
              <a:t>Gestire gli identificativi di sistema: assegnare un identificativo univoco, prevenire che un identificativo venga riutilizzato.</a:t>
            </a:r>
            <a:endParaRPr lang="it-IT" dirty="0">
              <a:latin typeface="Quattrocento Sans" panose="020B0502050000020003" pitchFamily="34" charset="0"/>
              <a:sym typeface="Quattrocento Sans"/>
            </a:endParaRPr>
          </a:p>
          <a:p>
            <a:pPr algn="just"/>
            <a:endParaRPr lang="it-IT" sz="1800" dirty="0">
              <a:latin typeface="Quattrocento Sans"/>
              <a:sym typeface="Quattrocento Sans"/>
            </a:endParaRPr>
          </a:p>
          <a:p>
            <a:pPr algn="just"/>
            <a:r>
              <a:rPr lang="it-IT" dirty="0">
                <a:latin typeface="Quattrocento Sans"/>
                <a:sym typeface="Quattrocento Sans"/>
              </a:rPr>
              <a:t>Tramite </a:t>
            </a:r>
            <a:r>
              <a:rPr lang="it-IT" dirty="0" err="1">
                <a:latin typeface="Quattrocento Sans"/>
                <a:sym typeface="Quattrocento Sans"/>
              </a:rPr>
              <a:t>Keycloak</a:t>
            </a:r>
            <a:r>
              <a:rPr lang="it-IT" dirty="0">
                <a:latin typeface="Quattrocento Sans"/>
                <a:sym typeface="Quattrocento Sans"/>
              </a:rPr>
              <a:t>, in fase di registrazione vengono automaticamente assegnati gli identificativi statici agli utenti della piattaforma. </a:t>
            </a:r>
            <a:r>
              <a:rPr lang="it-IT" dirty="0">
                <a:highlight>
                  <a:srgbClr val="FFFF00"/>
                </a:highlight>
                <a:latin typeface="Quattrocento Sans"/>
                <a:sym typeface="Quattrocento Sans"/>
              </a:rPr>
              <a:t>Gli identificativi sono univoci e vengono mappati in automatico anche rispetto ai dati della logica di business del sistema.</a:t>
            </a:r>
          </a:p>
          <a:p>
            <a:pPr algn="just"/>
            <a:endParaRPr lang="it-IT" dirty="0">
              <a:latin typeface="Quattrocento Sans"/>
              <a:sym typeface="Quattrocento Sans"/>
            </a:endParaRPr>
          </a:p>
          <a:p>
            <a:pPr algn="just"/>
            <a:endParaRPr lang="it-IT" dirty="0">
              <a:latin typeface="Quattrocento Sans"/>
              <a:sym typeface="Quattrocento Sans"/>
            </a:endParaRPr>
          </a:p>
        </p:txBody>
      </p:sp>
      <p:pic>
        <p:nvPicPr>
          <p:cNvPr id="6" name="Immagine 5">
            <a:extLst>
              <a:ext uri="{FF2B5EF4-FFF2-40B4-BE49-F238E27FC236}">
                <a16:creationId xmlns:a16="http://schemas.microsoft.com/office/drawing/2014/main" id="{89164362-09D8-EEB1-1C86-5B783092BA8E}"/>
              </a:ext>
            </a:extLst>
          </p:cNvPr>
          <p:cNvPicPr>
            <a:picLocks noChangeAspect="1"/>
          </p:cNvPicPr>
          <p:nvPr/>
        </p:nvPicPr>
        <p:blipFill>
          <a:blip r:embed="rId2"/>
          <a:stretch>
            <a:fillRect/>
          </a:stretch>
        </p:blipFill>
        <p:spPr>
          <a:xfrm>
            <a:off x="2419927" y="3220611"/>
            <a:ext cx="7186066" cy="335438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cxnSp>
        <p:nvCxnSpPr>
          <p:cNvPr id="11" name="Connettore 2 10">
            <a:extLst>
              <a:ext uri="{FF2B5EF4-FFF2-40B4-BE49-F238E27FC236}">
                <a16:creationId xmlns:a16="http://schemas.microsoft.com/office/drawing/2014/main" id="{7CEC6298-84AA-E6EF-8220-5B5E73E64A29}"/>
              </a:ext>
            </a:extLst>
          </p:cNvPr>
          <p:cNvCxnSpPr/>
          <p:nvPr/>
        </p:nvCxnSpPr>
        <p:spPr>
          <a:xfrm flipH="1">
            <a:off x="5495636" y="4064000"/>
            <a:ext cx="932873" cy="258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12237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en-US"/>
          </a:p>
        </p:txBody>
      </p:sp>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5066067" cy="523220"/>
          </a:xfrm>
          <a:prstGeom prst="rect">
            <a:avLst/>
          </a:prstGeom>
          <a:noFill/>
        </p:spPr>
        <p:txBody>
          <a:bodyPr wrap="none" rtlCol="0">
            <a:spAutoFit/>
          </a:bodyPr>
          <a:lstStyle/>
          <a:p>
            <a:r>
              <a:rPr lang="it-IT" sz="2800"/>
              <a:t>IA-5  </a:t>
            </a:r>
            <a:r>
              <a:rPr lang="it-IT" sz="2800" err="1"/>
              <a:t>Authenticator</a:t>
            </a:r>
            <a:r>
              <a:rPr lang="it-IT" sz="2800"/>
              <a:t> management</a:t>
            </a:r>
          </a:p>
        </p:txBody>
      </p:sp>
      <p:sp>
        <p:nvSpPr>
          <p:cNvPr id="4" name="CasellaDiTesto 3">
            <a:extLst>
              <a:ext uri="{FF2B5EF4-FFF2-40B4-BE49-F238E27FC236}">
                <a16:creationId xmlns:a16="http://schemas.microsoft.com/office/drawing/2014/main" id="{FAA568A4-682A-8842-B3CB-7795C480FA91}"/>
              </a:ext>
            </a:extLst>
          </p:cNvPr>
          <p:cNvSpPr txBox="1"/>
          <p:nvPr/>
        </p:nvSpPr>
        <p:spPr>
          <a:xfrm>
            <a:off x="1011210" y="606347"/>
            <a:ext cx="10169580" cy="6740307"/>
          </a:xfrm>
          <a:prstGeom prst="rect">
            <a:avLst/>
          </a:prstGeom>
          <a:noFill/>
        </p:spPr>
        <p:txBody>
          <a:bodyPr wrap="square" rtlCol="0">
            <a:spAutoFit/>
          </a:bodyPr>
          <a:lstStyle/>
          <a:p>
            <a:endParaRPr lang="it-IT" dirty="0">
              <a:latin typeface="Quattrocento Sans"/>
              <a:ea typeface="Quattrocento Sans"/>
              <a:cs typeface="Quattrocento Sans"/>
              <a:sym typeface="Quattrocento Sans"/>
            </a:endParaRPr>
          </a:p>
          <a:p>
            <a:pPr algn="just"/>
            <a:r>
              <a:rPr lang="it-IT" i="1" dirty="0">
                <a:latin typeface="Quattrocento Sans" panose="020B0502050000020003" pitchFamily="34" charset="0"/>
                <a:sym typeface="Quattrocento Sans"/>
              </a:rPr>
              <a:t>Gestire gli autenticatori: stabilire che gli autenticatori abbiano le risorse per l’uso previsto, assicurare che gli autenticatori siano abbastanza resistenti, generare autenticatori di default prima del primo utilizzo, modificare o aggiornare gli autenticatori, proteggere il contenuto da rivelazioni non autorizzate.</a:t>
            </a:r>
          </a:p>
          <a:p>
            <a:pPr algn="just"/>
            <a:endParaRPr lang="it-IT" sz="1800" dirty="0">
              <a:latin typeface="Quattrocento Sans"/>
              <a:sym typeface="Quattrocento Sans"/>
            </a:endParaRPr>
          </a:p>
          <a:p>
            <a:pPr algn="just"/>
            <a:r>
              <a:rPr lang="it-IT" dirty="0">
                <a:latin typeface="Quattrocento Sans"/>
                <a:sym typeface="Quattrocento Sans"/>
              </a:rPr>
              <a:t>Tramite </a:t>
            </a:r>
            <a:r>
              <a:rPr lang="it-IT" dirty="0" err="1">
                <a:latin typeface="Quattrocento Sans"/>
                <a:sym typeface="Quattrocento Sans"/>
              </a:rPr>
              <a:t>Keycloak</a:t>
            </a:r>
            <a:r>
              <a:rPr lang="it-IT" dirty="0">
                <a:latin typeface="Quattrocento Sans"/>
                <a:sym typeface="Quattrocento Sans"/>
              </a:rPr>
              <a:t>, si impongono regole e restrizioni per le caratteristiche degli autenticatori: vincoli sulle password, vincoli sui codici OTP. Il sistema gestisce il recupero della password. Inoltre, le credenziali sono protette tramite algoritmo PBKDF2 (Password-</a:t>
            </a:r>
            <a:r>
              <a:rPr lang="it-IT" dirty="0" err="1">
                <a:latin typeface="Quattrocento Sans"/>
                <a:sym typeface="Quattrocento Sans"/>
              </a:rPr>
              <a:t>Based</a:t>
            </a:r>
            <a:r>
              <a:rPr lang="it-IT" dirty="0">
                <a:latin typeface="Quattrocento Sans"/>
                <a:sym typeface="Quattrocento Sans"/>
              </a:rPr>
              <a:t> Key </a:t>
            </a:r>
            <a:r>
              <a:rPr lang="it-IT" dirty="0" err="1">
                <a:latin typeface="Quattrocento Sans"/>
                <a:sym typeface="Quattrocento Sans"/>
              </a:rPr>
              <a:t>Derivation</a:t>
            </a:r>
            <a:r>
              <a:rPr lang="it-IT" dirty="0">
                <a:latin typeface="Quattrocento Sans"/>
                <a:sym typeface="Quattrocento Sans"/>
              </a:rPr>
              <a:t> </a:t>
            </a:r>
            <a:r>
              <a:rPr lang="it-IT" dirty="0" err="1">
                <a:latin typeface="Quattrocento Sans"/>
                <a:sym typeface="Quattrocento Sans"/>
              </a:rPr>
              <a:t>Function</a:t>
            </a:r>
            <a:r>
              <a:rPr lang="it-IT" dirty="0">
                <a:latin typeface="Quattrocento Sans"/>
                <a:sym typeface="Quattrocento Sans"/>
              </a:rPr>
              <a:t>) e salvate in un database separato da quello applicativo.</a:t>
            </a:r>
          </a:p>
          <a:p>
            <a:pPr algn="just"/>
            <a:endParaRPr lang="it-IT" dirty="0">
              <a:latin typeface="Quattrocento Sans"/>
              <a:sym typeface="Quattrocento Sans"/>
            </a:endParaRPr>
          </a:p>
          <a:p>
            <a:pPr algn="just"/>
            <a:r>
              <a:rPr lang="it-IT" dirty="0">
                <a:latin typeface="Quattrocento Sans"/>
                <a:sym typeface="Quattrocento Sans"/>
              </a:rPr>
              <a:t>Enhancement realizzati:</a:t>
            </a:r>
          </a:p>
          <a:p>
            <a:pPr algn="just"/>
            <a:endParaRPr lang="it-IT" dirty="0">
              <a:latin typeface="Quattrocento Sans"/>
              <a:sym typeface="Quattrocento Sans"/>
            </a:endParaRPr>
          </a:p>
          <a:p>
            <a:pPr algn="just"/>
            <a:r>
              <a:rPr lang="it-IT" dirty="0">
                <a:latin typeface="Quattrocento Sans"/>
                <a:sym typeface="Quattrocento Sans"/>
              </a:rPr>
              <a:t>(1)-(4) </a:t>
            </a:r>
            <a:r>
              <a:rPr lang="it-IT" b="1" dirty="0">
                <a:latin typeface="Quattrocento Sans"/>
                <a:sym typeface="Quattrocento Sans"/>
              </a:rPr>
              <a:t>Password </a:t>
            </a:r>
            <a:r>
              <a:rPr lang="it-IT" b="1" dirty="0" err="1">
                <a:latin typeface="Quattrocento Sans"/>
                <a:sym typeface="Quattrocento Sans"/>
              </a:rPr>
              <a:t>based</a:t>
            </a:r>
            <a:r>
              <a:rPr lang="it-IT" b="1" dirty="0">
                <a:latin typeface="Quattrocento Sans"/>
                <a:sym typeface="Quattrocento Sans"/>
              </a:rPr>
              <a:t> authentication</a:t>
            </a:r>
            <a:r>
              <a:rPr lang="it-IT" dirty="0">
                <a:latin typeface="Quattrocento Sans"/>
                <a:sym typeface="Quattrocento Sans"/>
              </a:rPr>
              <a:t>: mantenere una lista aggiornata di password più comuni, verificare che le password rispettino i vincoli (</a:t>
            </a:r>
            <a:r>
              <a:rPr lang="it-IT" i="1" dirty="0">
                <a:latin typeface="Quattrocento Sans"/>
                <a:sym typeface="Quattrocento Sans"/>
              </a:rPr>
              <a:t>regole di complessità</a:t>
            </a:r>
            <a:r>
              <a:rPr lang="it-IT" dirty="0">
                <a:latin typeface="Quattrocento Sans"/>
                <a:sym typeface="Quattrocento Sans"/>
              </a:rPr>
              <a:t>), password trasmesse solo su canali protetti, memorizzazione sicura delle password tramite </a:t>
            </a:r>
            <a:r>
              <a:rPr lang="it-IT" dirty="0" err="1">
                <a:latin typeface="Quattrocento Sans"/>
                <a:sym typeface="Quattrocento Sans"/>
              </a:rPr>
              <a:t>hashing</a:t>
            </a:r>
            <a:r>
              <a:rPr lang="it-IT" dirty="0">
                <a:latin typeface="Quattrocento Sans"/>
                <a:sym typeface="Quattrocento Sans"/>
              </a:rPr>
              <a:t> con </a:t>
            </a:r>
            <a:r>
              <a:rPr lang="it-IT" dirty="0" err="1">
                <a:latin typeface="Quattrocento Sans"/>
                <a:sym typeface="Quattrocento Sans"/>
              </a:rPr>
              <a:t>salt</a:t>
            </a:r>
            <a:r>
              <a:rPr lang="it-IT" dirty="0">
                <a:latin typeface="Quattrocento Sans"/>
                <a:sym typeface="Quattrocento Sans"/>
              </a:rPr>
              <a:t>.</a:t>
            </a:r>
          </a:p>
          <a:p>
            <a:pPr algn="just"/>
            <a:endParaRPr lang="it-IT" dirty="0">
              <a:latin typeface="Quattrocento Sans"/>
              <a:sym typeface="Quattrocento Sans"/>
            </a:endParaRPr>
          </a:p>
          <a:p>
            <a:pPr algn="just"/>
            <a:r>
              <a:rPr lang="it-IT" dirty="0">
                <a:latin typeface="Quattrocento Sans"/>
                <a:sym typeface="Quattrocento Sans"/>
              </a:rPr>
              <a:t>(6) </a:t>
            </a:r>
            <a:r>
              <a:rPr lang="it-IT" b="1" dirty="0" err="1">
                <a:latin typeface="Quattrocento Sans"/>
                <a:sym typeface="Quattrocento Sans"/>
              </a:rPr>
              <a:t>Protection</a:t>
            </a:r>
            <a:r>
              <a:rPr lang="it-IT" b="1" dirty="0">
                <a:latin typeface="Quattrocento Sans"/>
                <a:sym typeface="Quattrocento Sans"/>
              </a:rPr>
              <a:t> of </a:t>
            </a:r>
            <a:r>
              <a:rPr lang="it-IT" b="1" dirty="0" err="1">
                <a:latin typeface="Quattrocento Sans"/>
                <a:sym typeface="Quattrocento Sans"/>
              </a:rPr>
              <a:t>authenticators</a:t>
            </a:r>
            <a:r>
              <a:rPr lang="it-IT" dirty="0">
                <a:latin typeface="Quattrocento Sans"/>
                <a:sym typeface="Quattrocento Sans"/>
              </a:rPr>
              <a:t>: proteggere gli autenticatori in modo adeguato rispetto alle categorie di sicurezza dell’informazione a cui l’autenticatore permette di accedere.</a:t>
            </a:r>
          </a:p>
          <a:p>
            <a:pPr algn="just"/>
            <a:r>
              <a:rPr lang="it-IT" dirty="0">
                <a:latin typeface="Quattrocento Sans"/>
                <a:sym typeface="Quattrocento Sans"/>
              </a:rPr>
              <a:t>-La fase di autenticazione all’Identity Provider </a:t>
            </a:r>
            <a:r>
              <a:rPr lang="it-IT" dirty="0" err="1">
                <a:latin typeface="Quattrocento Sans"/>
                <a:sym typeface="Quattrocento Sans"/>
              </a:rPr>
              <a:t>Keycloak</a:t>
            </a:r>
            <a:r>
              <a:rPr lang="it-IT" dirty="0">
                <a:latin typeface="Quattrocento Sans"/>
                <a:sym typeface="Quattrocento Sans"/>
              </a:rPr>
              <a:t> è separato dalla fase applicativa tramite il </a:t>
            </a:r>
            <a:r>
              <a:rPr lang="it-IT" dirty="0" err="1">
                <a:latin typeface="Quattrocento Sans"/>
                <a:sym typeface="Quattrocento Sans"/>
              </a:rPr>
              <a:t>redirecting</a:t>
            </a:r>
            <a:r>
              <a:rPr lang="it-IT" dirty="0">
                <a:latin typeface="Quattrocento Sans"/>
                <a:sym typeface="Quattrocento Sans"/>
              </a:rPr>
              <a:t> di 	</a:t>
            </a:r>
            <a:r>
              <a:rPr lang="it-IT" dirty="0" err="1">
                <a:latin typeface="Quattrocento Sans"/>
                <a:sym typeface="Quattrocento Sans"/>
              </a:rPr>
              <a:t>Nginx</a:t>
            </a:r>
            <a:r>
              <a:rPr lang="it-IT" dirty="0">
                <a:latin typeface="Quattrocento Sans"/>
                <a:sym typeface="Quattrocento Sans"/>
              </a:rPr>
              <a:t>, dunque gli autenticatori vengono isolati rispetto all’Application Server. Inoltre la comunicazione tra utente e sistema avviene tramite HTTPS.</a:t>
            </a:r>
          </a:p>
          <a:p>
            <a:pPr marL="285750" indent="-285750" algn="just">
              <a:buFont typeface="Arial" panose="020B0604020202020204" pitchFamily="34" charset="0"/>
              <a:buChar char="•"/>
            </a:pPr>
            <a:endParaRPr lang="it-IT" dirty="0">
              <a:latin typeface="Quattrocento Sans"/>
              <a:sym typeface="Quattrocento Sans"/>
            </a:endParaRPr>
          </a:p>
          <a:p>
            <a:pPr algn="just"/>
            <a:endParaRPr lang="it-IT" dirty="0">
              <a:latin typeface="Quattrocento Sans"/>
              <a:sym typeface="Quattrocento Sans"/>
            </a:endParaRPr>
          </a:p>
        </p:txBody>
      </p:sp>
    </p:spTree>
    <p:extLst>
      <p:ext uri="{BB962C8B-B14F-4D97-AF65-F5344CB8AC3E}">
        <p14:creationId xmlns:p14="http://schemas.microsoft.com/office/powerpoint/2010/main" val="2482812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olo 1">
            <a:extLst>
              <a:ext uri="{FF2B5EF4-FFF2-40B4-BE49-F238E27FC236}">
                <a16:creationId xmlns:a16="http://schemas.microsoft.com/office/drawing/2014/main" id="{440B115A-3D39-016F-36B5-EAB1C3509022}"/>
              </a:ext>
            </a:extLst>
          </p:cNvPr>
          <p:cNvSpPr>
            <a:spLocks noGrp="1"/>
          </p:cNvSpPr>
          <p:nvPr>
            <p:ph type="title"/>
          </p:nvPr>
        </p:nvSpPr>
        <p:spPr>
          <a:xfrm>
            <a:off x="1600754" y="1087374"/>
            <a:ext cx="8983489" cy="1000978"/>
          </a:xfrm>
        </p:spPr>
        <p:txBody>
          <a:bodyPr>
            <a:normAutofit/>
          </a:bodyPr>
          <a:lstStyle/>
          <a:p>
            <a:r>
              <a:rPr lang="it-IT"/>
              <a:t>Architettura</a:t>
            </a:r>
          </a:p>
        </p:txBody>
      </p:sp>
      <p:sp>
        <p:nvSpPr>
          <p:cNvPr id="7"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egnaposto contenuto 2">
            <a:extLst>
              <a:ext uri="{FF2B5EF4-FFF2-40B4-BE49-F238E27FC236}">
                <a16:creationId xmlns:a16="http://schemas.microsoft.com/office/drawing/2014/main" id="{61D68D4C-D337-CBB7-2810-4ED4BE2A3577}"/>
              </a:ext>
            </a:extLst>
          </p:cNvPr>
          <p:cNvSpPr>
            <a:spLocks noGrp="1"/>
          </p:cNvSpPr>
          <p:nvPr>
            <p:ph idx="1"/>
          </p:nvPr>
        </p:nvSpPr>
        <p:spPr>
          <a:xfrm>
            <a:off x="1600753" y="2535446"/>
            <a:ext cx="8983489" cy="3554457"/>
          </a:xfrm>
        </p:spPr>
        <p:txBody>
          <a:bodyPr>
            <a:normAutofit/>
          </a:bodyPr>
          <a:lstStyle/>
          <a:p>
            <a:pPr marL="0" indent="0">
              <a:buNone/>
            </a:pPr>
            <a:r>
              <a:rPr lang="it-IT">
                <a:solidFill>
                  <a:schemeClr val="tx1"/>
                </a:solidFill>
              </a:rPr>
              <a:t>L’applicazione è stata progettata come un’architettura </a:t>
            </a:r>
            <a:r>
              <a:rPr lang="it-IT" i="1">
                <a:solidFill>
                  <a:schemeClr val="tx1"/>
                </a:solidFill>
              </a:rPr>
              <a:t>Service-oriented.</a:t>
            </a:r>
          </a:p>
          <a:p>
            <a:r>
              <a:rPr lang="it-IT">
                <a:solidFill>
                  <a:schemeClr val="tx1"/>
                </a:solidFill>
              </a:rPr>
              <a:t>Deployment del sistema in locale sfruttando </a:t>
            </a:r>
            <a:r>
              <a:rPr lang="it-IT" b="1">
                <a:solidFill>
                  <a:schemeClr val="tx1"/>
                </a:solidFill>
              </a:rPr>
              <a:t>Docker</a:t>
            </a:r>
            <a:r>
              <a:rPr lang="it-IT">
                <a:solidFill>
                  <a:schemeClr val="tx1"/>
                </a:solidFill>
              </a:rPr>
              <a:t>.</a:t>
            </a:r>
          </a:p>
          <a:p>
            <a:r>
              <a:rPr lang="it-IT">
                <a:solidFill>
                  <a:schemeClr val="tx1"/>
                </a:solidFill>
              </a:rPr>
              <a:t>Successivamente, deployment su infrastruttura cloud </a:t>
            </a:r>
            <a:r>
              <a:rPr lang="it-IT" b="1" i="1">
                <a:solidFill>
                  <a:schemeClr val="tx1"/>
                </a:solidFill>
              </a:rPr>
              <a:t>Azure</a:t>
            </a:r>
            <a:r>
              <a:rPr lang="it-IT">
                <a:solidFill>
                  <a:schemeClr val="tx1"/>
                </a:solidFill>
              </a:rPr>
              <a:t>.</a:t>
            </a:r>
          </a:p>
          <a:p>
            <a:pPr marL="0" indent="0">
              <a:buNone/>
            </a:pPr>
            <a:r>
              <a:rPr lang="it-IT">
                <a:solidFill>
                  <a:schemeClr val="tx1"/>
                </a:solidFill>
              </a:rPr>
              <a:t>In entrambi i casi, si utilizza </a:t>
            </a:r>
            <a:r>
              <a:rPr lang="it-IT" b="1" i="1">
                <a:solidFill>
                  <a:schemeClr val="tx1"/>
                </a:solidFill>
              </a:rPr>
              <a:t>Docker Compose </a:t>
            </a:r>
            <a:r>
              <a:rPr lang="it-IT">
                <a:solidFill>
                  <a:schemeClr val="tx1"/>
                </a:solidFill>
              </a:rPr>
              <a:t>per orchestrare i vari </a:t>
            </a:r>
            <a:r>
              <a:rPr lang="it-IT" i="1">
                <a:solidFill>
                  <a:schemeClr val="tx1"/>
                </a:solidFill>
              </a:rPr>
              <a:t>Container</a:t>
            </a:r>
            <a:r>
              <a:rPr lang="it-IT">
                <a:solidFill>
                  <a:schemeClr val="tx1"/>
                </a:solidFill>
              </a:rPr>
              <a:t>.</a:t>
            </a:r>
          </a:p>
        </p:txBody>
      </p:sp>
    </p:spTree>
    <p:extLst>
      <p:ext uri="{BB962C8B-B14F-4D97-AF65-F5344CB8AC3E}">
        <p14:creationId xmlns:p14="http://schemas.microsoft.com/office/powerpoint/2010/main" val="30153178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en-US"/>
          </a:p>
        </p:txBody>
      </p:sp>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5066067" cy="523220"/>
          </a:xfrm>
          <a:prstGeom prst="rect">
            <a:avLst/>
          </a:prstGeom>
          <a:noFill/>
        </p:spPr>
        <p:txBody>
          <a:bodyPr wrap="none" rtlCol="0">
            <a:spAutoFit/>
          </a:bodyPr>
          <a:lstStyle/>
          <a:p>
            <a:r>
              <a:rPr lang="it-IT" sz="2800"/>
              <a:t>IA-5  </a:t>
            </a:r>
            <a:r>
              <a:rPr lang="it-IT" sz="2800" err="1"/>
              <a:t>Authenticator</a:t>
            </a:r>
            <a:r>
              <a:rPr lang="it-IT" sz="2800"/>
              <a:t> management</a:t>
            </a:r>
          </a:p>
        </p:txBody>
      </p:sp>
      <p:sp>
        <p:nvSpPr>
          <p:cNvPr id="4" name="CasellaDiTesto 3">
            <a:extLst>
              <a:ext uri="{FF2B5EF4-FFF2-40B4-BE49-F238E27FC236}">
                <a16:creationId xmlns:a16="http://schemas.microsoft.com/office/drawing/2014/main" id="{FAA568A4-682A-8842-B3CB-7795C480FA91}"/>
              </a:ext>
            </a:extLst>
          </p:cNvPr>
          <p:cNvSpPr txBox="1"/>
          <p:nvPr/>
        </p:nvSpPr>
        <p:spPr>
          <a:xfrm>
            <a:off x="1011210" y="1224119"/>
            <a:ext cx="2963323" cy="646331"/>
          </a:xfrm>
          <a:prstGeom prst="rect">
            <a:avLst/>
          </a:prstGeom>
          <a:noFill/>
        </p:spPr>
        <p:txBody>
          <a:bodyPr wrap="square" rtlCol="0">
            <a:spAutoFit/>
          </a:bodyPr>
          <a:lstStyle/>
          <a:p>
            <a:pPr algn="just"/>
            <a:r>
              <a:rPr lang="it-IT">
                <a:latin typeface="Quattrocento Sans"/>
                <a:sym typeface="Quattrocento Sans"/>
              </a:rPr>
              <a:t>Vincoli sulle password:</a:t>
            </a:r>
          </a:p>
          <a:p>
            <a:pPr algn="just"/>
            <a:endParaRPr lang="it-IT">
              <a:latin typeface="Quattrocento Sans"/>
              <a:sym typeface="Quattrocento Sans"/>
            </a:endParaRPr>
          </a:p>
        </p:txBody>
      </p:sp>
      <p:pic>
        <p:nvPicPr>
          <p:cNvPr id="6" name="Immagine 5">
            <a:extLst>
              <a:ext uri="{FF2B5EF4-FFF2-40B4-BE49-F238E27FC236}">
                <a16:creationId xmlns:a16="http://schemas.microsoft.com/office/drawing/2014/main" id="{266E4947-4AC7-5BFE-D148-679EE0E634DA}"/>
              </a:ext>
            </a:extLst>
          </p:cNvPr>
          <p:cNvPicPr>
            <a:picLocks noChangeAspect="1"/>
          </p:cNvPicPr>
          <p:nvPr/>
        </p:nvPicPr>
        <p:blipFill>
          <a:blip r:embed="rId2"/>
          <a:stretch>
            <a:fillRect/>
          </a:stretch>
        </p:blipFill>
        <p:spPr>
          <a:xfrm>
            <a:off x="1506260" y="1870450"/>
            <a:ext cx="2963323" cy="463512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7" name="Immagine 6">
            <a:extLst>
              <a:ext uri="{FF2B5EF4-FFF2-40B4-BE49-F238E27FC236}">
                <a16:creationId xmlns:a16="http://schemas.microsoft.com/office/drawing/2014/main" id="{D61B224D-DF39-981B-9D86-02F6295266F2}"/>
              </a:ext>
            </a:extLst>
          </p:cNvPr>
          <p:cNvPicPr>
            <a:picLocks noChangeAspect="1"/>
          </p:cNvPicPr>
          <p:nvPr/>
        </p:nvPicPr>
        <p:blipFill rotWithShape="1">
          <a:blip r:embed="rId3"/>
          <a:srcRect r="45570"/>
          <a:stretch/>
        </p:blipFill>
        <p:spPr>
          <a:xfrm>
            <a:off x="6372919" y="1870449"/>
            <a:ext cx="3570385" cy="247153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8" name="CasellaDiTesto 7">
            <a:extLst>
              <a:ext uri="{FF2B5EF4-FFF2-40B4-BE49-F238E27FC236}">
                <a16:creationId xmlns:a16="http://schemas.microsoft.com/office/drawing/2014/main" id="{893D4A93-AD95-28F3-29E2-E359E32ED5D4}"/>
              </a:ext>
            </a:extLst>
          </p:cNvPr>
          <p:cNvSpPr txBox="1"/>
          <p:nvPr/>
        </p:nvSpPr>
        <p:spPr>
          <a:xfrm>
            <a:off x="6372919" y="1224118"/>
            <a:ext cx="2963323" cy="646331"/>
          </a:xfrm>
          <a:prstGeom prst="rect">
            <a:avLst/>
          </a:prstGeom>
          <a:noFill/>
        </p:spPr>
        <p:txBody>
          <a:bodyPr wrap="square" rtlCol="0">
            <a:spAutoFit/>
          </a:bodyPr>
          <a:lstStyle/>
          <a:p>
            <a:pPr algn="just"/>
            <a:r>
              <a:rPr lang="it-IT">
                <a:latin typeface="Quattrocento Sans"/>
                <a:sym typeface="Quattrocento Sans"/>
              </a:rPr>
              <a:t>Vincoli sugli OTP:</a:t>
            </a:r>
          </a:p>
          <a:p>
            <a:pPr algn="just"/>
            <a:endParaRPr lang="it-IT">
              <a:latin typeface="Quattrocento Sans"/>
              <a:sym typeface="Quattrocento Sans"/>
            </a:endParaRPr>
          </a:p>
        </p:txBody>
      </p:sp>
    </p:spTree>
    <p:extLst>
      <p:ext uri="{BB962C8B-B14F-4D97-AF65-F5344CB8AC3E}">
        <p14:creationId xmlns:p14="http://schemas.microsoft.com/office/powerpoint/2010/main" val="31346929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en-US"/>
          </a:p>
        </p:txBody>
      </p:sp>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4524252" cy="523220"/>
          </a:xfrm>
          <a:prstGeom prst="rect">
            <a:avLst/>
          </a:prstGeom>
          <a:noFill/>
        </p:spPr>
        <p:txBody>
          <a:bodyPr wrap="none" rtlCol="0">
            <a:spAutoFit/>
          </a:bodyPr>
          <a:lstStyle/>
          <a:p>
            <a:r>
              <a:rPr lang="it-IT" sz="2800"/>
              <a:t>IA-6 Authentication feedback</a:t>
            </a:r>
          </a:p>
        </p:txBody>
      </p:sp>
      <p:sp>
        <p:nvSpPr>
          <p:cNvPr id="4" name="CasellaDiTesto 3">
            <a:extLst>
              <a:ext uri="{FF2B5EF4-FFF2-40B4-BE49-F238E27FC236}">
                <a16:creationId xmlns:a16="http://schemas.microsoft.com/office/drawing/2014/main" id="{FAA568A4-682A-8842-B3CB-7795C480FA91}"/>
              </a:ext>
            </a:extLst>
          </p:cNvPr>
          <p:cNvSpPr txBox="1"/>
          <p:nvPr/>
        </p:nvSpPr>
        <p:spPr>
          <a:xfrm>
            <a:off x="1011210" y="726420"/>
            <a:ext cx="10169580" cy="2308324"/>
          </a:xfrm>
          <a:prstGeom prst="rect">
            <a:avLst/>
          </a:prstGeom>
          <a:noFill/>
        </p:spPr>
        <p:txBody>
          <a:bodyPr wrap="square" rtlCol="0">
            <a:spAutoFit/>
          </a:bodyPr>
          <a:lstStyle/>
          <a:p>
            <a:endParaRPr lang="it-IT">
              <a:latin typeface="Quattrocento Sans"/>
              <a:ea typeface="Quattrocento Sans"/>
              <a:cs typeface="Quattrocento Sans"/>
              <a:sym typeface="Quattrocento Sans"/>
            </a:endParaRPr>
          </a:p>
          <a:p>
            <a:pPr algn="just"/>
            <a:r>
              <a:rPr lang="it-IT" i="1">
                <a:latin typeface="Quattrocento Sans" panose="020B0502050000020003" pitchFamily="34" charset="0"/>
                <a:sym typeface="Quattrocento Sans"/>
              </a:rPr>
              <a:t>Oscurare il feedback di informazioni di autenticazione durante il processo di autenticazione per proteggere l’informazione da possibili exploit.</a:t>
            </a:r>
          </a:p>
          <a:p>
            <a:pPr algn="just"/>
            <a:endParaRPr lang="it-IT" i="1">
              <a:latin typeface="Quattrocento Sans" panose="020B0502050000020003" pitchFamily="34" charset="0"/>
              <a:sym typeface="Quattrocento Sans"/>
            </a:endParaRPr>
          </a:p>
          <a:p>
            <a:pPr algn="just"/>
            <a:r>
              <a:rPr lang="it-IT">
                <a:latin typeface="Quattrocento Sans" panose="020B0502050000020003" pitchFamily="34" charset="0"/>
                <a:sym typeface="Quattrocento Sans"/>
              </a:rPr>
              <a:t>I caratteri digitati all’interno del </a:t>
            </a:r>
            <a:r>
              <a:rPr lang="it-IT" err="1">
                <a:latin typeface="Quattrocento Sans" panose="020B0502050000020003" pitchFamily="34" charset="0"/>
                <a:sym typeface="Quattrocento Sans"/>
              </a:rPr>
              <a:t>form</a:t>
            </a:r>
            <a:r>
              <a:rPr lang="it-IT">
                <a:latin typeface="Quattrocento Sans" panose="020B0502050000020003" pitchFamily="34" charset="0"/>
                <a:sym typeface="Quattrocento Sans"/>
              </a:rPr>
              <a:t> della password vengono automaticamente oscurati.</a:t>
            </a:r>
          </a:p>
          <a:p>
            <a:pPr algn="just"/>
            <a:endParaRPr lang="it-IT" i="1">
              <a:latin typeface="Quattrocento Sans" panose="020B0502050000020003" pitchFamily="34" charset="0"/>
              <a:sym typeface="Quattrocento Sans"/>
            </a:endParaRPr>
          </a:p>
          <a:p>
            <a:pPr algn="just"/>
            <a:endParaRPr lang="it-IT">
              <a:latin typeface="Quattrocento Sans"/>
              <a:sym typeface="Quattrocento Sans"/>
            </a:endParaRPr>
          </a:p>
          <a:p>
            <a:pPr algn="just"/>
            <a:endParaRPr lang="it-IT">
              <a:latin typeface="Quattrocento Sans"/>
              <a:sym typeface="Quattrocento Sans"/>
            </a:endParaRPr>
          </a:p>
        </p:txBody>
      </p:sp>
      <p:pic>
        <p:nvPicPr>
          <p:cNvPr id="6" name="Immagine 5">
            <a:extLst>
              <a:ext uri="{FF2B5EF4-FFF2-40B4-BE49-F238E27FC236}">
                <a16:creationId xmlns:a16="http://schemas.microsoft.com/office/drawing/2014/main" id="{8D19D690-7854-1AA3-D7AF-CCF80309E75F}"/>
              </a:ext>
            </a:extLst>
          </p:cNvPr>
          <p:cNvPicPr>
            <a:picLocks noChangeAspect="1"/>
          </p:cNvPicPr>
          <p:nvPr/>
        </p:nvPicPr>
        <p:blipFill>
          <a:blip r:embed="rId2"/>
          <a:stretch>
            <a:fillRect/>
          </a:stretch>
        </p:blipFill>
        <p:spPr>
          <a:xfrm>
            <a:off x="4250056" y="2578076"/>
            <a:ext cx="3377465" cy="382422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496437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en-US"/>
          </a:p>
        </p:txBody>
      </p:sp>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6870022" cy="523220"/>
          </a:xfrm>
          <a:prstGeom prst="rect">
            <a:avLst/>
          </a:prstGeom>
          <a:noFill/>
        </p:spPr>
        <p:txBody>
          <a:bodyPr wrap="none" rtlCol="0">
            <a:spAutoFit/>
          </a:bodyPr>
          <a:lstStyle/>
          <a:p>
            <a:r>
              <a:rPr lang="it-IT" sz="2800"/>
              <a:t>IA-9 Service </a:t>
            </a:r>
            <a:r>
              <a:rPr lang="it-IT" sz="2800" err="1"/>
              <a:t>identification</a:t>
            </a:r>
            <a:r>
              <a:rPr lang="it-IT" sz="2800"/>
              <a:t> and authentication</a:t>
            </a:r>
          </a:p>
        </p:txBody>
      </p:sp>
      <p:sp>
        <p:nvSpPr>
          <p:cNvPr id="4" name="CasellaDiTesto 3">
            <a:extLst>
              <a:ext uri="{FF2B5EF4-FFF2-40B4-BE49-F238E27FC236}">
                <a16:creationId xmlns:a16="http://schemas.microsoft.com/office/drawing/2014/main" id="{FAA568A4-682A-8842-B3CB-7795C480FA91}"/>
              </a:ext>
            </a:extLst>
          </p:cNvPr>
          <p:cNvSpPr txBox="1"/>
          <p:nvPr/>
        </p:nvSpPr>
        <p:spPr>
          <a:xfrm>
            <a:off x="1011210" y="1132820"/>
            <a:ext cx="10169580" cy="4247317"/>
          </a:xfrm>
          <a:prstGeom prst="rect">
            <a:avLst/>
          </a:prstGeom>
          <a:noFill/>
        </p:spPr>
        <p:txBody>
          <a:bodyPr wrap="square" lIns="91440" tIns="45720" rIns="91440" bIns="45720" rtlCol="0" anchor="t">
            <a:spAutoFit/>
          </a:bodyPr>
          <a:lstStyle/>
          <a:p>
            <a:endParaRPr lang="it-IT" dirty="0">
              <a:latin typeface="Quattrocento Sans"/>
              <a:ea typeface="Quattrocento Sans"/>
              <a:cs typeface="Quattrocento Sans"/>
              <a:sym typeface="Quattrocento Sans"/>
            </a:endParaRPr>
          </a:p>
          <a:p>
            <a:pPr algn="just"/>
            <a:r>
              <a:rPr lang="it-IT" i="1">
                <a:latin typeface="Quattrocento Sans"/>
                <a:sym typeface="Quattrocento Sans"/>
              </a:rPr>
              <a:t>Identificare e autenticare univocamente i servizi e le applicazioni prima di stabilire le comunicazioni con altri servizi o applicazioni.</a:t>
            </a:r>
            <a:endParaRPr lang="it-IT" i="1">
              <a:latin typeface="Quattrocento Sans"/>
            </a:endParaRPr>
          </a:p>
          <a:p>
            <a:pPr algn="just"/>
            <a:endParaRPr lang="it-IT" i="1" dirty="0">
              <a:latin typeface="Quattrocento Sans" panose="020B0502050000020003" pitchFamily="34" charset="0"/>
              <a:sym typeface="Quattrocento Sans"/>
            </a:endParaRPr>
          </a:p>
          <a:p>
            <a:pPr algn="just"/>
            <a:r>
              <a:rPr lang="it-IT" dirty="0">
                <a:latin typeface="Quattrocento Sans"/>
                <a:sym typeface="Quattrocento Sans"/>
              </a:rPr>
              <a:t>Parzialmente soddisfatta all’interno del perimetro di sicurezza del sistema, in quanto tra i container le comunicazioni non avvengono tramite HTTPS. </a:t>
            </a:r>
            <a:endParaRPr lang="it-IT" dirty="0">
              <a:latin typeface="Quattrocento Sans" panose="020B0502050000020003" pitchFamily="34" charset="0"/>
            </a:endParaRPr>
          </a:p>
          <a:p>
            <a:pPr algn="just"/>
            <a:endParaRPr lang="it-IT" dirty="0">
              <a:latin typeface="Quattrocento Sans" panose="020B0502050000020003" pitchFamily="34" charset="0"/>
              <a:sym typeface="Quattrocento Sans"/>
            </a:endParaRPr>
          </a:p>
          <a:p>
            <a:pPr algn="just"/>
            <a:r>
              <a:rPr lang="it-IT">
                <a:latin typeface="Quattrocento Sans"/>
                <a:sym typeface="Quattrocento Sans"/>
              </a:rPr>
              <a:t>L’Application Server per poter accedere al </a:t>
            </a:r>
            <a:r>
              <a:rPr lang="it-IT" err="1">
                <a:latin typeface="Quattrocento Sans"/>
                <a:sym typeface="Quattrocento Sans"/>
              </a:rPr>
              <a:t>Vault</a:t>
            </a:r>
            <a:r>
              <a:rPr lang="it-IT">
                <a:latin typeface="Quattrocento Sans"/>
                <a:sym typeface="Quattrocento Sans"/>
              </a:rPr>
              <a:t> è necessario prima che si identifichi ed autentichi. </a:t>
            </a:r>
          </a:p>
          <a:p>
            <a:pPr algn="just"/>
            <a:endParaRPr lang="it-IT">
              <a:latin typeface="Quattrocento Sans" panose="020B0502050000020003" pitchFamily="34" charset="0"/>
            </a:endParaRPr>
          </a:p>
          <a:p>
            <a:pPr algn="just"/>
            <a:r>
              <a:rPr lang="it-IT">
                <a:latin typeface="Quattrocento Sans"/>
                <a:sym typeface="Quattrocento Sans"/>
              </a:rPr>
              <a:t>Per l’accesso al servizio </a:t>
            </a:r>
            <a:r>
              <a:rPr lang="it-IT" err="1">
                <a:latin typeface="Quattrocento Sans"/>
                <a:sym typeface="Quattrocento Sans"/>
              </a:rPr>
              <a:t>Keycloak</a:t>
            </a:r>
            <a:r>
              <a:rPr lang="it-IT">
                <a:latin typeface="Quattrocento Sans"/>
                <a:sym typeface="Quattrocento Sans"/>
              </a:rPr>
              <a:t> da parte dell’Application Server è richiesta l’autenticazione del client </a:t>
            </a:r>
            <a:r>
              <a:rPr lang="it-IT" i="1" err="1">
                <a:latin typeface="Quattrocento Sans"/>
                <a:sym typeface="Quattrocento Sans"/>
              </a:rPr>
              <a:t>nodejs</a:t>
            </a:r>
            <a:r>
              <a:rPr lang="it-IT">
                <a:latin typeface="Quattrocento Sans"/>
                <a:sym typeface="Quattrocento Sans"/>
              </a:rPr>
              <a:t>. </a:t>
            </a:r>
            <a:endParaRPr lang="it-IT">
              <a:latin typeface="Quattrocento Sans" panose="020B0502050000020003" pitchFamily="34" charset="0"/>
            </a:endParaRPr>
          </a:p>
          <a:p>
            <a:pPr algn="just"/>
            <a:endParaRPr lang="it-IT" dirty="0">
              <a:latin typeface="Quattrocento Sans" panose="020B0502050000020003" pitchFamily="34" charset="0"/>
              <a:sym typeface="Quattrocento Sans"/>
            </a:endParaRPr>
          </a:p>
          <a:p>
            <a:pPr algn="just"/>
            <a:r>
              <a:rPr lang="it-IT">
                <a:latin typeface="Quattrocento Sans"/>
                <a:sym typeface="Quattrocento Sans"/>
              </a:rPr>
              <a:t>Per l’accesso al Database sono necessarie le credenziali di amministratore.</a:t>
            </a:r>
            <a:endParaRPr lang="it-IT">
              <a:latin typeface="Quattrocento Sans"/>
            </a:endParaRPr>
          </a:p>
          <a:p>
            <a:pPr algn="just"/>
            <a:endParaRPr lang="it-IT" dirty="0">
              <a:latin typeface="Quattrocento Sans"/>
              <a:sym typeface="Quattrocento Sans"/>
            </a:endParaRPr>
          </a:p>
          <a:p>
            <a:pPr algn="just"/>
            <a:endParaRPr lang="it-IT" dirty="0">
              <a:latin typeface="Quattrocento Sans"/>
              <a:sym typeface="Quattrocento Sans"/>
            </a:endParaRPr>
          </a:p>
        </p:txBody>
      </p:sp>
    </p:spTree>
    <p:extLst>
      <p:ext uri="{BB962C8B-B14F-4D97-AF65-F5344CB8AC3E}">
        <p14:creationId xmlns:p14="http://schemas.microsoft.com/office/powerpoint/2010/main" val="26507340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en-US"/>
          </a:p>
        </p:txBody>
      </p:sp>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3528530" cy="523220"/>
          </a:xfrm>
          <a:prstGeom prst="rect">
            <a:avLst/>
          </a:prstGeom>
          <a:noFill/>
        </p:spPr>
        <p:txBody>
          <a:bodyPr wrap="none" rtlCol="0">
            <a:spAutoFit/>
          </a:bodyPr>
          <a:lstStyle/>
          <a:p>
            <a:r>
              <a:rPr lang="it-IT" sz="2800"/>
              <a:t>IA-12 Identity </a:t>
            </a:r>
            <a:r>
              <a:rPr lang="it-IT" sz="2800" err="1"/>
              <a:t>proofing</a:t>
            </a:r>
            <a:endParaRPr lang="it-IT" sz="2800"/>
          </a:p>
        </p:txBody>
      </p:sp>
      <p:sp>
        <p:nvSpPr>
          <p:cNvPr id="4" name="CasellaDiTesto 3">
            <a:extLst>
              <a:ext uri="{FF2B5EF4-FFF2-40B4-BE49-F238E27FC236}">
                <a16:creationId xmlns:a16="http://schemas.microsoft.com/office/drawing/2014/main" id="{FAA568A4-682A-8842-B3CB-7795C480FA91}"/>
              </a:ext>
            </a:extLst>
          </p:cNvPr>
          <p:cNvSpPr txBox="1"/>
          <p:nvPr/>
        </p:nvSpPr>
        <p:spPr>
          <a:xfrm>
            <a:off x="1011210" y="892675"/>
            <a:ext cx="10169580" cy="4801314"/>
          </a:xfrm>
          <a:prstGeom prst="rect">
            <a:avLst/>
          </a:prstGeom>
          <a:noFill/>
        </p:spPr>
        <p:txBody>
          <a:bodyPr wrap="square" rtlCol="0">
            <a:spAutoFit/>
          </a:bodyPr>
          <a:lstStyle/>
          <a:p>
            <a:endParaRPr lang="it-IT" dirty="0">
              <a:latin typeface="Quattrocento Sans"/>
              <a:ea typeface="Quattrocento Sans"/>
              <a:cs typeface="Quattrocento Sans"/>
              <a:sym typeface="Quattrocento Sans"/>
            </a:endParaRPr>
          </a:p>
          <a:p>
            <a:pPr algn="just"/>
            <a:r>
              <a:rPr lang="it-IT" i="1" dirty="0">
                <a:latin typeface="Quattrocento Sans" panose="020B0502050000020003" pitchFamily="34" charset="0"/>
                <a:sym typeface="Quattrocento Sans"/>
              </a:rPr>
              <a:t>Provare l’identità degli utenti che richiedono degli account per accedere al sistema seguendo appropriati Identity Assurance Level. Risolvere l’identità ad un unico individuo e collezionare, validare e verificare le prove dell’identità.</a:t>
            </a:r>
          </a:p>
          <a:p>
            <a:pPr algn="just"/>
            <a:endParaRPr lang="it-IT" i="1" dirty="0">
              <a:latin typeface="Quattrocento Sans" panose="020B0502050000020003" pitchFamily="34" charset="0"/>
              <a:sym typeface="Quattrocento Sans"/>
            </a:endParaRPr>
          </a:p>
          <a:p>
            <a:pPr algn="just"/>
            <a:r>
              <a:rPr lang="it-IT" dirty="0">
                <a:latin typeface="Quattrocento Sans" panose="020B0502050000020003" pitchFamily="34" charset="0"/>
                <a:sym typeface="Quattrocento Sans"/>
              </a:rPr>
              <a:t>L’Identity Assurance Level indica qual è il grado di fiducia secondo cui l’individuo è realmente chi dichiara di essere. Nel caso di </a:t>
            </a:r>
            <a:r>
              <a:rPr lang="it-IT" dirty="0" err="1">
                <a:latin typeface="Quattrocento Sans" panose="020B0502050000020003" pitchFamily="34" charset="0"/>
                <a:sym typeface="Quattrocento Sans"/>
              </a:rPr>
              <a:t>InBook</a:t>
            </a:r>
            <a:r>
              <a:rPr lang="it-IT" dirty="0">
                <a:latin typeface="Quattrocento Sans" panose="020B0502050000020003" pitchFamily="34" charset="0"/>
                <a:sym typeface="Quattrocento Sans"/>
              </a:rPr>
              <a:t> si realizza IAL-1 per utenti Cliente e Fornitori, come prova di identità si verifica l’email. Per gli utenti Amministratori si realizza IAL-3, poiché questi vengono manualmente inseriti e riconosciuti fisicamente all’interno di </a:t>
            </a:r>
            <a:r>
              <a:rPr lang="it-IT" dirty="0" err="1">
                <a:latin typeface="Quattrocento Sans" panose="020B0502050000020003" pitchFamily="34" charset="0"/>
                <a:sym typeface="Quattrocento Sans"/>
              </a:rPr>
              <a:t>InBook</a:t>
            </a:r>
            <a:r>
              <a:rPr lang="it-IT" dirty="0">
                <a:latin typeface="Quattrocento Sans" panose="020B0502050000020003" pitchFamily="34" charset="0"/>
                <a:sym typeface="Quattrocento Sans"/>
              </a:rPr>
              <a:t>.</a:t>
            </a:r>
          </a:p>
          <a:p>
            <a:pPr algn="just"/>
            <a:endParaRPr lang="it-IT" i="1" dirty="0">
              <a:latin typeface="Quattrocento Sans" panose="020B0502050000020003" pitchFamily="34" charset="0"/>
              <a:sym typeface="Quattrocento Sans"/>
            </a:endParaRPr>
          </a:p>
          <a:p>
            <a:pPr algn="just"/>
            <a:r>
              <a:rPr lang="it-IT" dirty="0">
                <a:latin typeface="Quattrocento Sans" panose="020B0502050000020003" pitchFamily="34" charset="0"/>
                <a:sym typeface="Quattrocento Sans"/>
              </a:rPr>
              <a:t>Enhancement realizzati:</a:t>
            </a:r>
          </a:p>
          <a:p>
            <a:pPr algn="just"/>
            <a:endParaRPr lang="it-IT" dirty="0">
              <a:latin typeface="Quattrocento Sans"/>
              <a:sym typeface="Quattrocento Sans"/>
            </a:endParaRPr>
          </a:p>
          <a:p>
            <a:pPr algn="just"/>
            <a:r>
              <a:rPr lang="it-IT" dirty="0">
                <a:latin typeface="Quattrocento Sans"/>
                <a:sym typeface="Quattrocento Sans"/>
              </a:rPr>
              <a:t>(3) </a:t>
            </a:r>
            <a:r>
              <a:rPr lang="it-IT" b="1" dirty="0">
                <a:latin typeface="Quattrocento Sans"/>
                <a:sym typeface="Quattrocento Sans"/>
              </a:rPr>
              <a:t>Identity </a:t>
            </a:r>
            <a:r>
              <a:rPr lang="it-IT" b="1" dirty="0" err="1">
                <a:latin typeface="Quattrocento Sans"/>
                <a:sym typeface="Quattrocento Sans"/>
              </a:rPr>
              <a:t>Evidence</a:t>
            </a:r>
            <a:r>
              <a:rPr lang="it-IT" b="1" dirty="0">
                <a:latin typeface="Quattrocento Sans"/>
                <a:sym typeface="Quattrocento Sans"/>
              </a:rPr>
              <a:t> </a:t>
            </a:r>
            <a:r>
              <a:rPr lang="it-IT" b="1" dirty="0" err="1">
                <a:latin typeface="Quattrocento Sans"/>
                <a:sym typeface="Quattrocento Sans"/>
              </a:rPr>
              <a:t>validation</a:t>
            </a:r>
            <a:r>
              <a:rPr lang="it-IT" b="1" dirty="0">
                <a:latin typeface="Quattrocento Sans"/>
                <a:sym typeface="Quattrocento Sans"/>
              </a:rPr>
              <a:t> and </a:t>
            </a:r>
            <a:r>
              <a:rPr lang="it-IT" b="1" dirty="0" err="1">
                <a:latin typeface="Quattrocento Sans"/>
                <a:sym typeface="Quattrocento Sans"/>
              </a:rPr>
              <a:t>verification</a:t>
            </a:r>
            <a:r>
              <a:rPr lang="it-IT" dirty="0">
                <a:latin typeface="Quattrocento Sans"/>
                <a:sym typeface="Quattrocento Sans"/>
              </a:rPr>
              <a:t>: richiedere che le prove d’identità siano validate e verificate.</a:t>
            </a:r>
          </a:p>
          <a:p>
            <a:pPr algn="just"/>
            <a:endParaRPr lang="it-IT" dirty="0">
              <a:latin typeface="Quattrocento Sans"/>
              <a:sym typeface="Quattrocento Sans"/>
            </a:endParaRPr>
          </a:p>
          <a:p>
            <a:pPr algn="just"/>
            <a:r>
              <a:rPr lang="it-IT" dirty="0">
                <a:latin typeface="Quattrocento Sans"/>
                <a:sym typeface="Quattrocento Sans"/>
              </a:rPr>
              <a:t>(5) </a:t>
            </a:r>
            <a:r>
              <a:rPr lang="it-IT" b="1" dirty="0" err="1">
                <a:latin typeface="Quattrocento Sans"/>
                <a:sym typeface="Quattrocento Sans"/>
              </a:rPr>
              <a:t>Address</a:t>
            </a:r>
            <a:r>
              <a:rPr lang="it-IT" b="1" dirty="0">
                <a:latin typeface="Quattrocento Sans"/>
                <a:sym typeface="Quattrocento Sans"/>
              </a:rPr>
              <a:t> </a:t>
            </a:r>
            <a:r>
              <a:rPr lang="it-IT" b="1" dirty="0" err="1">
                <a:latin typeface="Quattrocento Sans"/>
                <a:sym typeface="Quattrocento Sans"/>
              </a:rPr>
              <a:t>confirmation</a:t>
            </a:r>
            <a:r>
              <a:rPr lang="it-IT" dirty="0">
                <a:latin typeface="Quattrocento Sans"/>
                <a:sym typeface="Quattrocento Sans"/>
              </a:rPr>
              <a:t>: richiedere che l’avviso di </a:t>
            </a:r>
            <a:r>
              <a:rPr lang="it-IT" i="1" dirty="0" err="1">
                <a:latin typeface="Quattrocento Sans"/>
                <a:sym typeface="Quattrocento Sans"/>
              </a:rPr>
              <a:t>proofing</a:t>
            </a:r>
            <a:r>
              <a:rPr lang="it-IT" dirty="0">
                <a:latin typeface="Quattrocento Sans"/>
                <a:sym typeface="Quattrocento Sans"/>
              </a:rPr>
              <a:t> sia consegnato tramite canale esterno per la verifica dell’utente.</a:t>
            </a:r>
          </a:p>
        </p:txBody>
      </p:sp>
    </p:spTree>
    <p:extLst>
      <p:ext uri="{BB962C8B-B14F-4D97-AF65-F5344CB8AC3E}">
        <p14:creationId xmlns:p14="http://schemas.microsoft.com/office/powerpoint/2010/main" val="14047567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4" name="Rectangle 3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36" name="Rectangle 3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38" name="Rectangle 3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440B115A-3D39-016F-36B5-EAB1C3509022}"/>
              </a:ext>
            </a:extLst>
          </p:cNvPr>
          <p:cNvSpPr>
            <a:spLocks noGrp="1"/>
          </p:cNvSpPr>
          <p:nvPr>
            <p:ph type="title" idx="4294967295"/>
          </p:nvPr>
        </p:nvSpPr>
        <p:spPr>
          <a:xfrm>
            <a:off x="3722622" y="1298448"/>
            <a:ext cx="7187529" cy="2951819"/>
          </a:xfrm>
        </p:spPr>
        <p:txBody>
          <a:bodyPr vert="horz" lIns="91440" tIns="45720" rIns="91440" bIns="45720" rtlCol="0" anchor="b">
            <a:normAutofit fontScale="90000"/>
          </a:bodyPr>
          <a:lstStyle/>
          <a:p>
            <a:r>
              <a:rPr lang="en-US" sz="5800" spc="-100" err="1"/>
              <a:t>Famiglie</a:t>
            </a:r>
            <a:r>
              <a:rPr lang="en-US" sz="5800" spc="-100"/>
              <a:t> di </a:t>
            </a:r>
            <a:r>
              <a:rPr lang="en-US" sz="5800" spc="-100" err="1"/>
              <a:t>controlli</a:t>
            </a:r>
            <a:r>
              <a:rPr lang="en-US" sz="5800" spc="-100"/>
              <a:t>: System and Communications Protection(SC)</a:t>
            </a:r>
          </a:p>
        </p:txBody>
      </p:sp>
      <p:sp>
        <p:nvSpPr>
          <p:cNvPr id="40" name="Rectangle 3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99974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182880" algn="l" defTabSz="914400" rtl="0" eaLnBrk="1" fontAlgn="auto" latinLnBrk="0" hangingPunct="1">
              <a:lnSpc>
                <a:spcPct val="90000"/>
              </a:lnSpc>
              <a:spcBef>
                <a:spcPts val="1200"/>
              </a:spcBef>
              <a:spcAft>
                <a:spcPts val="0"/>
              </a:spcAft>
              <a:buClr>
                <a:srgbClr val="40BAD2"/>
              </a:buClr>
              <a:buSzTx/>
              <a:buFont typeface="Wingdings 2" pitchFamily="18" charset="2"/>
              <a:buChar char=""/>
              <a:tabLst/>
              <a:defRPr/>
            </a:pPr>
            <a:endParaRPr kumimoji="0" lang="en-US" sz="2000" b="0" i="0" u="none" strike="noStrike" kern="1200" cap="none" spc="0" normalizeH="0" baseline="0" noProof="0">
              <a:ln>
                <a:noFill/>
              </a:ln>
              <a:solidFill>
                <a:srgbClr val="000000">
                  <a:lumMod val="65000"/>
                  <a:lumOff val="35000"/>
                </a:srgbClr>
              </a:solidFill>
              <a:effectLst/>
              <a:uLnTx/>
              <a:uFillTx/>
              <a:latin typeface="Corbel" panose="020B0503020204020204"/>
              <a:ea typeface="+mn-ea"/>
              <a:cs typeface="+mn-cs"/>
            </a:endParaRPr>
          </a:p>
        </p:txBody>
      </p:sp>
      <p:sp>
        <p:nvSpPr>
          <p:cNvPr id="3" name="CasellaDiTesto 2">
            <a:extLst>
              <a:ext uri="{FF2B5EF4-FFF2-40B4-BE49-F238E27FC236}">
                <a16:creationId xmlns:a16="http://schemas.microsoft.com/office/drawing/2014/main" id="{A9B95035-84E7-29D1-FC16-623803CBAC52}"/>
              </a:ext>
            </a:extLst>
          </p:cNvPr>
          <p:cNvSpPr txBox="1"/>
          <p:nvPr/>
        </p:nvSpPr>
        <p:spPr>
          <a:xfrm>
            <a:off x="454889" y="337643"/>
            <a:ext cx="7379777"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2800">
                <a:solidFill>
                  <a:srgbClr val="000000"/>
                </a:solidFill>
                <a:latin typeface="Corbel" panose="020B0503020204020204"/>
              </a:rPr>
              <a:t>S</a:t>
            </a:r>
            <a:r>
              <a:rPr kumimoji="0" lang="it-IT" sz="2800" b="0" i="0" u="none" strike="noStrike" kern="1200" cap="none" spc="0" normalizeH="0" baseline="0" noProof="0">
                <a:ln>
                  <a:noFill/>
                </a:ln>
                <a:solidFill>
                  <a:srgbClr val="000000"/>
                </a:solidFill>
                <a:effectLst/>
                <a:uLnTx/>
                <a:uFillTx/>
                <a:latin typeface="Corbel" panose="020B0503020204020204"/>
                <a:ea typeface="+mn-ea"/>
                <a:cs typeface="+mn-cs"/>
              </a:rPr>
              <a:t>C-2 </a:t>
            </a:r>
            <a:r>
              <a:rPr kumimoji="0" lang="it-IT" sz="2800" b="0" i="0" u="none" strike="noStrike" kern="1200" cap="none" spc="0" normalizeH="0" baseline="0" noProof="0" err="1">
                <a:ln>
                  <a:noFill/>
                </a:ln>
                <a:solidFill>
                  <a:srgbClr val="000000"/>
                </a:solidFill>
                <a:effectLst/>
                <a:uLnTx/>
                <a:uFillTx/>
                <a:latin typeface="Corbel" panose="020B0503020204020204"/>
                <a:ea typeface="+mn-ea"/>
                <a:cs typeface="+mn-cs"/>
              </a:rPr>
              <a:t>Separation</a:t>
            </a:r>
            <a:r>
              <a:rPr kumimoji="0" lang="it-IT" sz="2800" b="0" i="0" u="none" strike="noStrike" kern="1200" cap="none" spc="0" normalizeH="0" baseline="0" noProof="0">
                <a:ln>
                  <a:noFill/>
                </a:ln>
                <a:solidFill>
                  <a:srgbClr val="000000"/>
                </a:solidFill>
                <a:effectLst/>
                <a:uLnTx/>
                <a:uFillTx/>
                <a:latin typeface="Corbel" panose="020B0503020204020204"/>
                <a:ea typeface="+mn-ea"/>
                <a:cs typeface="+mn-cs"/>
              </a:rPr>
              <a:t> of system and user </a:t>
            </a:r>
            <a:r>
              <a:rPr kumimoji="0" lang="it-IT" sz="2800" b="0" i="0" u="none" strike="noStrike" kern="1200" cap="none" spc="0" normalizeH="0" baseline="0" noProof="0" err="1">
                <a:ln>
                  <a:noFill/>
                </a:ln>
                <a:solidFill>
                  <a:srgbClr val="000000"/>
                </a:solidFill>
                <a:effectLst/>
                <a:uLnTx/>
                <a:uFillTx/>
                <a:latin typeface="Corbel" panose="020B0503020204020204"/>
                <a:ea typeface="+mn-ea"/>
                <a:cs typeface="+mn-cs"/>
              </a:rPr>
              <a:t>functionality</a:t>
            </a:r>
            <a:endParaRPr kumimoji="0" lang="it-IT" sz="2800" b="0" i="0" u="none" strike="noStrike" kern="1200" cap="none" spc="0" normalizeH="0" baseline="0" noProof="0">
              <a:ln>
                <a:noFill/>
              </a:ln>
              <a:solidFill>
                <a:srgbClr val="000000"/>
              </a:solidFill>
              <a:effectLst/>
              <a:uLnTx/>
              <a:uFillTx/>
              <a:latin typeface="Corbel" panose="020B0503020204020204"/>
              <a:ea typeface="+mn-ea"/>
              <a:cs typeface="+mn-cs"/>
            </a:endParaRPr>
          </a:p>
        </p:txBody>
      </p:sp>
      <p:sp>
        <p:nvSpPr>
          <p:cNvPr id="4" name="CasellaDiTesto 3">
            <a:extLst>
              <a:ext uri="{FF2B5EF4-FFF2-40B4-BE49-F238E27FC236}">
                <a16:creationId xmlns:a16="http://schemas.microsoft.com/office/drawing/2014/main" id="{FAA568A4-682A-8842-B3CB-7795C480FA91}"/>
              </a:ext>
            </a:extLst>
          </p:cNvPr>
          <p:cNvSpPr txBox="1"/>
          <p:nvPr/>
        </p:nvSpPr>
        <p:spPr>
          <a:xfrm>
            <a:off x="910001" y="508375"/>
            <a:ext cx="10169580" cy="6740307"/>
          </a:xfrm>
          <a:prstGeom prst="rect">
            <a:avLst/>
          </a:prstGeom>
          <a:noFill/>
        </p:spPr>
        <p:txBody>
          <a:bodyPr wrap="squar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it-IT" i="1">
                <a:solidFill>
                  <a:srgbClr val="000000"/>
                </a:solidFill>
                <a:latin typeface="Quattrocento Sans"/>
                <a:sym typeface="Quattrocento Sans"/>
              </a:rPr>
              <a:t>Separare le funzionalità utente, inclusi i servizi di UI, dalle funzionalità di gestione del sistema</a:t>
            </a:r>
            <a:r>
              <a:rPr kumimoji="0" lang="it-IT" sz="1800" b="0" i="1" u="none" strike="noStrike" kern="1200" cap="none" spc="0" normalizeH="0" baseline="0" noProof="0">
                <a:ln>
                  <a:noFill/>
                </a:ln>
                <a:solidFill>
                  <a:srgbClr val="000000"/>
                </a:solidFill>
                <a:effectLst/>
                <a:uLnTx/>
                <a:uFillTx/>
                <a:latin typeface="Quattrocento Sans"/>
                <a:sym typeface="Quattrocento Sans"/>
              </a:rPr>
              <a:t>.</a:t>
            </a:r>
            <a:endParaRPr lang="it-IT" sz="1800" b="0" i="1" u="none" strike="noStrike" kern="1200" cap="none" spc="0" normalizeH="0" baseline="0" noProof="0">
              <a:ln>
                <a:noFill/>
              </a:ln>
              <a:solidFill>
                <a:srgbClr val="000000"/>
              </a:solidFill>
              <a:effectLst/>
              <a:uLnTx/>
              <a:uFillTx/>
              <a:latin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Quattrocento Sans" panose="020B0502050000020003" pitchFamily="34" charset="0"/>
              <a:ea typeface="+mn-ea"/>
              <a:cs typeface="+mn-cs"/>
              <a:sym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srgbClr val="000000"/>
                </a:solidFill>
                <a:effectLst/>
                <a:uLnTx/>
                <a:uFillTx/>
                <a:latin typeface="Quattrocento Sans"/>
                <a:sym typeface="Quattrocento Sans"/>
              </a:rPr>
              <a:t>Le funzionalità di gestione del sistema </a:t>
            </a:r>
            <a:r>
              <a:rPr kumimoji="0" lang="it-IT" sz="1800" b="0" i="0" u="none" strike="noStrike" kern="1200" cap="none" spc="0" normalizeH="0" baseline="0" noProof="0" err="1">
                <a:ln>
                  <a:noFill/>
                </a:ln>
                <a:solidFill>
                  <a:srgbClr val="000000"/>
                </a:solidFill>
                <a:effectLst/>
                <a:uLnTx/>
                <a:uFillTx/>
                <a:latin typeface="Quattrocento Sans"/>
                <a:sym typeface="Quattrocento Sans"/>
              </a:rPr>
              <a:t>InBook</a:t>
            </a:r>
            <a:r>
              <a:rPr kumimoji="0" lang="it-IT" sz="1800" b="0" i="0" u="none" strike="noStrike" kern="1200" cap="none" spc="0" normalizeH="0" baseline="0" noProof="0">
                <a:ln>
                  <a:noFill/>
                </a:ln>
                <a:solidFill>
                  <a:srgbClr val="000000"/>
                </a:solidFill>
                <a:effectLst/>
                <a:uLnTx/>
                <a:uFillTx/>
                <a:latin typeface="Quattrocento Sans"/>
                <a:sym typeface="Quattrocento Sans"/>
              </a:rPr>
              <a:t> includono funzioni necessarie ad amministrare il database e le altre entità. Queste operazioni richiedono l’accesso privilegiato diversificato in base all’entità: ad esempio solo l’amministratore del database può accedere ad esso con determinati permessi.</a:t>
            </a:r>
            <a:endParaRPr lang="it-IT" sz="1800" b="0" i="0" u="none" strike="noStrike" kern="1200" cap="none" spc="0" normalizeH="0" baseline="0" noProof="0">
              <a:ln>
                <a:noFill/>
              </a:ln>
              <a:solidFill>
                <a:srgbClr val="000000"/>
              </a:solidFill>
              <a:effectLst/>
              <a:uLnTx/>
              <a:uFillTx/>
              <a:latin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Quattrocento Sans" panose="020B0502050000020003" pitchFamily="34" charset="0"/>
              <a:ea typeface="+mn-ea"/>
              <a:cs typeface="+mn-cs"/>
              <a:sym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000000"/>
                </a:solidFill>
                <a:effectLst/>
                <a:uLnTx/>
                <a:uFillTx/>
                <a:latin typeface="Quattrocento Sans"/>
                <a:ea typeface="+mn-ea"/>
                <a:cs typeface="+mn-cs"/>
                <a:sym typeface="Quattrocento Sans"/>
              </a:rPr>
              <a:t>Enhancement realizzati:</a:t>
            </a:r>
            <a:endParaRPr kumimoji="0" lang="it-IT" sz="1800" b="0" i="0" u="none" strike="noStrike" kern="1200" cap="none" spc="0" normalizeH="0" baseline="0" noProof="0" dirty="0">
              <a:ln>
                <a:noFill/>
              </a:ln>
              <a:solidFill>
                <a:srgbClr val="000000"/>
              </a:solidFill>
              <a:effectLst/>
              <a:uLnTx/>
              <a:uFillTx/>
              <a:latin typeface="Quattrocento Sans" panose="020B0502050000020003" pitchFamily="34" charset="0"/>
              <a:ea typeface="+mn-ea"/>
              <a:cs typeface="+mn-cs"/>
              <a:sym typeface="Quattrocento Sans"/>
            </a:endParaRPr>
          </a:p>
          <a:p>
            <a:pPr algn="just">
              <a:defRPr/>
            </a:pPr>
            <a:r>
              <a:rPr lang="it-IT" b="1">
                <a:solidFill>
                  <a:srgbClr val="000000"/>
                </a:solidFill>
                <a:latin typeface="Quattrocento Sans"/>
                <a:sym typeface="Quattrocento Sans"/>
              </a:rPr>
              <a:t>(1) </a:t>
            </a:r>
            <a:r>
              <a:rPr lang="it-IT" b="1" err="1">
                <a:solidFill>
                  <a:srgbClr val="000000"/>
                </a:solidFill>
                <a:latin typeface="Quattrocento Sans"/>
                <a:sym typeface="Quattrocento Sans"/>
              </a:rPr>
              <a:t>Interfaces</a:t>
            </a:r>
            <a:r>
              <a:rPr lang="it-IT" b="1">
                <a:solidFill>
                  <a:srgbClr val="000000"/>
                </a:solidFill>
                <a:latin typeface="Quattrocento Sans"/>
                <a:sym typeface="Quattrocento Sans"/>
              </a:rPr>
              <a:t> for non </a:t>
            </a:r>
            <a:r>
              <a:rPr lang="it-IT" b="1" err="1">
                <a:solidFill>
                  <a:srgbClr val="000000"/>
                </a:solidFill>
                <a:latin typeface="Quattrocento Sans"/>
                <a:sym typeface="Quattrocento Sans"/>
              </a:rPr>
              <a:t>privileged</a:t>
            </a:r>
            <a:r>
              <a:rPr lang="it-IT" b="1">
                <a:solidFill>
                  <a:srgbClr val="000000"/>
                </a:solidFill>
                <a:latin typeface="Quattrocento Sans"/>
                <a:sym typeface="Quattrocento Sans"/>
              </a:rPr>
              <a:t> users</a:t>
            </a:r>
            <a:r>
              <a:rPr kumimoji="0" lang="it-IT" sz="1800" b="0" i="0" u="none" strike="noStrike" kern="1200" cap="none" spc="0" normalizeH="0" baseline="0" noProof="0">
                <a:ln>
                  <a:noFill/>
                </a:ln>
                <a:solidFill>
                  <a:srgbClr val="000000"/>
                </a:solidFill>
                <a:effectLst/>
                <a:uLnTx/>
                <a:uFillTx/>
                <a:latin typeface="Quattrocento Sans"/>
                <a:sym typeface="Quattrocento Sans"/>
              </a:rPr>
              <a:t>: si evita di presentare le funzionalità di gestione del sistema agli utenti non privilegiati.</a:t>
            </a:r>
            <a:r>
              <a:rPr kumimoji="0" lang="it-IT" b="0" i="0" u="none" strike="noStrike" kern="1200" cap="none" spc="0" normalizeH="0" baseline="0" noProof="0">
                <a:ln>
                  <a:noFill/>
                </a:ln>
                <a:solidFill>
                  <a:srgbClr val="000000"/>
                </a:solidFill>
                <a:effectLst/>
                <a:uLnTx/>
                <a:uFillTx/>
                <a:latin typeface="Quattrocento Sans"/>
                <a:sym typeface="Quattrocento Sans"/>
              </a:rPr>
              <a:t> Enhancement legato ad </a:t>
            </a:r>
            <a:r>
              <a:rPr kumimoji="0" lang="it-IT" b="1" i="0" u="none" strike="noStrike" kern="1200" cap="none" spc="0" normalizeH="0" baseline="0" noProof="0">
                <a:ln>
                  <a:noFill/>
                </a:ln>
                <a:solidFill>
                  <a:srgbClr val="000000"/>
                </a:solidFill>
                <a:effectLst/>
                <a:uLnTx/>
                <a:uFillTx/>
                <a:latin typeface="Quattrocento Sans"/>
                <a:sym typeface="Quattrocento Sans"/>
              </a:rPr>
              <a:t>AC-3</a:t>
            </a:r>
            <a:r>
              <a:rPr kumimoji="0" lang="it-IT" b="0" i="0" u="none" strike="noStrike" kern="1200" cap="none" spc="0" normalizeH="0" baseline="0" noProof="0">
                <a:ln>
                  <a:noFill/>
                </a:ln>
                <a:solidFill>
                  <a:srgbClr val="000000"/>
                </a:solidFill>
                <a:effectLst/>
                <a:uLnTx/>
                <a:uFillTx/>
                <a:latin typeface="Quattrocento Sans"/>
                <a:sym typeface="Quattrocento Sans"/>
              </a:rPr>
              <a:t>.</a:t>
            </a:r>
            <a:endParaRPr lang="it-IT" sz="1800" b="0" i="0" u="none" strike="noStrike" kern="1200" cap="none" spc="0" normalizeH="0" baseline="0" noProof="0">
              <a:ln>
                <a:noFill/>
              </a:ln>
              <a:solidFill>
                <a:srgbClr val="000000"/>
              </a:solidFill>
              <a:effectLst/>
              <a:uLnTx/>
              <a:uFillTx/>
              <a:latin typeface="Quattrocento Sans"/>
            </a:endParaRPr>
          </a:p>
          <a:p>
            <a:pPr marL="742950" lvl="1" indent="-285750" algn="just">
              <a:buFontTx/>
              <a:buChar char="-"/>
              <a:defRPr/>
            </a:pPr>
            <a:r>
              <a:rPr lang="it-IT">
                <a:solidFill>
                  <a:srgbClr val="000000"/>
                </a:solidFill>
                <a:latin typeface="Quattrocento Sans"/>
                <a:sym typeface="Quattrocento Sans"/>
              </a:rPr>
              <a:t>Per </a:t>
            </a:r>
            <a:r>
              <a:rPr lang="it-IT" err="1">
                <a:solidFill>
                  <a:srgbClr val="000000"/>
                </a:solidFill>
                <a:latin typeface="Quattrocento Sans"/>
                <a:sym typeface="Quattrocento Sans"/>
              </a:rPr>
              <a:t>InBook</a:t>
            </a:r>
            <a:r>
              <a:rPr lang="it-IT">
                <a:solidFill>
                  <a:srgbClr val="000000"/>
                </a:solidFill>
                <a:latin typeface="Quattrocento Sans"/>
                <a:sym typeface="Quattrocento Sans"/>
              </a:rPr>
              <a:t> è necessario effettuare il login come Security Administrator per accedere alle funzionalità di gestione dell’</a:t>
            </a:r>
            <a:r>
              <a:rPr lang="it-IT" err="1">
                <a:solidFill>
                  <a:srgbClr val="000000"/>
                </a:solidFill>
                <a:latin typeface="Quattrocento Sans"/>
                <a:sym typeface="Quattrocento Sans"/>
              </a:rPr>
              <a:t>Authorization</a:t>
            </a:r>
            <a:r>
              <a:rPr lang="it-IT">
                <a:solidFill>
                  <a:srgbClr val="000000"/>
                </a:solidFill>
                <a:latin typeface="Quattrocento Sans"/>
                <a:sym typeface="Quattrocento Sans"/>
              </a:rPr>
              <a:t> Server.</a:t>
            </a:r>
            <a:endParaRPr lang="it-IT">
              <a:solidFill>
                <a:srgbClr val="000000"/>
              </a:solidFill>
              <a:latin typeface="Quattrocento Sans"/>
            </a:endParaRPr>
          </a:p>
          <a:p>
            <a:pPr marL="742950" lvl="1" indent="-285750" algn="just">
              <a:buFontTx/>
              <a:buChar char="-"/>
              <a:defRPr/>
            </a:pPr>
            <a:r>
              <a:rPr lang="it-IT">
                <a:solidFill>
                  <a:srgbClr val="000000"/>
                </a:solidFill>
                <a:latin typeface="Quattrocento Sans"/>
                <a:sym typeface="Quattrocento Sans"/>
              </a:rPr>
              <a:t>Per </a:t>
            </a:r>
            <a:r>
              <a:rPr lang="it-IT" err="1">
                <a:solidFill>
                  <a:srgbClr val="000000"/>
                </a:solidFill>
                <a:latin typeface="Quattrocento Sans"/>
                <a:sym typeface="Quattrocento Sans"/>
              </a:rPr>
              <a:t>InBook</a:t>
            </a:r>
            <a:r>
              <a:rPr lang="it-IT">
                <a:solidFill>
                  <a:srgbClr val="000000"/>
                </a:solidFill>
                <a:latin typeface="Quattrocento Sans"/>
                <a:sym typeface="Quattrocento Sans"/>
              </a:rPr>
              <a:t> è necessario effettuare il login come Database Administrator per accedere alle funzionalità di gestione del Database.</a:t>
            </a:r>
            <a:endParaRPr lang="it-IT">
              <a:solidFill>
                <a:srgbClr val="000000"/>
              </a:solidFill>
              <a:latin typeface="Quattrocento Sans"/>
            </a:endParaRPr>
          </a:p>
          <a:p>
            <a:pPr marL="742950" lvl="1" indent="-285750" algn="just">
              <a:buFontTx/>
              <a:buChar char="-"/>
              <a:defRPr/>
            </a:pPr>
            <a:r>
              <a:rPr lang="it-IT">
                <a:solidFill>
                  <a:srgbClr val="000000"/>
                </a:solidFill>
                <a:latin typeface="Quattrocento Sans"/>
                <a:sym typeface="Quattrocento Sans"/>
              </a:rPr>
              <a:t>Per accedere alla piattaforma Azure è necessario essere Amministratore o Collaboratore della risorsa </a:t>
            </a:r>
            <a:r>
              <a:rPr lang="it-IT" err="1">
                <a:solidFill>
                  <a:srgbClr val="000000"/>
                </a:solidFill>
                <a:latin typeface="Quattrocento Sans"/>
                <a:sym typeface="Quattrocento Sans"/>
              </a:rPr>
              <a:t>InBook</a:t>
            </a:r>
            <a:r>
              <a:rPr lang="it-IT">
                <a:solidFill>
                  <a:srgbClr val="000000"/>
                </a:solidFill>
                <a:latin typeface="Quattrocento Sans"/>
                <a:sym typeface="Quattrocento Sans"/>
              </a:rPr>
              <a:t>.</a:t>
            </a:r>
            <a:endParaRPr lang="it-IT">
              <a:solidFill>
                <a:srgbClr val="000000"/>
              </a:solidFill>
              <a:latin typeface="Quattrocento Sans"/>
            </a:endParaRPr>
          </a:p>
          <a:p>
            <a:pPr lvl="1" algn="just">
              <a:defRPr/>
            </a:pPr>
            <a:endParaRPr kumimoji="0" lang="it-IT" b="0" i="0" u="none" strike="noStrike" kern="1200" cap="none" spc="0" normalizeH="0" baseline="0" noProof="0" dirty="0">
              <a:ln>
                <a:noFill/>
              </a:ln>
              <a:solidFill>
                <a:srgbClr val="000000"/>
              </a:solidFill>
              <a:effectLst/>
              <a:uLnTx/>
              <a:uFillTx/>
              <a:latin typeface="Quattrocento Sans" panose="020B0502050000020003" pitchFamily="34" charset="0"/>
              <a:ea typeface="+mn-ea"/>
              <a:cs typeface="+mn-cs"/>
              <a:sym typeface="Quattrocento Sans"/>
            </a:endParaRPr>
          </a:p>
          <a:p>
            <a:pPr marR="0" lvl="0" algn="just" defTabSz="457200" rtl="0" eaLnBrk="1" fontAlgn="auto" latinLnBrk="0" hangingPunct="1">
              <a:lnSpc>
                <a:spcPct val="100000"/>
              </a:lnSpc>
              <a:spcBef>
                <a:spcPts val="0"/>
              </a:spcBef>
              <a:spcAft>
                <a:spcPts val="0"/>
              </a:spcAft>
              <a:buClrTx/>
              <a:buSzTx/>
              <a:tabLst/>
              <a:defRPr/>
            </a:pPr>
            <a:r>
              <a:rPr lang="it-IT" b="1">
                <a:solidFill>
                  <a:srgbClr val="000000"/>
                </a:solidFill>
                <a:latin typeface="Quattrocento Sans"/>
                <a:sym typeface="Quattrocento Sans"/>
              </a:rPr>
              <a:t>(2) </a:t>
            </a:r>
            <a:r>
              <a:rPr lang="it-IT" b="1" err="1">
                <a:solidFill>
                  <a:srgbClr val="000000"/>
                </a:solidFill>
                <a:latin typeface="Quattrocento Sans"/>
                <a:sym typeface="Quattrocento Sans"/>
              </a:rPr>
              <a:t>Dissociability</a:t>
            </a:r>
            <a:r>
              <a:rPr kumimoji="0" lang="it-IT" sz="1800" b="0" i="0" u="none" strike="noStrike" kern="1200" cap="none" spc="0" normalizeH="0" baseline="0" noProof="0">
                <a:ln>
                  <a:noFill/>
                </a:ln>
                <a:solidFill>
                  <a:srgbClr val="000000"/>
                </a:solidFill>
                <a:effectLst/>
                <a:uLnTx/>
                <a:uFillTx/>
                <a:latin typeface="Quattrocento Sans"/>
                <a:sym typeface="Quattrocento Sans"/>
              </a:rPr>
              <a:t>: memorizzare le informazioni relative alla logica applicativa ed al sistema in modo separato.</a:t>
            </a:r>
            <a:endParaRPr lang="it-IT" sz="1800" b="0" i="0" u="none" strike="noStrike" kern="1200" cap="none" spc="0" normalizeH="0" baseline="0" noProof="0">
              <a:ln>
                <a:noFill/>
              </a:ln>
              <a:solidFill>
                <a:srgbClr val="000000"/>
              </a:solidFill>
              <a:effectLst/>
              <a:uLnTx/>
              <a:uFillTx/>
              <a:latin typeface="Quattrocento Sans"/>
            </a:endParaRPr>
          </a:p>
          <a:p>
            <a:pPr marL="742950" lvl="1" indent="-285750" algn="just">
              <a:buFontTx/>
              <a:buChar char="-"/>
              <a:defRPr/>
            </a:pPr>
            <a:r>
              <a:rPr lang="it-IT" dirty="0">
                <a:solidFill>
                  <a:srgbClr val="000000"/>
                </a:solidFill>
                <a:latin typeface="Quattrocento Sans"/>
                <a:sym typeface="Quattrocento Sans"/>
              </a:rPr>
              <a:t>Per </a:t>
            </a:r>
            <a:r>
              <a:rPr lang="it-IT" dirty="0" err="1">
                <a:solidFill>
                  <a:srgbClr val="000000"/>
                </a:solidFill>
                <a:latin typeface="Quattrocento Sans"/>
                <a:sym typeface="Quattrocento Sans"/>
              </a:rPr>
              <a:t>InBook</a:t>
            </a:r>
            <a:r>
              <a:rPr lang="it-IT" dirty="0">
                <a:solidFill>
                  <a:srgbClr val="000000"/>
                </a:solidFill>
                <a:latin typeface="Quattrocento Sans"/>
                <a:sym typeface="Quattrocento Sans"/>
              </a:rPr>
              <a:t> le informazioni nel database ed i privilegi di accesso del sistema e degli utenti sono separati, sebbene memorizzate nello stesso container.</a:t>
            </a:r>
            <a:endParaRPr lang="it-IT" dirty="0">
              <a:solidFill>
                <a:srgbClr val="000000"/>
              </a:solidFill>
              <a:latin typeface="Quattrocento Sans"/>
            </a:endParaRPr>
          </a:p>
          <a:p>
            <a:pPr lvl="1" algn="just">
              <a:defRPr/>
            </a:pPr>
            <a:endParaRPr lang="it-IT" dirty="0">
              <a:solidFill>
                <a:srgbClr val="000000"/>
              </a:solidFill>
              <a:latin typeface="Quattrocento Sans" panose="020B0502050000020003" pitchFamily="34" charset="0"/>
              <a:sym typeface="Quattrocento Sans"/>
            </a:endParaRPr>
          </a:p>
          <a:p>
            <a:pPr lvl="1" algn="just">
              <a:defRPr/>
            </a:pPr>
            <a:endParaRPr lang="it-IT" dirty="0">
              <a:solidFill>
                <a:srgbClr val="000000"/>
              </a:solidFill>
              <a:latin typeface="Quattrocento Sans" panose="020B0502050000020003" pitchFamily="34" charset="0"/>
              <a:sym typeface="Quattrocento Sans"/>
            </a:endParaRPr>
          </a:p>
        </p:txBody>
      </p:sp>
    </p:spTree>
    <p:extLst>
      <p:ext uri="{BB962C8B-B14F-4D97-AF65-F5344CB8AC3E}">
        <p14:creationId xmlns:p14="http://schemas.microsoft.com/office/powerpoint/2010/main" val="22842129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182880" algn="l" defTabSz="914400" rtl="0" eaLnBrk="1" fontAlgn="auto" latinLnBrk="0" hangingPunct="1">
              <a:lnSpc>
                <a:spcPct val="90000"/>
              </a:lnSpc>
              <a:spcBef>
                <a:spcPts val="1200"/>
              </a:spcBef>
              <a:spcAft>
                <a:spcPts val="0"/>
              </a:spcAft>
              <a:buClr>
                <a:srgbClr val="40BAD2"/>
              </a:buClr>
              <a:buSzTx/>
              <a:buFont typeface="Wingdings 2" pitchFamily="18" charset="2"/>
              <a:buChar char=""/>
              <a:tabLst/>
              <a:defRPr/>
            </a:pPr>
            <a:endParaRPr kumimoji="0" lang="en-US" sz="2000" b="0" i="0" u="none" strike="noStrike" kern="1200" cap="none" spc="0" normalizeH="0" baseline="0" noProof="0">
              <a:ln>
                <a:noFill/>
              </a:ln>
              <a:solidFill>
                <a:srgbClr val="000000">
                  <a:lumMod val="65000"/>
                  <a:lumOff val="35000"/>
                </a:srgbClr>
              </a:solidFill>
              <a:effectLst/>
              <a:uLnTx/>
              <a:uFillTx/>
              <a:latin typeface="Corbel" panose="020B0503020204020204"/>
              <a:ea typeface="+mn-ea"/>
              <a:cs typeface="+mn-cs"/>
            </a:endParaRPr>
          </a:p>
        </p:txBody>
      </p:sp>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4015843"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2800">
                <a:solidFill>
                  <a:srgbClr val="000000"/>
                </a:solidFill>
                <a:latin typeface="Corbel" panose="020B0503020204020204"/>
              </a:rPr>
              <a:t>S</a:t>
            </a:r>
            <a:r>
              <a:rPr kumimoji="0" lang="it-IT" sz="2800" b="0" i="0" u="none" strike="noStrike" kern="1200" cap="none" spc="0" normalizeH="0" baseline="0" noProof="0">
                <a:ln>
                  <a:noFill/>
                </a:ln>
                <a:solidFill>
                  <a:srgbClr val="000000"/>
                </a:solidFill>
                <a:effectLst/>
                <a:uLnTx/>
                <a:uFillTx/>
                <a:latin typeface="Corbel" panose="020B0503020204020204"/>
                <a:ea typeface="+mn-ea"/>
                <a:cs typeface="+mn-cs"/>
              </a:rPr>
              <a:t>C-7 </a:t>
            </a:r>
            <a:r>
              <a:rPr kumimoji="0" lang="it-IT" sz="2800" b="0" i="0" u="none" strike="noStrike" kern="1200" cap="none" spc="0" normalizeH="0" baseline="0" noProof="0" err="1">
                <a:ln>
                  <a:noFill/>
                </a:ln>
                <a:solidFill>
                  <a:srgbClr val="000000"/>
                </a:solidFill>
                <a:effectLst/>
                <a:uLnTx/>
                <a:uFillTx/>
                <a:latin typeface="Corbel" panose="020B0503020204020204"/>
                <a:ea typeface="+mn-ea"/>
                <a:cs typeface="+mn-cs"/>
              </a:rPr>
              <a:t>Boundary</a:t>
            </a:r>
            <a:r>
              <a:rPr kumimoji="0" lang="it-IT" sz="2800" b="0" i="0" u="none" strike="noStrike" kern="1200" cap="none" spc="0" normalizeH="0" baseline="0" noProof="0">
                <a:ln>
                  <a:noFill/>
                </a:ln>
                <a:solidFill>
                  <a:srgbClr val="000000"/>
                </a:solidFill>
                <a:effectLst/>
                <a:uLnTx/>
                <a:uFillTx/>
                <a:latin typeface="Corbel" panose="020B0503020204020204"/>
                <a:ea typeface="+mn-ea"/>
                <a:cs typeface="+mn-cs"/>
              </a:rPr>
              <a:t> </a:t>
            </a:r>
            <a:r>
              <a:rPr kumimoji="0" lang="it-IT" sz="2800" b="0" i="0" u="none" strike="noStrike" kern="1200" cap="none" spc="0" normalizeH="0" baseline="0" noProof="0" err="1">
                <a:ln>
                  <a:noFill/>
                </a:ln>
                <a:solidFill>
                  <a:srgbClr val="000000"/>
                </a:solidFill>
                <a:effectLst/>
                <a:uLnTx/>
                <a:uFillTx/>
                <a:latin typeface="Corbel" panose="020B0503020204020204"/>
                <a:ea typeface="+mn-ea"/>
                <a:cs typeface="+mn-cs"/>
              </a:rPr>
              <a:t>Protection</a:t>
            </a:r>
            <a:endParaRPr kumimoji="0" lang="it-IT" sz="2800" b="0" i="0" u="none" strike="noStrike" kern="1200" cap="none" spc="0" normalizeH="0" baseline="0" noProof="0">
              <a:ln>
                <a:noFill/>
              </a:ln>
              <a:solidFill>
                <a:srgbClr val="000000"/>
              </a:solidFill>
              <a:effectLst/>
              <a:uLnTx/>
              <a:uFillTx/>
              <a:latin typeface="Corbel" panose="020B0503020204020204"/>
              <a:ea typeface="+mn-ea"/>
              <a:cs typeface="+mn-cs"/>
            </a:endParaRPr>
          </a:p>
        </p:txBody>
      </p:sp>
      <p:sp>
        <p:nvSpPr>
          <p:cNvPr id="4" name="CasellaDiTesto 3">
            <a:extLst>
              <a:ext uri="{FF2B5EF4-FFF2-40B4-BE49-F238E27FC236}">
                <a16:creationId xmlns:a16="http://schemas.microsoft.com/office/drawing/2014/main" id="{FAA568A4-682A-8842-B3CB-7795C480FA91}"/>
              </a:ext>
            </a:extLst>
          </p:cNvPr>
          <p:cNvSpPr txBox="1"/>
          <p:nvPr/>
        </p:nvSpPr>
        <p:spPr>
          <a:xfrm>
            <a:off x="657307" y="717314"/>
            <a:ext cx="10169580" cy="4247317"/>
          </a:xfrm>
          <a:prstGeom prst="rect">
            <a:avLst/>
          </a:prstGeom>
          <a:noFill/>
        </p:spPr>
        <p:txBody>
          <a:bodyPr wrap="squar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dirty="0">
                <a:ln>
                  <a:noFill/>
                </a:ln>
                <a:effectLst/>
                <a:uLnTx/>
                <a:uFillTx/>
                <a:latin typeface="Quattrocento Sans"/>
                <a:sym typeface="Quattrocento Sans"/>
              </a:rPr>
              <a:t>(a) Monitorare e controllare le </a:t>
            </a:r>
            <a:r>
              <a:rPr kumimoji="0" lang="it-IT" sz="1800" b="0" i="1" u="none" strike="noStrike" kern="1200" cap="none" spc="0" normalizeH="0" baseline="0" noProof="0" dirty="0" err="1">
                <a:ln>
                  <a:noFill/>
                </a:ln>
                <a:effectLst/>
                <a:uLnTx/>
                <a:uFillTx/>
                <a:latin typeface="Quattrocento Sans"/>
                <a:sym typeface="Quattrocento Sans"/>
              </a:rPr>
              <a:t>com</a:t>
            </a:r>
            <a:r>
              <a:rPr lang="it-IT" i="1" dirty="0" err="1">
                <a:latin typeface="Quattrocento Sans"/>
                <a:sym typeface="Quattrocento Sans"/>
              </a:rPr>
              <a:t>unicazioni</a:t>
            </a:r>
            <a:r>
              <a:rPr lang="it-IT" i="1" dirty="0">
                <a:latin typeface="Quattrocento Sans"/>
                <a:sym typeface="Quattrocento Sans"/>
              </a:rPr>
              <a:t> sulle interfacce gestite al confine del sistema.</a:t>
            </a:r>
            <a:endParaRPr lang="it-IT" i="1" dirty="0">
              <a:latin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it-IT" i="1" dirty="0">
                <a:latin typeface="Quattrocento Sans"/>
                <a:sym typeface="Quattrocento Sans"/>
              </a:rPr>
              <a:t>(b) Implementare sottoreti per accesso pubblico separate da quelle dell’organizzazione</a:t>
            </a:r>
            <a:r>
              <a:rPr kumimoji="0" lang="it-IT" sz="1800" b="0" i="1" u="none" strike="noStrike" kern="1200" cap="none" spc="0" normalizeH="0" baseline="0" noProof="0" dirty="0">
                <a:ln>
                  <a:noFill/>
                </a:ln>
                <a:effectLst/>
                <a:uLnTx/>
                <a:uFillTx/>
                <a:latin typeface="Quattrocento Sans"/>
                <a:sym typeface="Quattrocento Sans"/>
              </a:rPr>
              <a:t>.</a:t>
            </a:r>
            <a:endParaRPr lang="it-IT" sz="1800" b="0" i="1" u="none" strike="noStrike" kern="1200" cap="none" spc="0" normalizeH="0" baseline="0" noProof="0" dirty="0">
              <a:ln>
                <a:noFill/>
              </a:ln>
              <a:effectLst/>
              <a:uLnTx/>
              <a:uFillTx/>
              <a:latin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it-IT" i="1" dirty="0">
                <a:latin typeface="Quattrocento Sans"/>
                <a:sym typeface="Quattrocento Sans"/>
              </a:rPr>
              <a:t>(c) Connessione con sistemi/dispositivi esterni deve avvenire solo tramite interfacce gestite in accordo con la sicurezza dell’architettura.</a:t>
            </a:r>
            <a:endParaRPr lang="it-IT" sz="1800" b="0" i="1" u="none" strike="noStrike" kern="1200" cap="none" spc="0" normalizeH="0" baseline="0" noProof="0" dirty="0">
              <a:ln>
                <a:noFill/>
              </a:ln>
              <a:effectLst/>
              <a:uLnTx/>
              <a:uFillTx/>
              <a:latin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it-IT" dirty="0">
              <a:latin typeface="Quattrocento Sans" panose="020B0502050000020003" pitchFamily="34" charset="0"/>
              <a:sym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effectLst/>
                <a:uLnTx/>
                <a:uFillTx/>
                <a:latin typeface="Quattrocento Sans"/>
                <a:sym typeface="Quattrocento Sans"/>
              </a:rPr>
              <a:t>Il perimetro di sicurezza del</a:t>
            </a:r>
            <a:r>
              <a:rPr lang="it-IT" dirty="0">
                <a:latin typeface="Quattrocento Sans"/>
                <a:sym typeface="Quattrocento Sans"/>
              </a:rPr>
              <a:t> sistema è delimitato da Azure, mentre la comunicazione tra i servizi interni avviene tramite sottorete virtuale in Docker Compose.</a:t>
            </a:r>
          </a:p>
          <a:p>
            <a:pPr marL="0" marR="0" lvl="0" indent="0" algn="l" defTabSz="457200" rtl="0" eaLnBrk="1" fontAlgn="auto" latinLnBrk="0" hangingPunct="1">
              <a:lnSpc>
                <a:spcPct val="100000"/>
              </a:lnSpc>
              <a:spcBef>
                <a:spcPts val="0"/>
              </a:spcBef>
              <a:spcAft>
                <a:spcPts val="0"/>
              </a:spcAft>
              <a:buClrTx/>
              <a:buSzTx/>
              <a:buFontTx/>
              <a:buNone/>
              <a:tabLst/>
              <a:defRPr/>
            </a:pPr>
            <a:endParaRPr lang="it-IT" dirty="0">
              <a:latin typeface="Quattrocento Sans"/>
            </a:endParaRPr>
          </a:p>
          <a:p>
            <a:pPr>
              <a:defRPr/>
            </a:pPr>
            <a:r>
              <a:rPr lang="it-IT" dirty="0">
                <a:latin typeface="Quattrocento Sans"/>
                <a:sym typeface="Quattrocento Sans"/>
              </a:rPr>
              <a:t>Il traffico in entrata/uscita dal sistema viene gestito unicamente dal </a:t>
            </a:r>
            <a:r>
              <a:rPr lang="it-IT" b="1" dirty="0">
                <a:latin typeface="Quattrocento Sans"/>
                <a:sym typeface="Quattrocento Sans"/>
              </a:rPr>
              <a:t>reverse proxy </a:t>
            </a:r>
            <a:r>
              <a:rPr lang="it-IT" b="1" dirty="0" err="1">
                <a:latin typeface="Quattrocento Sans"/>
                <a:sym typeface="Quattrocento Sans"/>
              </a:rPr>
              <a:t>Nginx</a:t>
            </a:r>
            <a:r>
              <a:rPr lang="it-IT" dirty="0">
                <a:latin typeface="Quattrocento Sans"/>
                <a:sym typeface="Quattrocento Sans"/>
              </a:rPr>
              <a:t>, il quale fa da </a:t>
            </a:r>
            <a:r>
              <a:rPr lang="it-IT" dirty="0" err="1">
                <a:latin typeface="Quattrocento Sans"/>
                <a:sym typeface="Quattrocento Sans"/>
              </a:rPr>
              <a:t>gateaway</a:t>
            </a:r>
            <a:r>
              <a:rPr lang="it-IT" dirty="0">
                <a:latin typeface="Quattrocento Sans"/>
                <a:sym typeface="Quattrocento Sans"/>
              </a:rPr>
              <a:t> per il sistema complessivo e da unico punto di accesso.</a:t>
            </a:r>
          </a:p>
          <a:p>
            <a:pPr>
              <a:defRPr/>
            </a:pPr>
            <a:endParaRPr lang="it-IT" dirty="0">
              <a:latin typeface="Quattrocento Sans" panose="020B0502050000020003" pitchFamily="34" charset="0"/>
              <a:sym typeface="Quattrocento Sans"/>
            </a:endParaRPr>
          </a:p>
          <a:p>
            <a:pPr>
              <a:defRPr/>
            </a:pPr>
            <a:r>
              <a:rPr lang="it-IT" dirty="0">
                <a:latin typeface="Quattrocento Sans"/>
                <a:sym typeface="Quattrocento Sans"/>
              </a:rPr>
              <a:t>Mentre Azure permette la gestione del traffico al confine </a:t>
            </a:r>
            <a:r>
              <a:rPr lang="it-IT" dirty="0">
                <a:ea typeface="+mn-lt"/>
                <a:cs typeface="+mn-lt"/>
                <a:sym typeface="Quattrocento Sans"/>
              </a:rPr>
              <a:t>e forza la crittografia di tutte le richieste con l’esterno.</a:t>
            </a:r>
          </a:p>
          <a:p>
            <a:pPr>
              <a:defRPr/>
            </a:pPr>
            <a:endParaRPr lang="it-IT" dirty="0">
              <a:solidFill>
                <a:srgbClr val="000000"/>
              </a:solidFill>
              <a:latin typeface="Quattrocento Sans" panose="020B0502050000020003" pitchFamily="34" charset="0"/>
            </a:endParaRPr>
          </a:p>
        </p:txBody>
      </p:sp>
    </p:spTree>
    <p:extLst>
      <p:ext uri="{BB962C8B-B14F-4D97-AF65-F5344CB8AC3E}">
        <p14:creationId xmlns:p14="http://schemas.microsoft.com/office/powerpoint/2010/main" val="7562877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182880" algn="l" defTabSz="914400" rtl="0" eaLnBrk="1" fontAlgn="auto" latinLnBrk="0" hangingPunct="1">
              <a:lnSpc>
                <a:spcPct val="90000"/>
              </a:lnSpc>
              <a:spcBef>
                <a:spcPts val="1200"/>
              </a:spcBef>
              <a:spcAft>
                <a:spcPts val="0"/>
              </a:spcAft>
              <a:buClr>
                <a:srgbClr val="40BAD2"/>
              </a:buClr>
              <a:buSzTx/>
              <a:buFont typeface="Wingdings 2" pitchFamily="18" charset="2"/>
              <a:buChar char=""/>
              <a:tabLst/>
              <a:defRPr/>
            </a:pPr>
            <a:endParaRPr kumimoji="0" lang="en-US" sz="2000" b="0" i="0" u="none" strike="noStrike" kern="1200" cap="none" spc="0" normalizeH="0" baseline="0" noProof="0">
              <a:ln>
                <a:noFill/>
              </a:ln>
              <a:solidFill>
                <a:srgbClr val="000000">
                  <a:lumMod val="65000"/>
                  <a:lumOff val="35000"/>
                </a:srgbClr>
              </a:solidFill>
              <a:effectLst/>
              <a:uLnTx/>
              <a:uFillTx/>
              <a:latin typeface="Corbel" panose="020B0503020204020204"/>
              <a:ea typeface="+mn-ea"/>
              <a:cs typeface="+mn-cs"/>
            </a:endParaRPr>
          </a:p>
        </p:txBody>
      </p:sp>
      <p:sp>
        <p:nvSpPr>
          <p:cNvPr id="3" name="CasellaDiTesto 2">
            <a:extLst>
              <a:ext uri="{FF2B5EF4-FFF2-40B4-BE49-F238E27FC236}">
                <a16:creationId xmlns:a16="http://schemas.microsoft.com/office/drawing/2014/main" id="{A9B95035-84E7-29D1-FC16-623803CBAC52}"/>
              </a:ext>
            </a:extLst>
          </p:cNvPr>
          <p:cNvSpPr txBox="1"/>
          <p:nvPr/>
        </p:nvSpPr>
        <p:spPr>
          <a:xfrm>
            <a:off x="454889" y="301272"/>
            <a:ext cx="7070333"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2800" dirty="0">
                <a:solidFill>
                  <a:srgbClr val="000000"/>
                </a:solidFill>
                <a:latin typeface="Corbel" panose="020B0503020204020204"/>
              </a:rPr>
              <a:t>S</a:t>
            </a:r>
            <a:r>
              <a:rPr kumimoji="0" lang="it-IT" sz="2800" b="0" i="0" u="none" strike="noStrike" kern="1200" cap="none" spc="0" normalizeH="0" baseline="0" noProof="0" dirty="0">
                <a:ln>
                  <a:noFill/>
                </a:ln>
                <a:solidFill>
                  <a:srgbClr val="000000"/>
                </a:solidFill>
                <a:effectLst/>
                <a:uLnTx/>
                <a:uFillTx/>
                <a:latin typeface="Corbel" panose="020B0503020204020204"/>
                <a:ea typeface="+mn-ea"/>
                <a:cs typeface="+mn-cs"/>
              </a:rPr>
              <a:t>C-8 Transmission </a:t>
            </a:r>
            <a:r>
              <a:rPr kumimoji="0" lang="it-IT" sz="2800" b="0" i="0" u="none" strike="noStrike" kern="1200" cap="none" spc="0" normalizeH="0" baseline="0" noProof="0" dirty="0" err="1">
                <a:ln>
                  <a:noFill/>
                </a:ln>
                <a:solidFill>
                  <a:srgbClr val="000000"/>
                </a:solidFill>
                <a:effectLst/>
                <a:uLnTx/>
                <a:uFillTx/>
                <a:latin typeface="Corbel" panose="020B0503020204020204"/>
                <a:ea typeface="+mn-ea"/>
                <a:cs typeface="+mn-cs"/>
              </a:rPr>
              <a:t>confidentiality</a:t>
            </a:r>
            <a:r>
              <a:rPr kumimoji="0" lang="it-IT" sz="2800" b="0" i="0" u="none" strike="noStrike" kern="1200" cap="none" spc="0" normalizeH="0" baseline="0" noProof="0" dirty="0">
                <a:ln>
                  <a:noFill/>
                </a:ln>
                <a:solidFill>
                  <a:srgbClr val="000000"/>
                </a:solidFill>
                <a:effectLst/>
                <a:uLnTx/>
                <a:uFillTx/>
                <a:latin typeface="Corbel" panose="020B0503020204020204"/>
                <a:ea typeface="+mn-ea"/>
                <a:cs typeface="+mn-cs"/>
              </a:rPr>
              <a:t> and </a:t>
            </a:r>
            <a:r>
              <a:rPr kumimoji="0" lang="it-IT" sz="2800" b="0" i="0" u="none" strike="noStrike" kern="1200" cap="none" spc="0" normalizeH="0" baseline="0" noProof="0" dirty="0" err="1">
                <a:ln>
                  <a:noFill/>
                </a:ln>
                <a:solidFill>
                  <a:srgbClr val="000000"/>
                </a:solidFill>
                <a:effectLst/>
                <a:uLnTx/>
                <a:uFillTx/>
                <a:latin typeface="Corbel" panose="020B0503020204020204"/>
                <a:ea typeface="+mn-ea"/>
                <a:cs typeface="+mn-cs"/>
              </a:rPr>
              <a:t>integrity</a:t>
            </a:r>
            <a:endParaRPr kumimoji="0" lang="it-IT" sz="2800" b="0" i="0" u="none" strike="noStrike" kern="1200" cap="none" spc="0" normalizeH="0" baseline="0" noProof="0" dirty="0">
              <a:ln>
                <a:noFill/>
              </a:ln>
              <a:solidFill>
                <a:srgbClr val="000000"/>
              </a:solidFill>
              <a:effectLst/>
              <a:uLnTx/>
              <a:uFillTx/>
              <a:latin typeface="Corbel" panose="020B0503020204020204"/>
              <a:ea typeface="+mn-ea"/>
              <a:cs typeface="+mn-cs"/>
            </a:endParaRPr>
          </a:p>
        </p:txBody>
      </p:sp>
      <p:sp>
        <p:nvSpPr>
          <p:cNvPr id="4" name="CasellaDiTesto 3">
            <a:extLst>
              <a:ext uri="{FF2B5EF4-FFF2-40B4-BE49-F238E27FC236}">
                <a16:creationId xmlns:a16="http://schemas.microsoft.com/office/drawing/2014/main" id="{FAA568A4-682A-8842-B3CB-7795C480FA91}"/>
              </a:ext>
            </a:extLst>
          </p:cNvPr>
          <p:cNvSpPr txBox="1"/>
          <p:nvPr/>
        </p:nvSpPr>
        <p:spPr>
          <a:xfrm>
            <a:off x="910001" y="624981"/>
            <a:ext cx="10169580" cy="31393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dirty="0">
                <a:ln>
                  <a:noFill/>
                </a:ln>
                <a:solidFill>
                  <a:srgbClr val="000000"/>
                </a:solidFill>
                <a:effectLst/>
                <a:uLnTx/>
                <a:uFillTx/>
                <a:latin typeface="Quattrocento Sans" panose="020B0502050000020003" pitchFamily="34" charset="0"/>
                <a:ea typeface="+mn-ea"/>
                <a:cs typeface="+mn-cs"/>
                <a:sym typeface="Quattrocento Sans"/>
              </a:rPr>
              <a:t>Proteggere la confidenzialità e l’integrità dell’informazione trasmessa.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Quattrocento Sans" panose="020B0502050000020003" pitchFamily="34" charset="0"/>
              <a:ea typeface="+mn-ea"/>
              <a:cs typeface="+mn-cs"/>
              <a:sym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it-IT" dirty="0">
                <a:solidFill>
                  <a:srgbClr val="000000"/>
                </a:solidFill>
                <a:latin typeface="Quattrocento Sans" panose="020B0502050000020003" pitchFamily="34" charset="0"/>
                <a:sym typeface="Quattrocento Sans"/>
              </a:rPr>
              <a:t>Per il sistema </a:t>
            </a:r>
            <a:r>
              <a:rPr lang="it-IT" dirty="0" err="1">
                <a:solidFill>
                  <a:srgbClr val="000000"/>
                </a:solidFill>
                <a:latin typeface="Quattrocento Sans" panose="020B0502050000020003" pitchFamily="34" charset="0"/>
                <a:sym typeface="Quattrocento Sans"/>
              </a:rPr>
              <a:t>InBook</a:t>
            </a:r>
            <a:r>
              <a:rPr lang="it-IT" dirty="0">
                <a:solidFill>
                  <a:srgbClr val="000000"/>
                </a:solidFill>
                <a:latin typeface="Quattrocento Sans" panose="020B0502050000020003" pitchFamily="34" charset="0"/>
                <a:sym typeface="Quattrocento Sans"/>
              </a:rPr>
              <a:t> si è scelto di proteggere solo le informazioni trasmesse con l’ambiente esterno, mentre quelle all’interno del perimetro di sicurezza vengono considerate sicure, in quanto scambiate tra container all’interno della stessa macchina virtuale.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Quattrocento Sans" panose="020B0502050000020003" pitchFamily="34" charset="0"/>
              <a:ea typeface="+mn-ea"/>
              <a:cs typeface="+mn-cs"/>
              <a:sym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it-IT" dirty="0">
                <a:solidFill>
                  <a:srgbClr val="000000"/>
                </a:solidFill>
                <a:latin typeface="Quattrocento Sans" panose="020B0502050000020003" pitchFamily="34" charset="0"/>
                <a:sym typeface="Quattrocento Sans"/>
              </a:rPr>
              <a:t>Enhancement realizzati:</a:t>
            </a:r>
          </a:p>
          <a:p>
            <a:pPr marR="0" lvl="0" algn="just" defTabSz="457200" rtl="0" eaLnBrk="1" fontAlgn="auto" latinLnBrk="0" hangingPunct="1">
              <a:lnSpc>
                <a:spcPct val="100000"/>
              </a:lnSpc>
              <a:spcBef>
                <a:spcPts val="0"/>
              </a:spcBef>
              <a:spcAft>
                <a:spcPts val="0"/>
              </a:spcAft>
              <a:buClrTx/>
              <a:buSzTx/>
              <a:tabLst/>
              <a:defRPr/>
            </a:pPr>
            <a:r>
              <a:rPr lang="it-IT" b="1" dirty="0">
                <a:solidFill>
                  <a:srgbClr val="000000"/>
                </a:solidFill>
                <a:latin typeface="Quattrocento Sans" panose="020B0502050000020003" pitchFamily="34" charset="0"/>
                <a:sym typeface="Quattrocento Sans"/>
              </a:rPr>
              <a:t>(1) </a:t>
            </a:r>
            <a:r>
              <a:rPr lang="it-IT" b="1" dirty="0" err="1">
                <a:solidFill>
                  <a:srgbClr val="000000"/>
                </a:solidFill>
                <a:latin typeface="Quattrocento Sans" panose="020B0502050000020003" pitchFamily="34" charset="0"/>
                <a:sym typeface="Quattrocento Sans"/>
              </a:rPr>
              <a:t>Cryptographic</a:t>
            </a:r>
            <a:r>
              <a:rPr lang="it-IT" b="1" dirty="0">
                <a:solidFill>
                  <a:srgbClr val="000000"/>
                </a:solidFill>
                <a:latin typeface="Quattrocento Sans" panose="020B0502050000020003" pitchFamily="34" charset="0"/>
                <a:sym typeface="Quattrocento Sans"/>
              </a:rPr>
              <a:t> </a:t>
            </a:r>
            <a:r>
              <a:rPr lang="it-IT" b="1" dirty="0" err="1">
                <a:solidFill>
                  <a:srgbClr val="000000"/>
                </a:solidFill>
                <a:latin typeface="Quattrocento Sans" panose="020B0502050000020003" pitchFamily="34" charset="0"/>
                <a:sym typeface="Quattrocento Sans"/>
              </a:rPr>
              <a:t>protection</a:t>
            </a:r>
            <a:r>
              <a:rPr kumimoji="0" lang="it-IT" sz="1800" b="0" i="0" u="none" strike="noStrike" kern="1200" cap="none" spc="0" normalizeH="0" baseline="0" noProof="0" dirty="0">
                <a:ln>
                  <a:noFill/>
                </a:ln>
                <a:solidFill>
                  <a:srgbClr val="000000"/>
                </a:solidFill>
                <a:effectLst/>
                <a:uLnTx/>
                <a:uFillTx/>
                <a:latin typeface="Quattrocento Sans" panose="020B0502050000020003" pitchFamily="34" charset="0"/>
                <a:ea typeface="+mn-ea"/>
                <a:cs typeface="+mn-cs"/>
                <a:sym typeface="Quattrocento Sans"/>
              </a:rPr>
              <a:t>: implementare meccanismi crittografici durante la trasmissione di informazioni.</a:t>
            </a:r>
          </a:p>
          <a:p>
            <a:pPr marL="742950" lvl="1" indent="-285750" algn="just">
              <a:buFontTx/>
              <a:buChar char="-"/>
              <a:defRPr/>
            </a:pPr>
            <a:r>
              <a:rPr lang="it-IT" dirty="0">
                <a:solidFill>
                  <a:srgbClr val="000000"/>
                </a:solidFill>
                <a:latin typeface="Quattrocento Sans" panose="020B0502050000020003" pitchFamily="34" charset="0"/>
                <a:sym typeface="Quattrocento Sans"/>
              </a:rPr>
              <a:t>Per </a:t>
            </a:r>
            <a:r>
              <a:rPr lang="it-IT" dirty="0" err="1">
                <a:solidFill>
                  <a:srgbClr val="000000"/>
                </a:solidFill>
                <a:latin typeface="Quattrocento Sans" panose="020B0502050000020003" pitchFamily="34" charset="0"/>
                <a:sym typeface="Quattrocento Sans"/>
              </a:rPr>
              <a:t>InBook</a:t>
            </a:r>
            <a:r>
              <a:rPr lang="it-IT" dirty="0">
                <a:solidFill>
                  <a:srgbClr val="000000"/>
                </a:solidFill>
                <a:latin typeface="Quattrocento Sans" panose="020B0502050000020003" pitchFamily="34" charset="0"/>
                <a:sym typeface="Quattrocento Sans"/>
              </a:rPr>
              <a:t> è realizzato tramite comunicazioni HTTPS, protette tramite protocollo TLS.</a:t>
            </a:r>
            <a:endParaRPr kumimoji="0" lang="it-IT" sz="1800" b="0" i="0" u="none" strike="noStrike" kern="1200" cap="none" spc="0" normalizeH="0" baseline="0" noProof="0" dirty="0">
              <a:ln>
                <a:noFill/>
              </a:ln>
              <a:solidFill>
                <a:srgbClr val="000000"/>
              </a:solidFill>
              <a:effectLst/>
              <a:uLnTx/>
              <a:uFillTx/>
              <a:latin typeface="Quattrocento Sans" panose="020B0502050000020003" pitchFamily="34" charset="0"/>
              <a:ea typeface="+mn-ea"/>
              <a:cs typeface="+mn-cs"/>
              <a:sym typeface="Quattrocento Sans"/>
            </a:endParaRPr>
          </a:p>
        </p:txBody>
      </p:sp>
      <p:sp>
        <p:nvSpPr>
          <p:cNvPr id="5" name="CasellaDiTesto 4">
            <a:extLst>
              <a:ext uri="{FF2B5EF4-FFF2-40B4-BE49-F238E27FC236}">
                <a16:creationId xmlns:a16="http://schemas.microsoft.com/office/drawing/2014/main" id="{2D55C34D-B3AF-6C04-64FE-8912341A075B}"/>
              </a:ext>
            </a:extLst>
          </p:cNvPr>
          <p:cNvSpPr txBox="1"/>
          <p:nvPr/>
        </p:nvSpPr>
        <p:spPr>
          <a:xfrm>
            <a:off x="910001" y="4272677"/>
            <a:ext cx="10169580" cy="2585323"/>
          </a:xfrm>
          <a:prstGeom prst="rect">
            <a:avLst/>
          </a:prstGeom>
          <a:noFill/>
        </p:spPr>
        <p:txBody>
          <a:bodyPr wrap="squar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a:ln>
                  <a:noFill/>
                </a:ln>
                <a:solidFill>
                  <a:srgbClr val="000000"/>
                </a:solidFill>
                <a:effectLst/>
                <a:uLnTx/>
                <a:uFillTx/>
                <a:latin typeface="Quattrocento Sans"/>
                <a:sym typeface="Quattrocento Sans"/>
              </a:rPr>
              <a:t>Determinare gli ambiti d’utilizzo dei meccanismi crittografici e specificarne i tipi per ogni impiego.</a:t>
            </a:r>
            <a:endParaRPr lang="it-IT" sz="1800" b="0" i="1" u="none" strike="noStrike" kern="1200" cap="none" spc="0" normalizeH="0" baseline="0" noProof="0">
              <a:ln>
                <a:noFill/>
              </a:ln>
              <a:solidFill>
                <a:srgbClr val="000000"/>
              </a:solidFill>
              <a:effectLst/>
              <a:uLnTx/>
              <a:uFillTx/>
              <a:latin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Quattrocento Sans" panose="020B0502050000020003" pitchFamily="34" charset="0"/>
              <a:ea typeface="+mn-ea"/>
              <a:cs typeface="+mn-cs"/>
              <a:sym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it-IT">
                <a:solidFill>
                  <a:srgbClr val="000000"/>
                </a:solidFill>
                <a:latin typeface="Quattrocento Sans"/>
                <a:sym typeface="Quattrocento Sans"/>
              </a:rPr>
              <a:t>Per il sistema </a:t>
            </a:r>
            <a:r>
              <a:rPr lang="it-IT" err="1">
                <a:solidFill>
                  <a:srgbClr val="000000"/>
                </a:solidFill>
                <a:latin typeface="Quattrocento Sans"/>
                <a:sym typeface="Quattrocento Sans"/>
              </a:rPr>
              <a:t>InBook</a:t>
            </a:r>
            <a:r>
              <a:rPr lang="it-IT">
                <a:solidFill>
                  <a:srgbClr val="000000"/>
                </a:solidFill>
                <a:latin typeface="Quattrocento Sans"/>
                <a:sym typeface="Quattrocento Sans"/>
              </a:rPr>
              <a:t> si è scelto di crittografare le comunicazioni con l’ambiente esterno tramite TLS: il quale utilizza meccanismi a chiave simmetrica AES-256 per crittografare le interazioni con il client.</a:t>
            </a:r>
            <a:endParaRPr lang="it-IT">
              <a:solidFill>
                <a:srgbClr val="000000"/>
              </a:solidFill>
              <a:latin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Quattrocento Sans" panose="020B0502050000020003" pitchFamily="34" charset="0"/>
              <a:ea typeface="+mn-ea"/>
              <a:cs typeface="+mn-cs"/>
              <a:sym typeface="Quattrocento Sans"/>
            </a:endParaRPr>
          </a:p>
          <a:p>
            <a:pPr>
              <a:defRPr/>
            </a:pPr>
            <a:r>
              <a:rPr lang="it-IT" dirty="0">
                <a:solidFill>
                  <a:srgbClr val="000000"/>
                </a:solidFill>
                <a:latin typeface="Quattrocento Sans"/>
                <a:sym typeface="Quattrocento Sans"/>
              </a:rPr>
              <a:t>All’inizializzazione del </a:t>
            </a:r>
            <a:r>
              <a:rPr lang="it-IT" dirty="0" err="1">
                <a:solidFill>
                  <a:srgbClr val="000000"/>
                </a:solidFill>
                <a:latin typeface="Quattrocento Sans"/>
                <a:sym typeface="Quattrocento Sans"/>
              </a:rPr>
              <a:t>Vault</a:t>
            </a:r>
            <a:r>
              <a:rPr lang="it-IT" dirty="0">
                <a:solidFill>
                  <a:srgbClr val="000000"/>
                </a:solidFill>
                <a:latin typeface="Quattrocento Sans"/>
                <a:sym typeface="Quattrocento Sans"/>
              </a:rPr>
              <a:t>, si effettua il </a:t>
            </a:r>
            <a:r>
              <a:rPr lang="it-IT" i="1" dirty="0" err="1">
                <a:solidFill>
                  <a:srgbClr val="000000"/>
                </a:solidFill>
                <a:latin typeface="Quattrocento Sans"/>
                <a:sym typeface="Quattrocento Sans"/>
              </a:rPr>
              <a:t>sealing</a:t>
            </a:r>
            <a:r>
              <a:rPr lang="it-IT" dirty="0">
                <a:solidFill>
                  <a:srgbClr val="000000"/>
                </a:solidFill>
                <a:latin typeface="Quattrocento Sans"/>
                <a:sym typeface="Quattrocento Sans"/>
              </a:rPr>
              <a:t> tramite algoritmo Shamir, mentre i contenuti del secret </a:t>
            </a:r>
            <a:r>
              <a:rPr lang="it-IT" dirty="0" err="1">
                <a:solidFill>
                  <a:srgbClr val="000000"/>
                </a:solidFill>
                <a:latin typeface="Quattrocento Sans"/>
                <a:sym typeface="Quattrocento Sans"/>
              </a:rPr>
              <a:t>engine</a:t>
            </a:r>
            <a:r>
              <a:rPr lang="it-IT" dirty="0">
                <a:solidFill>
                  <a:srgbClr val="000000"/>
                </a:solidFill>
                <a:latin typeface="Quattrocento Sans"/>
                <a:sym typeface="Quattrocento Sans"/>
              </a:rPr>
              <a:t> di </a:t>
            </a:r>
            <a:r>
              <a:rPr lang="it-IT" dirty="0" err="1">
                <a:solidFill>
                  <a:srgbClr val="000000"/>
                </a:solidFill>
                <a:latin typeface="Quattrocento Sans"/>
                <a:sym typeface="Quattrocento Sans"/>
              </a:rPr>
              <a:t>InBook</a:t>
            </a:r>
            <a:r>
              <a:rPr lang="it-IT" dirty="0">
                <a:solidFill>
                  <a:srgbClr val="000000"/>
                </a:solidFill>
                <a:latin typeface="Quattrocento Sans"/>
                <a:sym typeface="Quattrocento Sans"/>
              </a:rPr>
              <a:t> vengono cifrati con AES-256. </a:t>
            </a:r>
            <a:endParaRPr lang="it-IT" dirty="0">
              <a:solidFill>
                <a:srgbClr val="000000"/>
              </a:solidFill>
              <a:latin typeface="Quattrocento Sans" panose="020B05020500000200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Quattrocento Sans" panose="020B0502050000020003" pitchFamily="34" charset="0"/>
              <a:ea typeface="+mn-ea"/>
              <a:cs typeface="+mn-cs"/>
              <a:sym typeface="Quattrocento Sans"/>
            </a:endParaRPr>
          </a:p>
        </p:txBody>
      </p:sp>
      <p:sp>
        <p:nvSpPr>
          <p:cNvPr id="6" name="CasellaDiTesto 5">
            <a:extLst>
              <a:ext uri="{FF2B5EF4-FFF2-40B4-BE49-F238E27FC236}">
                <a16:creationId xmlns:a16="http://schemas.microsoft.com/office/drawing/2014/main" id="{0FFBBB39-4F76-3BCC-03B0-0345FFCE8F3F}"/>
              </a:ext>
            </a:extLst>
          </p:cNvPr>
          <p:cNvSpPr txBox="1"/>
          <p:nvPr/>
        </p:nvSpPr>
        <p:spPr>
          <a:xfrm>
            <a:off x="454889" y="3856635"/>
            <a:ext cx="4828181"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2800" dirty="0">
                <a:solidFill>
                  <a:srgbClr val="000000"/>
                </a:solidFill>
                <a:latin typeface="Corbel" panose="020B0503020204020204"/>
              </a:rPr>
              <a:t>S</a:t>
            </a:r>
            <a:r>
              <a:rPr kumimoji="0" lang="it-IT" sz="2800" b="0" i="0" u="none" strike="noStrike" kern="1200" cap="none" spc="0" normalizeH="0" baseline="0" noProof="0" dirty="0">
                <a:ln>
                  <a:noFill/>
                </a:ln>
                <a:solidFill>
                  <a:srgbClr val="000000"/>
                </a:solidFill>
                <a:effectLst/>
                <a:uLnTx/>
                <a:uFillTx/>
                <a:latin typeface="Corbel" panose="020B0503020204020204"/>
                <a:ea typeface="+mn-ea"/>
                <a:cs typeface="+mn-cs"/>
              </a:rPr>
              <a:t>C-13 </a:t>
            </a:r>
            <a:r>
              <a:rPr kumimoji="0" lang="it-IT" sz="2800" b="0" i="0" u="none" strike="noStrike" kern="1200" cap="none" spc="0" normalizeH="0" baseline="0" noProof="0" dirty="0" err="1">
                <a:ln>
                  <a:noFill/>
                </a:ln>
                <a:solidFill>
                  <a:srgbClr val="000000"/>
                </a:solidFill>
                <a:effectLst/>
                <a:uLnTx/>
                <a:uFillTx/>
                <a:latin typeface="Corbel" panose="020B0503020204020204"/>
                <a:ea typeface="+mn-ea"/>
                <a:cs typeface="+mn-cs"/>
              </a:rPr>
              <a:t>Cryptographic</a:t>
            </a:r>
            <a:r>
              <a:rPr kumimoji="0" lang="it-IT" sz="2800" b="0" i="0" u="none" strike="noStrike" kern="1200" cap="none" spc="0" normalizeH="0" baseline="0" noProof="0" dirty="0">
                <a:ln>
                  <a:noFill/>
                </a:ln>
                <a:solidFill>
                  <a:srgbClr val="000000"/>
                </a:solidFill>
                <a:effectLst/>
                <a:uLnTx/>
                <a:uFillTx/>
                <a:latin typeface="Corbel" panose="020B0503020204020204"/>
                <a:ea typeface="+mn-ea"/>
                <a:cs typeface="+mn-cs"/>
              </a:rPr>
              <a:t> </a:t>
            </a:r>
            <a:r>
              <a:rPr kumimoji="0" lang="it-IT" sz="2800" b="0" i="0" u="none" strike="noStrike" kern="1200" cap="none" spc="0" normalizeH="0" baseline="0" noProof="0" dirty="0" err="1">
                <a:ln>
                  <a:noFill/>
                </a:ln>
                <a:solidFill>
                  <a:srgbClr val="000000"/>
                </a:solidFill>
                <a:effectLst/>
                <a:uLnTx/>
                <a:uFillTx/>
                <a:latin typeface="Corbel" panose="020B0503020204020204"/>
                <a:ea typeface="+mn-ea"/>
                <a:cs typeface="+mn-cs"/>
              </a:rPr>
              <a:t>protection</a:t>
            </a:r>
            <a:endParaRPr kumimoji="0" lang="it-IT" sz="2800" b="0" i="0" u="none" strike="noStrike" kern="1200" cap="none" spc="0" normalizeH="0" baseline="0" noProof="0" dirty="0">
              <a:ln>
                <a:noFill/>
              </a:ln>
              <a:solidFill>
                <a:srgbClr val="000000"/>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9080463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182880" algn="l" defTabSz="914400" rtl="0" eaLnBrk="1" fontAlgn="auto" latinLnBrk="0" hangingPunct="1">
              <a:lnSpc>
                <a:spcPct val="90000"/>
              </a:lnSpc>
              <a:spcBef>
                <a:spcPts val="1200"/>
              </a:spcBef>
              <a:spcAft>
                <a:spcPts val="0"/>
              </a:spcAft>
              <a:buClr>
                <a:srgbClr val="40BAD2"/>
              </a:buClr>
              <a:buSzTx/>
              <a:buFont typeface="Wingdings 2" pitchFamily="18" charset="2"/>
              <a:buChar char=""/>
              <a:tabLst/>
              <a:defRPr/>
            </a:pPr>
            <a:endParaRPr kumimoji="0" lang="en-US" sz="2000" b="0" i="0" u="none" strike="noStrike" kern="1200" cap="none" spc="0" normalizeH="0" baseline="0" noProof="0">
              <a:ln>
                <a:noFill/>
              </a:ln>
              <a:solidFill>
                <a:srgbClr val="000000">
                  <a:lumMod val="65000"/>
                  <a:lumOff val="35000"/>
                </a:srgbClr>
              </a:solidFill>
              <a:effectLst/>
              <a:uLnTx/>
              <a:uFillTx/>
              <a:latin typeface="Corbel" panose="020B0503020204020204"/>
              <a:ea typeface="+mn-ea"/>
              <a:cs typeface="+mn-cs"/>
            </a:endParaRPr>
          </a:p>
        </p:txBody>
      </p:sp>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4458272"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2800">
                <a:solidFill>
                  <a:srgbClr val="000000"/>
                </a:solidFill>
                <a:latin typeface="Corbel" panose="020B0503020204020204"/>
              </a:rPr>
              <a:t>S</a:t>
            </a:r>
            <a:r>
              <a:rPr kumimoji="0" lang="it-IT" sz="2800" b="0" i="0" u="none" strike="noStrike" kern="1200" cap="none" spc="0" normalizeH="0" baseline="0" noProof="0">
                <a:ln>
                  <a:noFill/>
                </a:ln>
                <a:solidFill>
                  <a:srgbClr val="000000"/>
                </a:solidFill>
                <a:effectLst/>
                <a:uLnTx/>
                <a:uFillTx/>
                <a:latin typeface="Corbel" panose="020B0503020204020204"/>
                <a:ea typeface="+mn-ea"/>
                <a:cs typeface="+mn-cs"/>
              </a:rPr>
              <a:t>C-10 Disconnessione di rete</a:t>
            </a:r>
          </a:p>
        </p:txBody>
      </p:sp>
      <p:sp>
        <p:nvSpPr>
          <p:cNvPr id="4" name="CasellaDiTesto 3">
            <a:extLst>
              <a:ext uri="{FF2B5EF4-FFF2-40B4-BE49-F238E27FC236}">
                <a16:creationId xmlns:a16="http://schemas.microsoft.com/office/drawing/2014/main" id="{FAA568A4-682A-8842-B3CB-7795C480FA91}"/>
              </a:ext>
            </a:extLst>
          </p:cNvPr>
          <p:cNvSpPr txBox="1"/>
          <p:nvPr/>
        </p:nvSpPr>
        <p:spPr>
          <a:xfrm>
            <a:off x="657307" y="717314"/>
            <a:ext cx="10169580" cy="4247317"/>
          </a:xfrm>
          <a:prstGeom prst="rect">
            <a:avLst/>
          </a:prstGeom>
          <a:noFill/>
        </p:spPr>
        <p:txBody>
          <a:bodyPr wrap="squar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dirty="0">
                <a:ln>
                  <a:noFill/>
                </a:ln>
                <a:solidFill>
                  <a:srgbClr val="000000"/>
                </a:solidFill>
                <a:effectLst/>
                <a:uLnTx/>
                <a:uFillTx/>
                <a:latin typeface="Quattrocento Sans"/>
                <a:sym typeface="Quattrocento Sans"/>
              </a:rPr>
              <a:t>Terminare la connessione associata ad una sessione di comunicazione alla fine o dopo la sessione stessa.</a:t>
            </a:r>
            <a:endParaRPr lang="it-IT" sz="1800" b="0" i="1" u="none" strike="noStrike" kern="1200" cap="none" spc="0" normalizeH="0" baseline="0" noProof="0" dirty="0">
              <a:ln>
                <a:noFill/>
              </a:ln>
              <a:solidFill>
                <a:srgbClr val="000000"/>
              </a:solidFill>
              <a:effectLst/>
              <a:uLnTx/>
              <a:uFillTx/>
              <a:latin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Quattrocento Sans" panose="020B0502050000020003" pitchFamily="34" charset="0"/>
              <a:ea typeface="+mn-ea"/>
              <a:cs typeface="+mn-cs"/>
              <a:sym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it-IT" dirty="0">
                <a:solidFill>
                  <a:srgbClr val="000000"/>
                </a:solidFill>
                <a:latin typeface="Quattrocento Sans"/>
                <a:sym typeface="Quattrocento Sans"/>
              </a:rPr>
              <a:t>Per il sistema </a:t>
            </a:r>
            <a:r>
              <a:rPr lang="it-IT" dirty="0" err="1">
                <a:solidFill>
                  <a:srgbClr val="000000"/>
                </a:solidFill>
                <a:latin typeface="Quattrocento Sans"/>
                <a:sym typeface="Quattrocento Sans"/>
              </a:rPr>
              <a:t>InBook</a:t>
            </a:r>
            <a:r>
              <a:rPr lang="it-IT" dirty="0">
                <a:solidFill>
                  <a:srgbClr val="000000"/>
                </a:solidFill>
                <a:latin typeface="Quattrocento Sans"/>
                <a:sym typeface="Quattrocento Sans"/>
              </a:rPr>
              <a:t>, si definisce un </a:t>
            </a:r>
            <a:r>
              <a:rPr lang="it-IT" dirty="0" err="1">
                <a:solidFill>
                  <a:srgbClr val="000000"/>
                </a:solidFill>
                <a:latin typeface="Quattrocento Sans"/>
                <a:sym typeface="Quattrocento Sans"/>
              </a:rPr>
              <a:t>timeout</a:t>
            </a:r>
            <a:r>
              <a:rPr lang="it-IT" dirty="0">
                <a:solidFill>
                  <a:srgbClr val="000000"/>
                </a:solidFill>
                <a:latin typeface="Quattrocento Sans"/>
                <a:sym typeface="Quattrocento Sans"/>
              </a:rPr>
              <a:t> di 1h per le sessioni degli utenti tramite un parametro configurabile di </a:t>
            </a:r>
            <a:r>
              <a:rPr lang="it-IT" i="1" dirty="0" err="1">
                <a:solidFill>
                  <a:srgbClr val="000000"/>
                </a:solidFill>
                <a:latin typeface="Quattrocento Sans"/>
                <a:sym typeface="Quattrocento Sans"/>
              </a:rPr>
              <a:t>maxAge</a:t>
            </a:r>
            <a:r>
              <a:rPr lang="it-IT" dirty="0">
                <a:solidFill>
                  <a:srgbClr val="000000"/>
                </a:solidFill>
                <a:latin typeface="Quattrocento Sans"/>
                <a:sym typeface="Quattrocento Sans"/>
              </a:rPr>
              <a:t> in Express.js:</a:t>
            </a:r>
            <a:endParaRPr lang="it-IT" dirty="0">
              <a:solidFill>
                <a:srgbClr val="000000"/>
              </a:solidFill>
              <a:latin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000000"/>
                </a:solidFill>
                <a:effectLst/>
                <a:uLnTx/>
                <a:uFillTx/>
                <a:latin typeface="Quattrocento Sans"/>
                <a:sym typeface="Quattrocento Sans"/>
              </a:rPr>
              <a:t>	</a:t>
            </a:r>
            <a:endParaRPr lang="it-IT" sz="1800" b="0" i="0" u="none" strike="noStrike" kern="1200" cap="none" spc="0" normalizeH="0" baseline="0" noProof="0" dirty="0">
              <a:ln>
                <a:noFill/>
              </a:ln>
              <a:solidFill>
                <a:srgbClr val="000000"/>
              </a:solidFill>
              <a:effectLst/>
              <a:uLnTx/>
              <a:uFillTx/>
              <a:latin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it-IT" dirty="0">
              <a:solidFill>
                <a:srgbClr val="000000"/>
              </a:solidFill>
              <a:latin typeface="Quattrocento Sans" panose="020B0502050000020003" pitchFamily="34" charset="0"/>
              <a:sym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Quattrocento Sans" panose="020B0502050000020003" pitchFamily="34" charset="0"/>
              <a:ea typeface="+mn-ea"/>
              <a:cs typeface="+mn-cs"/>
              <a:sym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Quattrocento Sans" panose="020B0502050000020003" pitchFamily="34" charset="0"/>
              <a:ea typeface="+mn-ea"/>
              <a:cs typeface="+mn-cs"/>
              <a:sym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it-IT" dirty="0">
                <a:solidFill>
                  <a:srgbClr val="000000"/>
                </a:solidFill>
                <a:latin typeface="Quattrocento Sans"/>
                <a:sym typeface="Quattrocento Sans"/>
              </a:rPr>
              <a:t>Le sessioni, invece, che eseguono correttamente le operazioni da effettuare sul sistema, vengono terminate automaticamente in Express.js.</a:t>
            </a:r>
            <a:endParaRPr lang="it-IT" dirty="0">
              <a:solidFill>
                <a:srgbClr val="000000"/>
              </a:solidFill>
              <a:latin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it-IT" dirty="0">
              <a:solidFill>
                <a:srgbClr val="000000"/>
              </a:solidFill>
              <a:latin typeface="Quattrocento Sans" panose="020B0502050000020003" pitchFamily="34" charset="0"/>
              <a:sym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it-IT" dirty="0">
              <a:solidFill>
                <a:srgbClr val="000000"/>
              </a:solidFill>
              <a:latin typeface="Quattrocento Sans" panose="020B0502050000020003" pitchFamily="34" charset="0"/>
              <a:sym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it-IT" dirty="0">
              <a:solidFill>
                <a:srgbClr val="000000"/>
              </a:solidFill>
              <a:latin typeface="Quattrocento Sans" panose="020B0502050000020003" pitchFamily="34" charset="0"/>
            </a:endParaRPr>
          </a:p>
        </p:txBody>
      </p:sp>
      <p:pic>
        <p:nvPicPr>
          <p:cNvPr id="6" name="Immagine 5">
            <a:extLst>
              <a:ext uri="{FF2B5EF4-FFF2-40B4-BE49-F238E27FC236}">
                <a16:creationId xmlns:a16="http://schemas.microsoft.com/office/drawing/2014/main" id="{2512A756-E7B9-9FDB-DD1A-9902B84A4BAB}"/>
              </a:ext>
            </a:extLst>
          </p:cNvPr>
          <p:cNvPicPr>
            <a:picLocks noChangeAspect="1"/>
          </p:cNvPicPr>
          <p:nvPr/>
        </p:nvPicPr>
        <p:blipFill>
          <a:blip r:embed="rId2"/>
          <a:stretch>
            <a:fillRect/>
          </a:stretch>
        </p:blipFill>
        <p:spPr>
          <a:xfrm>
            <a:off x="4232817" y="2618957"/>
            <a:ext cx="3295650" cy="600075"/>
          </a:xfrm>
          <a:prstGeom prst="rect">
            <a:avLst/>
          </a:prstGeom>
        </p:spPr>
      </p:pic>
    </p:spTree>
    <p:extLst>
      <p:ext uri="{BB962C8B-B14F-4D97-AF65-F5344CB8AC3E}">
        <p14:creationId xmlns:p14="http://schemas.microsoft.com/office/powerpoint/2010/main" val="4114761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182880" algn="l" defTabSz="914400" rtl="0" eaLnBrk="1" fontAlgn="auto" latinLnBrk="0" hangingPunct="1">
              <a:lnSpc>
                <a:spcPct val="90000"/>
              </a:lnSpc>
              <a:spcBef>
                <a:spcPts val="1200"/>
              </a:spcBef>
              <a:spcAft>
                <a:spcPts val="0"/>
              </a:spcAft>
              <a:buClr>
                <a:srgbClr val="40BAD2"/>
              </a:buClr>
              <a:buSzTx/>
              <a:buFont typeface="Wingdings 2" pitchFamily="18" charset="2"/>
              <a:buChar char=""/>
              <a:tabLst/>
              <a:defRPr/>
            </a:pPr>
            <a:endParaRPr kumimoji="0" lang="en-US" sz="2000" b="0" i="0" u="none" strike="noStrike" kern="1200" cap="none" spc="0" normalizeH="0" baseline="0" noProof="0">
              <a:ln>
                <a:noFill/>
              </a:ln>
              <a:solidFill>
                <a:srgbClr val="000000">
                  <a:lumMod val="65000"/>
                  <a:lumOff val="35000"/>
                </a:srgbClr>
              </a:solidFill>
              <a:effectLst/>
              <a:uLnTx/>
              <a:uFillTx/>
              <a:latin typeface="Corbel" panose="020B0503020204020204"/>
              <a:ea typeface="+mn-ea"/>
              <a:cs typeface="+mn-cs"/>
            </a:endParaRPr>
          </a:p>
        </p:txBody>
      </p:sp>
      <p:sp>
        <p:nvSpPr>
          <p:cNvPr id="3" name="CasellaDiTesto 2">
            <a:extLst>
              <a:ext uri="{FF2B5EF4-FFF2-40B4-BE49-F238E27FC236}">
                <a16:creationId xmlns:a16="http://schemas.microsoft.com/office/drawing/2014/main" id="{A9B95035-84E7-29D1-FC16-623803CBAC52}"/>
              </a:ext>
            </a:extLst>
          </p:cNvPr>
          <p:cNvSpPr txBox="1"/>
          <p:nvPr/>
        </p:nvSpPr>
        <p:spPr>
          <a:xfrm>
            <a:off x="454889" y="564429"/>
            <a:ext cx="8408071"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2800" dirty="0">
                <a:solidFill>
                  <a:srgbClr val="000000"/>
                </a:solidFill>
                <a:latin typeface="Corbel" panose="020B0503020204020204"/>
              </a:rPr>
              <a:t>S</a:t>
            </a:r>
            <a:r>
              <a:rPr kumimoji="0" lang="it-IT" sz="2800" b="0" i="0" u="none" strike="noStrike" kern="1200" cap="none" spc="0" normalizeH="0" baseline="0" noProof="0" dirty="0">
                <a:ln>
                  <a:noFill/>
                </a:ln>
                <a:solidFill>
                  <a:srgbClr val="000000"/>
                </a:solidFill>
                <a:effectLst/>
                <a:uLnTx/>
                <a:uFillTx/>
                <a:latin typeface="Corbel" panose="020B0503020204020204"/>
                <a:ea typeface="+mn-ea"/>
                <a:cs typeface="+mn-cs"/>
              </a:rPr>
              <a:t>C-28 Protezione dell’informazione nello stato di riposo</a:t>
            </a:r>
          </a:p>
        </p:txBody>
      </p:sp>
      <p:sp>
        <p:nvSpPr>
          <p:cNvPr id="4" name="CasellaDiTesto 3">
            <a:extLst>
              <a:ext uri="{FF2B5EF4-FFF2-40B4-BE49-F238E27FC236}">
                <a16:creationId xmlns:a16="http://schemas.microsoft.com/office/drawing/2014/main" id="{FAA568A4-682A-8842-B3CB-7795C480FA91}"/>
              </a:ext>
            </a:extLst>
          </p:cNvPr>
          <p:cNvSpPr txBox="1"/>
          <p:nvPr/>
        </p:nvSpPr>
        <p:spPr>
          <a:xfrm>
            <a:off x="790657" y="978924"/>
            <a:ext cx="10169580"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dirty="0">
                <a:ln>
                  <a:noFill/>
                </a:ln>
                <a:solidFill>
                  <a:srgbClr val="000000"/>
                </a:solidFill>
                <a:effectLst/>
                <a:uLnTx/>
                <a:uFillTx/>
                <a:latin typeface="Quattrocento Sans" panose="020B0502050000020003" pitchFamily="34" charset="0"/>
                <a:ea typeface="+mn-ea"/>
                <a:cs typeface="+mn-cs"/>
                <a:sym typeface="Quattrocento Sans"/>
              </a:rPr>
              <a:t>Proteggere la confidenzialità e l’integrità delle informazioni degli utenti e del sistema nello stato di riposo.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Quattrocento Sans" panose="020B0502050000020003" pitchFamily="34" charset="0"/>
              <a:ea typeface="+mn-ea"/>
              <a:cs typeface="+mn-cs"/>
              <a:sym typeface="Quattrocento San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lang="it-IT" dirty="0">
                <a:solidFill>
                  <a:srgbClr val="000000"/>
                </a:solidFill>
                <a:latin typeface="Quattrocento Sans" panose="020B0502050000020003" pitchFamily="34" charset="0"/>
                <a:sym typeface="Quattrocento Sans"/>
              </a:rPr>
              <a:t>Per il sistema </a:t>
            </a:r>
            <a:r>
              <a:rPr lang="it-IT" dirty="0" err="1">
                <a:solidFill>
                  <a:srgbClr val="000000"/>
                </a:solidFill>
                <a:latin typeface="Quattrocento Sans" panose="020B0502050000020003" pitchFamily="34" charset="0"/>
                <a:sym typeface="Quattrocento Sans"/>
              </a:rPr>
              <a:t>InBook</a:t>
            </a:r>
            <a:r>
              <a:rPr lang="it-IT" dirty="0">
                <a:solidFill>
                  <a:srgbClr val="000000"/>
                </a:solidFill>
                <a:latin typeface="Quattrocento Sans" panose="020B0502050000020003" pitchFamily="34" charset="0"/>
                <a:sym typeface="Quattrocento Sans"/>
              </a:rPr>
              <a:t>, si garantisce riservatezza ed integrità negli accessi alle risorse. Le informazioni degli utenti e di sistema si trovano tutte all’interno del perimetro di sicurezza Azure. Le credenziali degli utenti vengono conservate all’interno del Database tramite </a:t>
            </a:r>
            <a:r>
              <a:rPr lang="it-IT" dirty="0" err="1">
                <a:solidFill>
                  <a:srgbClr val="000000"/>
                </a:solidFill>
                <a:latin typeface="Quattrocento Sans" panose="020B0502050000020003" pitchFamily="34" charset="0"/>
                <a:sym typeface="Quattrocento Sans"/>
              </a:rPr>
              <a:t>Keycloak</a:t>
            </a:r>
            <a:r>
              <a:rPr lang="it-IT" dirty="0">
                <a:solidFill>
                  <a:srgbClr val="000000"/>
                </a:solidFill>
                <a:latin typeface="Quattrocento Sans" panose="020B0502050000020003" pitchFamily="34" charset="0"/>
                <a:sym typeface="Quattrocento Sans"/>
              </a:rPr>
              <a:t>. Le credenziali di sistema per accedere a </a:t>
            </a:r>
            <a:r>
              <a:rPr lang="it-IT" dirty="0" err="1">
                <a:solidFill>
                  <a:srgbClr val="000000"/>
                </a:solidFill>
                <a:latin typeface="Quattrocento Sans" panose="020B0502050000020003" pitchFamily="34" charset="0"/>
                <a:sym typeface="Quattrocento Sans"/>
              </a:rPr>
              <a:t>Keycloak</a:t>
            </a:r>
            <a:r>
              <a:rPr lang="it-IT" dirty="0">
                <a:solidFill>
                  <a:srgbClr val="000000"/>
                </a:solidFill>
                <a:latin typeface="Quattrocento Sans" panose="020B0502050000020003" pitchFamily="34" charset="0"/>
                <a:sym typeface="Quattrocento Sans"/>
              </a:rPr>
              <a:t> ed al Database vengono conservate all’interno del </a:t>
            </a:r>
            <a:r>
              <a:rPr lang="it-IT" dirty="0" err="1">
                <a:solidFill>
                  <a:srgbClr val="000000"/>
                </a:solidFill>
                <a:latin typeface="Quattrocento Sans" panose="020B0502050000020003" pitchFamily="34" charset="0"/>
                <a:sym typeface="Quattrocento Sans"/>
              </a:rPr>
              <a:t>Vault</a:t>
            </a:r>
            <a:r>
              <a:rPr lang="it-IT" dirty="0">
                <a:solidFill>
                  <a:srgbClr val="000000"/>
                </a:solidFill>
                <a:latin typeface="Quattrocento Sans" panose="020B0502050000020003" pitchFamily="34" charset="0"/>
                <a:sym typeface="Quattrocento Sans"/>
              </a:rPr>
              <a:t>. </a:t>
            </a:r>
          </a:p>
        </p:txBody>
      </p:sp>
      <p:sp>
        <p:nvSpPr>
          <p:cNvPr id="5" name="CasellaDiTesto 4">
            <a:extLst>
              <a:ext uri="{FF2B5EF4-FFF2-40B4-BE49-F238E27FC236}">
                <a16:creationId xmlns:a16="http://schemas.microsoft.com/office/drawing/2014/main" id="{FDD39A26-A8F7-DAE0-9951-68B6C9CA84E1}"/>
              </a:ext>
            </a:extLst>
          </p:cNvPr>
          <p:cNvSpPr txBox="1"/>
          <p:nvPr/>
        </p:nvSpPr>
        <p:spPr>
          <a:xfrm>
            <a:off x="454889" y="3440133"/>
            <a:ext cx="4612160"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2800" dirty="0">
                <a:solidFill>
                  <a:srgbClr val="000000"/>
                </a:solidFill>
                <a:latin typeface="Corbel" panose="020B0503020204020204"/>
              </a:rPr>
              <a:t>S</a:t>
            </a:r>
            <a:r>
              <a:rPr kumimoji="0" lang="it-IT" sz="2800" b="0" i="0" u="none" strike="noStrike" kern="1200" cap="none" spc="0" normalizeH="0" baseline="0" noProof="0" dirty="0">
                <a:ln>
                  <a:noFill/>
                </a:ln>
                <a:solidFill>
                  <a:srgbClr val="000000"/>
                </a:solidFill>
                <a:effectLst/>
                <a:uLnTx/>
                <a:uFillTx/>
                <a:latin typeface="Corbel" panose="020B0503020204020204"/>
                <a:ea typeface="+mn-ea"/>
                <a:cs typeface="+mn-cs"/>
              </a:rPr>
              <a:t>C-39 Isolamento dei processi</a:t>
            </a:r>
          </a:p>
        </p:txBody>
      </p:sp>
      <p:sp>
        <p:nvSpPr>
          <p:cNvPr id="7" name="CasellaDiTesto 6">
            <a:extLst>
              <a:ext uri="{FF2B5EF4-FFF2-40B4-BE49-F238E27FC236}">
                <a16:creationId xmlns:a16="http://schemas.microsoft.com/office/drawing/2014/main" id="{3B2DB314-900F-5D69-4E13-4C865D09B6B3}"/>
              </a:ext>
            </a:extLst>
          </p:cNvPr>
          <p:cNvSpPr txBox="1"/>
          <p:nvPr/>
        </p:nvSpPr>
        <p:spPr>
          <a:xfrm>
            <a:off x="790657" y="3996336"/>
            <a:ext cx="10169580"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it-IT" i="1" dirty="0">
                <a:solidFill>
                  <a:srgbClr val="000000"/>
                </a:solidFill>
                <a:latin typeface="Quattrocento Sans" panose="020B0502050000020003" pitchFamily="34" charset="0"/>
                <a:sym typeface="Quattrocento Sans"/>
              </a:rPr>
              <a:t>Ogni processo di sistema ha un suo ambiente di esecuzione separato.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Quattrocento Sans" panose="020B0502050000020003" pitchFamily="34" charset="0"/>
              <a:ea typeface="+mn-ea"/>
              <a:cs typeface="+mn-cs"/>
              <a:sym typeface="Quattrocento San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lang="it-IT" dirty="0">
                <a:solidFill>
                  <a:srgbClr val="000000"/>
                </a:solidFill>
                <a:latin typeface="Quattrocento Sans" panose="020B0502050000020003" pitchFamily="34" charset="0"/>
                <a:sym typeface="Quattrocento Sans"/>
              </a:rPr>
              <a:t>Per il sistema </a:t>
            </a:r>
            <a:r>
              <a:rPr lang="it-IT" dirty="0" err="1">
                <a:solidFill>
                  <a:srgbClr val="000000"/>
                </a:solidFill>
                <a:latin typeface="Quattrocento Sans" panose="020B0502050000020003" pitchFamily="34" charset="0"/>
                <a:sym typeface="Quattrocento Sans"/>
              </a:rPr>
              <a:t>InBook</a:t>
            </a:r>
            <a:r>
              <a:rPr lang="it-IT" dirty="0">
                <a:solidFill>
                  <a:srgbClr val="000000"/>
                </a:solidFill>
                <a:latin typeface="Quattrocento Sans" panose="020B0502050000020003" pitchFamily="34" charset="0"/>
                <a:sym typeface="Quattrocento Sans"/>
              </a:rPr>
              <a:t>, ciò è realizzato tramite la containerizzazione sfruttando Docker e Docker-Compose. Ogni singolo Container ha un ambiente di esecuzione isolato da tutti gli altri.</a:t>
            </a:r>
          </a:p>
        </p:txBody>
      </p:sp>
    </p:spTree>
    <p:extLst>
      <p:ext uri="{BB962C8B-B14F-4D97-AF65-F5344CB8AC3E}">
        <p14:creationId xmlns:p14="http://schemas.microsoft.com/office/powerpoint/2010/main" val="1244743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E1E23FF6-5F83-E83B-A50E-A9FCC8677359}"/>
              </a:ext>
            </a:extLst>
          </p:cNvPr>
          <p:cNvPicPr>
            <a:picLocks noChangeAspect="1"/>
          </p:cNvPicPr>
          <p:nvPr/>
        </p:nvPicPr>
        <p:blipFill>
          <a:blip r:embed="rId2"/>
          <a:stretch>
            <a:fillRect/>
          </a:stretch>
        </p:blipFill>
        <p:spPr>
          <a:xfrm>
            <a:off x="0" y="383819"/>
            <a:ext cx="12192000" cy="6307643"/>
          </a:xfrm>
          <a:prstGeom prst="rect">
            <a:avLst/>
          </a:prstGeom>
        </p:spPr>
      </p:pic>
    </p:spTree>
    <p:extLst>
      <p:ext uri="{BB962C8B-B14F-4D97-AF65-F5344CB8AC3E}">
        <p14:creationId xmlns:p14="http://schemas.microsoft.com/office/powerpoint/2010/main" val="15337160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en-US"/>
          </a:p>
        </p:txBody>
      </p:sp>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3175869" cy="523220"/>
          </a:xfrm>
          <a:prstGeom prst="rect">
            <a:avLst/>
          </a:prstGeom>
          <a:noFill/>
        </p:spPr>
        <p:txBody>
          <a:bodyPr wrap="none" rtlCol="0">
            <a:spAutoFit/>
          </a:bodyPr>
          <a:lstStyle/>
          <a:p>
            <a:r>
              <a:rPr lang="it-IT" sz="2800"/>
              <a:t>AU-2 Event </a:t>
            </a:r>
            <a:r>
              <a:rPr lang="it-IT" sz="2800" err="1"/>
              <a:t>Logging</a:t>
            </a:r>
            <a:endParaRPr lang="it-IT" sz="2800"/>
          </a:p>
        </p:txBody>
      </p:sp>
      <p:sp>
        <p:nvSpPr>
          <p:cNvPr id="4" name="CasellaDiTesto 3">
            <a:extLst>
              <a:ext uri="{FF2B5EF4-FFF2-40B4-BE49-F238E27FC236}">
                <a16:creationId xmlns:a16="http://schemas.microsoft.com/office/drawing/2014/main" id="{FAA568A4-682A-8842-B3CB-7795C480FA91}"/>
              </a:ext>
            </a:extLst>
          </p:cNvPr>
          <p:cNvSpPr txBox="1"/>
          <p:nvPr/>
        </p:nvSpPr>
        <p:spPr>
          <a:xfrm>
            <a:off x="1011210" y="978924"/>
            <a:ext cx="10169580" cy="5632311"/>
          </a:xfrm>
          <a:prstGeom prst="rect">
            <a:avLst/>
          </a:prstGeom>
          <a:noFill/>
        </p:spPr>
        <p:txBody>
          <a:bodyPr wrap="square" rtlCol="0">
            <a:spAutoFit/>
          </a:bodyPr>
          <a:lstStyle/>
          <a:p>
            <a:endParaRPr lang="it-IT" dirty="0">
              <a:latin typeface="Quattrocento Sans"/>
              <a:ea typeface="Quattrocento Sans"/>
              <a:cs typeface="Quattrocento Sans"/>
              <a:sym typeface="Quattrocento Sans"/>
            </a:endParaRPr>
          </a:p>
          <a:p>
            <a:pPr algn="just"/>
            <a:r>
              <a:rPr lang="it-IT" i="1" dirty="0">
                <a:latin typeface="Quattrocento Sans" panose="020B0502050000020003" pitchFamily="34" charset="0"/>
                <a:sym typeface="Quattrocento Sans"/>
              </a:rPr>
              <a:t>Identificare i tipi di eventi che il sistema è in grado di registrare a supporto della funzione di audit.</a:t>
            </a:r>
          </a:p>
          <a:p>
            <a:pPr algn="just"/>
            <a:r>
              <a:rPr lang="it-IT" sz="1800" i="1" dirty="0">
                <a:latin typeface="Quattrocento Sans"/>
                <a:sym typeface="Quattrocento Sans"/>
              </a:rPr>
              <a:t>Specificare i tipi di eventi da loggare all’interno del sistema.</a:t>
            </a:r>
          </a:p>
          <a:p>
            <a:pPr algn="just"/>
            <a:endParaRPr lang="it-IT" dirty="0">
              <a:latin typeface="Quattrocento Sans"/>
              <a:sym typeface="Quattrocento Sans"/>
            </a:endParaRPr>
          </a:p>
          <a:p>
            <a:pPr algn="just"/>
            <a:r>
              <a:rPr lang="it-IT" dirty="0">
                <a:latin typeface="Quattrocento Sans"/>
                <a:sym typeface="Quattrocento Sans"/>
              </a:rPr>
              <a:t>Per </a:t>
            </a:r>
            <a:r>
              <a:rPr lang="it-IT" dirty="0" err="1">
                <a:latin typeface="Quattrocento Sans"/>
                <a:sym typeface="Quattrocento Sans"/>
              </a:rPr>
              <a:t>InBook</a:t>
            </a:r>
            <a:r>
              <a:rPr lang="it-IT" dirty="0">
                <a:latin typeface="Quattrocento Sans"/>
                <a:sym typeface="Quattrocento Sans"/>
              </a:rPr>
              <a:t> l’obiettivo è garantire il </a:t>
            </a:r>
            <a:r>
              <a:rPr lang="it-IT" dirty="0" err="1">
                <a:latin typeface="Quattrocento Sans"/>
                <a:sym typeface="Quattrocento Sans"/>
              </a:rPr>
              <a:t>logging</a:t>
            </a:r>
            <a:r>
              <a:rPr lang="it-IT" dirty="0">
                <a:latin typeface="Quattrocento Sans"/>
                <a:sym typeface="Quattrocento Sans"/>
              </a:rPr>
              <a:t> di eventi significativi e rilevanti per la sicurezza dei sistemi, garantendo la privacy degli individui. </a:t>
            </a:r>
          </a:p>
          <a:p>
            <a:pPr algn="just"/>
            <a:r>
              <a:rPr lang="it-IT" dirty="0">
                <a:latin typeface="Quattrocento Sans"/>
                <a:sym typeface="Quattrocento Sans"/>
              </a:rPr>
              <a:t>Per </a:t>
            </a:r>
            <a:r>
              <a:rPr lang="it-IT" dirty="0" err="1">
                <a:latin typeface="Quattrocento Sans"/>
                <a:sym typeface="Quattrocento Sans"/>
              </a:rPr>
              <a:t>InBook</a:t>
            </a:r>
            <a:r>
              <a:rPr lang="it-IT" dirty="0">
                <a:latin typeface="Quattrocento Sans"/>
                <a:sym typeface="Quattrocento Sans"/>
              </a:rPr>
              <a:t> si presuppone che solo il Security Administrator abbia accesso ai file di log.</a:t>
            </a:r>
          </a:p>
          <a:p>
            <a:pPr algn="just"/>
            <a:r>
              <a:rPr lang="it-IT" dirty="0">
                <a:latin typeface="Quattrocento Sans"/>
                <a:sym typeface="Quattrocento Sans"/>
              </a:rPr>
              <a:t>Tramite Azure si centralizza il monitoraggio degli eventi in un unico punto. Per ogni container vengono generati delle cartelle di file di log. In base al servizio relativo al container si avranno diverse tipologie di eventi.</a:t>
            </a:r>
          </a:p>
          <a:p>
            <a:pPr algn="just"/>
            <a:endParaRPr lang="it-IT" dirty="0">
              <a:latin typeface="Quattrocento Sans"/>
              <a:sym typeface="Quattrocento Sans"/>
            </a:endParaRPr>
          </a:p>
          <a:p>
            <a:pPr algn="just"/>
            <a:r>
              <a:rPr lang="it-IT" sz="1800" b="1" dirty="0">
                <a:latin typeface="Quattrocento Sans"/>
                <a:sym typeface="Quattrocento Sans"/>
              </a:rPr>
              <a:t>Application Server</a:t>
            </a:r>
            <a:r>
              <a:rPr lang="it-IT" sz="1800" dirty="0">
                <a:latin typeface="Quattrocento Sans"/>
                <a:sym typeface="Quattrocento Sans"/>
              </a:rPr>
              <a:t>:</a:t>
            </a:r>
          </a:p>
          <a:p>
            <a:pPr algn="just"/>
            <a:r>
              <a:rPr lang="it-IT" dirty="0">
                <a:latin typeface="Quattrocento Sans" panose="020B0502050000020003" pitchFamily="34" charset="0"/>
                <a:sym typeface="Quattrocento Sans"/>
              </a:rPr>
              <a:t>L’ Application Server genera ulteriori log applicativi che vengono salvati all’interno del container.</a:t>
            </a:r>
          </a:p>
          <a:p>
            <a:pPr algn="just"/>
            <a:r>
              <a:rPr lang="it-IT" dirty="0">
                <a:latin typeface="Quattrocento Sans" panose="020B0502050000020003" pitchFamily="34" charset="0"/>
                <a:sym typeface="Quattrocento Sans"/>
              </a:rPr>
              <a:t>E’ stato impiegata la libreria per il </a:t>
            </a:r>
            <a:r>
              <a:rPr lang="it-IT" dirty="0" err="1">
                <a:latin typeface="Quattrocento Sans" panose="020B0502050000020003" pitchFamily="34" charset="0"/>
                <a:sym typeface="Quattrocento Sans"/>
              </a:rPr>
              <a:t>logging</a:t>
            </a:r>
            <a:r>
              <a:rPr lang="it-IT" dirty="0">
                <a:latin typeface="Quattrocento Sans" panose="020B0502050000020003" pitchFamily="34" charset="0"/>
                <a:sym typeface="Quattrocento Sans"/>
              </a:rPr>
              <a:t> </a:t>
            </a:r>
            <a:r>
              <a:rPr lang="it-IT" b="1" dirty="0">
                <a:latin typeface="Quattrocento Sans" panose="020B0502050000020003" pitchFamily="34" charset="0"/>
                <a:sym typeface="Quattrocento Sans"/>
              </a:rPr>
              <a:t>Winston</a:t>
            </a:r>
            <a:r>
              <a:rPr lang="it-IT" dirty="0">
                <a:latin typeface="Quattrocento Sans" panose="020B0502050000020003" pitchFamily="34" charset="0"/>
                <a:sym typeface="Quattrocento Sans"/>
              </a:rPr>
              <a:t>, opportunamente integrato sull’applicazione Express.js. Si utilizzano come tipi di eventi: INFO, ERROR, WARN; si è deciso di non includere il tipo TRACE per evitare sovraccarico nel volume degli eventi.</a:t>
            </a:r>
          </a:p>
          <a:p>
            <a:pPr algn="just"/>
            <a:r>
              <a:rPr lang="it-IT" dirty="0">
                <a:latin typeface="Quattrocento Sans" panose="020B0502050000020003" pitchFamily="34" charset="0"/>
                <a:sym typeface="Quattrocento Sans"/>
              </a:rPr>
              <a:t>Tutte le coppie richieste-</a:t>
            </a:r>
            <a:r>
              <a:rPr lang="it-IT" dirty="0" err="1">
                <a:latin typeface="Quattrocento Sans" panose="020B0502050000020003" pitchFamily="34" charset="0"/>
                <a:sym typeface="Quattrocento Sans"/>
              </a:rPr>
              <a:t>response</a:t>
            </a:r>
            <a:r>
              <a:rPr lang="it-IT" dirty="0">
                <a:latin typeface="Quattrocento Sans" panose="020B0502050000020003" pitchFamily="34" charset="0"/>
                <a:sym typeface="Quattrocento Sans"/>
              </a:rPr>
              <a:t> HTTPS che raggiungono l’Application Server vengono loggate sotto il tipo INFO, eventuali dati sensibili vengono scartati per rispettare la privacy degli utenti.</a:t>
            </a:r>
          </a:p>
          <a:p>
            <a:pPr algn="just"/>
            <a:r>
              <a:rPr lang="it-IT" dirty="0">
                <a:latin typeface="Quattrocento Sans" panose="020B0502050000020003" pitchFamily="34" charset="0"/>
                <a:sym typeface="Quattrocento Sans"/>
              </a:rPr>
              <a:t>Si è scelto di utilizzare un formato JSON per questi log, per rendere meglio visibili i parametri delle coppie.</a:t>
            </a:r>
          </a:p>
        </p:txBody>
      </p:sp>
    </p:spTree>
    <p:extLst>
      <p:ext uri="{BB962C8B-B14F-4D97-AF65-F5344CB8AC3E}">
        <p14:creationId xmlns:p14="http://schemas.microsoft.com/office/powerpoint/2010/main" val="30042366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9EBD062D-DE4E-8A40-494D-6175908D866A}"/>
              </a:ext>
            </a:extLst>
          </p:cNvPr>
          <p:cNvSpPr txBox="1"/>
          <p:nvPr/>
        </p:nvSpPr>
        <p:spPr>
          <a:xfrm>
            <a:off x="642081" y="494850"/>
            <a:ext cx="3175869" cy="523220"/>
          </a:xfrm>
          <a:prstGeom prst="rect">
            <a:avLst/>
          </a:prstGeom>
          <a:noFill/>
        </p:spPr>
        <p:txBody>
          <a:bodyPr wrap="none" rtlCol="0">
            <a:spAutoFit/>
          </a:bodyPr>
          <a:lstStyle/>
          <a:p>
            <a:r>
              <a:rPr lang="it-IT" sz="2800"/>
              <a:t>AU-2 Event </a:t>
            </a:r>
            <a:r>
              <a:rPr lang="it-IT" sz="2800" err="1"/>
              <a:t>Logging</a:t>
            </a:r>
            <a:endParaRPr lang="it-IT" sz="2800"/>
          </a:p>
        </p:txBody>
      </p:sp>
      <p:pic>
        <p:nvPicPr>
          <p:cNvPr id="8" name="Immagine 7">
            <a:extLst>
              <a:ext uri="{FF2B5EF4-FFF2-40B4-BE49-F238E27FC236}">
                <a16:creationId xmlns:a16="http://schemas.microsoft.com/office/drawing/2014/main" id="{41EBDEB2-79D4-576F-A74E-B25F6E59CF8F}"/>
              </a:ext>
            </a:extLst>
          </p:cNvPr>
          <p:cNvPicPr>
            <a:picLocks noChangeAspect="1"/>
          </p:cNvPicPr>
          <p:nvPr/>
        </p:nvPicPr>
        <p:blipFill>
          <a:blip r:embed="rId2"/>
          <a:stretch>
            <a:fillRect/>
          </a:stretch>
        </p:blipFill>
        <p:spPr>
          <a:xfrm>
            <a:off x="365266" y="1503096"/>
            <a:ext cx="6905367" cy="4525019"/>
          </a:xfrm>
          <a:prstGeom prst="rect">
            <a:avLst/>
          </a:prstGeom>
        </p:spPr>
      </p:pic>
      <p:pic>
        <p:nvPicPr>
          <p:cNvPr id="2" name="Immagine 3" descr="Immagine che contiene testo&#10;&#10;Descrizione generata automaticamente">
            <a:extLst>
              <a:ext uri="{FF2B5EF4-FFF2-40B4-BE49-F238E27FC236}">
                <a16:creationId xmlns:a16="http://schemas.microsoft.com/office/drawing/2014/main" id="{F85B8262-66F5-7355-AEFC-A297D04DB878}"/>
              </a:ext>
            </a:extLst>
          </p:cNvPr>
          <p:cNvPicPr>
            <a:picLocks noChangeAspect="1"/>
          </p:cNvPicPr>
          <p:nvPr/>
        </p:nvPicPr>
        <p:blipFill rotWithShape="1">
          <a:blip r:embed="rId3"/>
          <a:srcRect r="39151"/>
          <a:stretch/>
        </p:blipFill>
        <p:spPr>
          <a:xfrm>
            <a:off x="7420700" y="1503096"/>
            <a:ext cx="4523730" cy="4525019"/>
          </a:xfrm>
          <a:prstGeom prst="rect">
            <a:avLst/>
          </a:prstGeom>
        </p:spPr>
      </p:pic>
    </p:spTree>
    <p:extLst>
      <p:ext uri="{BB962C8B-B14F-4D97-AF65-F5344CB8AC3E}">
        <p14:creationId xmlns:p14="http://schemas.microsoft.com/office/powerpoint/2010/main" val="41755636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en-US" dirty="0"/>
          </a:p>
        </p:txBody>
      </p:sp>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3175869" cy="523220"/>
          </a:xfrm>
          <a:prstGeom prst="rect">
            <a:avLst/>
          </a:prstGeom>
          <a:noFill/>
        </p:spPr>
        <p:txBody>
          <a:bodyPr wrap="none" rtlCol="0">
            <a:spAutoFit/>
          </a:bodyPr>
          <a:lstStyle/>
          <a:p>
            <a:r>
              <a:rPr lang="it-IT" sz="2800"/>
              <a:t>AU-2 Event </a:t>
            </a:r>
            <a:r>
              <a:rPr lang="it-IT" sz="2800" err="1"/>
              <a:t>Logging</a:t>
            </a:r>
            <a:endParaRPr lang="it-IT" sz="2800"/>
          </a:p>
        </p:txBody>
      </p:sp>
      <p:sp>
        <p:nvSpPr>
          <p:cNvPr id="4" name="CasellaDiTesto 3">
            <a:extLst>
              <a:ext uri="{FF2B5EF4-FFF2-40B4-BE49-F238E27FC236}">
                <a16:creationId xmlns:a16="http://schemas.microsoft.com/office/drawing/2014/main" id="{FAA568A4-682A-8842-B3CB-7795C480FA91}"/>
              </a:ext>
            </a:extLst>
          </p:cNvPr>
          <p:cNvSpPr txBox="1"/>
          <p:nvPr/>
        </p:nvSpPr>
        <p:spPr>
          <a:xfrm>
            <a:off x="1011210" y="978924"/>
            <a:ext cx="10169580" cy="5632311"/>
          </a:xfrm>
          <a:prstGeom prst="rect">
            <a:avLst/>
          </a:prstGeom>
          <a:noFill/>
        </p:spPr>
        <p:txBody>
          <a:bodyPr wrap="square" rtlCol="0">
            <a:spAutoFit/>
          </a:bodyPr>
          <a:lstStyle/>
          <a:p>
            <a:pPr algn="just"/>
            <a:r>
              <a:rPr lang="it-IT" sz="1800" b="1" dirty="0">
                <a:latin typeface="Quattrocento Sans"/>
                <a:sym typeface="Quattrocento Sans"/>
              </a:rPr>
              <a:t>Database</a:t>
            </a:r>
            <a:r>
              <a:rPr lang="it-IT" sz="1800" dirty="0">
                <a:latin typeface="Quattrocento Sans"/>
                <a:sym typeface="Quattrocento Sans"/>
              </a:rPr>
              <a:t>:</a:t>
            </a:r>
          </a:p>
          <a:p>
            <a:pPr algn="just"/>
            <a:endParaRPr lang="it-IT" dirty="0">
              <a:latin typeface="Quattrocento Sans" panose="020B0502050000020003" pitchFamily="34" charset="0"/>
              <a:sym typeface="Quattrocento Sans"/>
            </a:endParaRPr>
          </a:p>
          <a:p>
            <a:pPr algn="just"/>
            <a:r>
              <a:rPr lang="it-IT" dirty="0">
                <a:latin typeface="Quattrocento Sans" panose="020B0502050000020003" pitchFamily="34" charset="0"/>
                <a:sym typeface="Quattrocento Sans"/>
              </a:rPr>
              <a:t>L’Application Server per interagire con il database sfrutta </a:t>
            </a:r>
            <a:r>
              <a:rPr lang="it-IT" i="1" dirty="0" err="1">
                <a:latin typeface="Quattrocento Sans" panose="020B0502050000020003" pitchFamily="34" charset="0"/>
                <a:sym typeface="Quattrocento Sans"/>
              </a:rPr>
              <a:t>Sequelize</a:t>
            </a:r>
            <a:r>
              <a:rPr lang="it-IT" dirty="0">
                <a:latin typeface="Quattrocento Sans" panose="020B0502050000020003" pitchFamily="34" charset="0"/>
                <a:sym typeface="Quattrocento Sans"/>
              </a:rPr>
              <a:t>, il quale permette di registrare gli eventi di log relativi alle operazioni CRUD sul database. Tali eventi sono relativi alla logica di business, dunque non includono dati sensibili o confidenziali che possano portare ad un rischio sulla privacy. Per questo motivo si è scelto di mantenere gli eventi di log anche per il Database.</a:t>
            </a:r>
          </a:p>
          <a:p>
            <a:pPr algn="just"/>
            <a:endParaRPr lang="it-IT" dirty="0">
              <a:latin typeface="Quattrocento Sans" panose="020B0502050000020003" pitchFamily="34" charset="0"/>
              <a:sym typeface="Quattrocento Sans"/>
            </a:endParaRPr>
          </a:p>
          <a:p>
            <a:pPr algn="just"/>
            <a:r>
              <a:rPr lang="it-IT" sz="1800" b="1" dirty="0" err="1">
                <a:latin typeface="Quattrocento Sans"/>
                <a:sym typeface="Quattrocento Sans"/>
              </a:rPr>
              <a:t>Nginx</a:t>
            </a:r>
            <a:r>
              <a:rPr lang="it-IT" sz="1800" dirty="0">
                <a:latin typeface="Quattrocento Sans"/>
                <a:sym typeface="Quattrocento Sans"/>
              </a:rPr>
              <a:t>:</a:t>
            </a:r>
          </a:p>
          <a:p>
            <a:pPr algn="just"/>
            <a:endParaRPr lang="it-IT" dirty="0">
              <a:latin typeface="Quattrocento Sans" panose="020B0502050000020003" pitchFamily="34" charset="0"/>
              <a:sym typeface="Quattrocento Sans"/>
            </a:endParaRPr>
          </a:p>
          <a:p>
            <a:pPr algn="just"/>
            <a:r>
              <a:rPr lang="it-IT" dirty="0">
                <a:latin typeface="Quattrocento Sans" panose="020B0502050000020003" pitchFamily="34" charset="0"/>
                <a:sym typeface="Quattrocento Sans"/>
              </a:rPr>
              <a:t>Di default permette di loggare tutte le richieste verso l’access point del sistema. Prevede due tipi di log: ERROR, ACCESS. Il primo riguardante sia errori nell’avvio del servizio che errori nelle richieste, il secondo riguarda le richieste che vengono reindirizzate correttamente.</a:t>
            </a:r>
          </a:p>
          <a:p>
            <a:pPr algn="just"/>
            <a:endParaRPr lang="it-IT" dirty="0">
              <a:latin typeface="Quattrocento Sans" panose="020B0502050000020003" pitchFamily="34" charset="0"/>
              <a:sym typeface="Quattrocento Sans"/>
            </a:endParaRPr>
          </a:p>
          <a:p>
            <a:pPr algn="just"/>
            <a:r>
              <a:rPr lang="it-IT" b="1" dirty="0" err="1">
                <a:latin typeface="Quattrocento Sans" panose="020B0502050000020003" pitchFamily="34" charset="0"/>
                <a:sym typeface="Quattrocento Sans"/>
              </a:rPr>
              <a:t>Keycloak</a:t>
            </a:r>
            <a:r>
              <a:rPr lang="it-IT" dirty="0">
                <a:latin typeface="Quattrocento Sans" panose="020B0502050000020003" pitchFamily="34" charset="0"/>
                <a:sym typeface="Quattrocento Sans"/>
              </a:rPr>
              <a:t>: </a:t>
            </a:r>
          </a:p>
          <a:p>
            <a:pPr algn="just"/>
            <a:endParaRPr lang="it-IT" dirty="0">
              <a:latin typeface="Quattrocento Sans" panose="020B0502050000020003" pitchFamily="34" charset="0"/>
              <a:sym typeface="Quattrocento Sans"/>
            </a:endParaRPr>
          </a:p>
          <a:p>
            <a:pPr algn="just"/>
            <a:r>
              <a:rPr lang="it-IT" dirty="0">
                <a:latin typeface="Quattrocento Sans" panose="020B0502050000020003" pitchFamily="34" charset="0"/>
                <a:sym typeface="Quattrocento Sans"/>
              </a:rPr>
              <a:t>Sfrutta il framework di </a:t>
            </a:r>
            <a:r>
              <a:rPr lang="it-IT" dirty="0" err="1">
                <a:latin typeface="Quattrocento Sans" panose="020B0502050000020003" pitchFamily="34" charset="0"/>
                <a:sym typeface="Quattrocento Sans"/>
              </a:rPr>
              <a:t>logging</a:t>
            </a:r>
            <a:r>
              <a:rPr lang="it-IT" dirty="0">
                <a:latin typeface="Quattrocento Sans" panose="020B0502050000020003" pitchFamily="34" charset="0"/>
                <a:sym typeface="Quattrocento Sans"/>
              </a:rPr>
              <a:t> </a:t>
            </a:r>
            <a:r>
              <a:rPr lang="it-IT" dirty="0" err="1">
                <a:latin typeface="Quattrocento Sans" panose="020B0502050000020003" pitchFamily="34" charset="0"/>
                <a:sym typeface="Quattrocento Sans"/>
              </a:rPr>
              <a:t>JBoss</a:t>
            </a:r>
            <a:r>
              <a:rPr lang="it-IT" dirty="0">
                <a:latin typeface="Quattrocento Sans" panose="020B0502050000020003" pitchFamily="34" charset="0"/>
                <a:sym typeface="Quattrocento Sans"/>
              </a:rPr>
              <a:t> </a:t>
            </a:r>
            <a:r>
              <a:rPr lang="it-IT" dirty="0" err="1">
                <a:latin typeface="Quattrocento Sans" panose="020B0502050000020003" pitchFamily="34" charset="0"/>
                <a:sym typeface="Quattrocento Sans"/>
              </a:rPr>
              <a:t>Logging</a:t>
            </a:r>
            <a:r>
              <a:rPr lang="it-IT" dirty="0">
                <a:latin typeface="Quattrocento Sans" panose="020B0502050000020003" pitchFamily="34" charset="0"/>
                <a:sym typeface="Quattrocento Sans"/>
              </a:rPr>
              <a:t>. E’ configurabile da console e prevede diversi livelli di log, per il sistema </a:t>
            </a:r>
            <a:r>
              <a:rPr lang="it-IT" dirty="0" err="1">
                <a:latin typeface="Quattrocento Sans" panose="020B0502050000020003" pitchFamily="34" charset="0"/>
                <a:sym typeface="Quattrocento Sans"/>
              </a:rPr>
              <a:t>InBook</a:t>
            </a:r>
            <a:r>
              <a:rPr lang="it-IT" dirty="0">
                <a:latin typeface="Quattrocento Sans" panose="020B0502050000020003" pitchFamily="34" charset="0"/>
                <a:sym typeface="Quattrocento Sans"/>
              </a:rPr>
              <a:t> si è scelto il livello INFO. </a:t>
            </a:r>
          </a:p>
          <a:p>
            <a:pPr algn="just"/>
            <a:r>
              <a:rPr lang="it-IT" dirty="0">
                <a:latin typeface="Quattrocento Sans" panose="020B0502050000020003" pitchFamily="34" charset="0"/>
                <a:sym typeface="Quattrocento Sans"/>
              </a:rPr>
              <a:t>Permette di registrare tutti gli eventi relativi all’utilizzo dell’Identity Provider (login, registrazione ecc.), eventuali errori o warning nelle azioni effettuate.</a:t>
            </a:r>
          </a:p>
          <a:p>
            <a:pPr algn="just"/>
            <a:endParaRPr lang="it-IT" dirty="0">
              <a:latin typeface="Quattrocento Sans" panose="020B0502050000020003" pitchFamily="34" charset="0"/>
              <a:sym typeface="Quattrocento Sans"/>
            </a:endParaRPr>
          </a:p>
        </p:txBody>
      </p:sp>
    </p:spTree>
    <p:extLst>
      <p:ext uri="{BB962C8B-B14F-4D97-AF65-F5344CB8AC3E}">
        <p14:creationId xmlns:p14="http://schemas.microsoft.com/office/powerpoint/2010/main" val="947468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66833FA4-58D8-D449-52E9-D007B578904C}"/>
              </a:ext>
            </a:extLst>
          </p:cNvPr>
          <p:cNvPicPr>
            <a:picLocks noChangeAspect="1"/>
          </p:cNvPicPr>
          <p:nvPr/>
        </p:nvPicPr>
        <p:blipFill rotWithShape="1">
          <a:blip r:embed="rId2"/>
          <a:srcRect l="-1" r="18733"/>
          <a:stretch/>
        </p:blipFill>
        <p:spPr>
          <a:xfrm>
            <a:off x="661859" y="1641811"/>
            <a:ext cx="4579444" cy="3857181"/>
          </a:xfrm>
          <a:prstGeom prst="rect">
            <a:avLst/>
          </a:prstGeom>
        </p:spPr>
      </p:pic>
      <p:pic>
        <p:nvPicPr>
          <p:cNvPr id="5" name="Immagine 4">
            <a:extLst>
              <a:ext uri="{FF2B5EF4-FFF2-40B4-BE49-F238E27FC236}">
                <a16:creationId xmlns:a16="http://schemas.microsoft.com/office/drawing/2014/main" id="{E3BA8525-BF9F-FAF4-F731-677381270413}"/>
              </a:ext>
            </a:extLst>
          </p:cNvPr>
          <p:cNvPicPr>
            <a:picLocks noChangeAspect="1"/>
          </p:cNvPicPr>
          <p:nvPr/>
        </p:nvPicPr>
        <p:blipFill>
          <a:blip r:embed="rId3"/>
          <a:stretch>
            <a:fillRect/>
          </a:stretch>
        </p:blipFill>
        <p:spPr>
          <a:xfrm>
            <a:off x="5891752" y="1447061"/>
            <a:ext cx="5886811" cy="4235005"/>
          </a:xfrm>
          <a:prstGeom prst="rect">
            <a:avLst/>
          </a:prstGeom>
        </p:spPr>
      </p:pic>
      <p:cxnSp>
        <p:nvCxnSpPr>
          <p:cNvPr id="7" name="Connettore 2 6">
            <a:extLst>
              <a:ext uri="{FF2B5EF4-FFF2-40B4-BE49-F238E27FC236}">
                <a16:creationId xmlns:a16="http://schemas.microsoft.com/office/drawing/2014/main" id="{6AD63E6B-F4D7-6A1F-8545-9F2E144740C3}"/>
              </a:ext>
            </a:extLst>
          </p:cNvPr>
          <p:cNvCxnSpPr>
            <a:cxnSpLocks/>
          </p:cNvCxnSpPr>
          <p:nvPr/>
        </p:nvCxnSpPr>
        <p:spPr>
          <a:xfrm flipV="1">
            <a:off x="3352800" y="3429000"/>
            <a:ext cx="2538952" cy="1106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DCA30897-1ECD-1FCE-BA43-E385EFA2EA2B}"/>
              </a:ext>
            </a:extLst>
          </p:cNvPr>
          <p:cNvSpPr txBox="1"/>
          <p:nvPr/>
        </p:nvSpPr>
        <p:spPr>
          <a:xfrm>
            <a:off x="454889" y="455704"/>
            <a:ext cx="3175869" cy="523220"/>
          </a:xfrm>
          <a:prstGeom prst="rect">
            <a:avLst/>
          </a:prstGeom>
          <a:noFill/>
        </p:spPr>
        <p:txBody>
          <a:bodyPr wrap="none" rtlCol="0">
            <a:spAutoFit/>
          </a:bodyPr>
          <a:lstStyle/>
          <a:p>
            <a:r>
              <a:rPr lang="it-IT" sz="2800"/>
              <a:t>AU-2 Event </a:t>
            </a:r>
            <a:r>
              <a:rPr lang="it-IT" sz="2800" err="1"/>
              <a:t>Logging</a:t>
            </a:r>
            <a:endParaRPr lang="it-IT" sz="2800"/>
          </a:p>
        </p:txBody>
      </p:sp>
    </p:spTree>
    <p:extLst>
      <p:ext uri="{BB962C8B-B14F-4D97-AF65-F5344CB8AC3E}">
        <p14:creationId xmlns:p14="http://schemas.microsoft.com/office/powerpoint/2010/main" val="34560637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en-US"/>
          </a:p>
        </p:txBody>
      </p:sp>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4590103" cy="523220"/>
          </a:xfrm>
          <a:prstGeom prst="rect">
            <a:avLst/>
          </a:prstGeom>
          <a:noFill/>
        </p:spPr>
        <p:txBody>
          <a:bodyPr wrap="none" rtlCol="0">
            <a:spAutoFit/>
          </a:bodyPr>
          <a:lstStyle/>
          <a:p>
            <a:r>
              <a:rPr lang="it-IT" sz="2800"/>
              <a:t>AU-3 Content of audit </a:t>
            </a:r>
            <a:r>
              <a:rPr lang="it-IT" sz="2800" err="1"/>
              <a:t>records</a:t>
            </a:r>
            <a:endParaRPr lang="it-IT" sz="2800"/>
          </a:p>
        </p:txBody>
      </p:sp>
      <p:sp>
        <p:nvSpPr>
          <p:cNvPr id="4" name="CasellaDiTesto 3">
            <a:extLst>
              <a:ext uri="{FF2B5EF4-FFF2-40B4-BE49-F238E27FC236}">
                <a16:creationId xmlns:a16="http://schemas.microsoft.com/office/drawing/2014/main" id="{FAA568A4-682A-8842-B3CB-7795C480FA91}"/>
              </a:ext>
            </a:extLst>
          </p:cNvPr>
          <p:cNvSpPr txBox="1"/>
          <p:nvPr/>
        </p:nvSpPr>
        <p:spPr>
          <a:xfrm>
            <a:off x="1011210" y="978924"/>
            <a:ext cx="10169580" cy="4524315"/>
          </a:xfrm>
          <a:prstGeom prst="rect">
            <a:avLst/>
          </a:prstGeom>
          <a:noFill/>
        </p:spPr>
        <p:txBody>
          <a:bodyPr wrap="square" rtlCol="0">
            <a:spAutoFit/>
          </a:bodyPr>
          <a:lstStyle/>
          <a:p>
            <a:endParaRPr lang="it-IT" dirty="0">
              <a:latin typeface="Quattrocento Sans"/>
              <a:ea typeface="Quattrocento Sans"/>
              <a:cs typeface="Quattrocento Sans"/>
              <a:sym typeface="Quattrocento Sans"/>
            </a:endParaRPr>
          </a:p>
          <a:p>
            <a:pPr algn="just"/>
            <a:r>
              <a:rPr lang="it-IT" i="1" dirty="0">
                <a:latin typeface="Quattrocento Sans" panose="020B0502050000020003" pitchFamily="34" charset="0"/>
                <a:sym typeface="Quattrocento Sans"/>
              </a:rPr>
              <a:t>Assicurarsi che i record di log contengano informazioni riguardo l’evento: </a:t>
            </a:r>
          </a:p>
          <a:p>
            <a:pPr marL="285750" indent="-285750" algn="just">
              <a:buFont typeface="Arial" panose="020B0604020202020204" pitchFamily="34" charset="0"/>
              <a:buChar char="•"/>
            </a:pPr>
            <a:r>
              <a:rPr lang="it-IT" i="1" dirty="0">
                <a:latin typeface="Quattrocento Sans" panose="020B0502050000020003" pitchFamily="34" charset="0"/>
                <a:sym typeface="Quattrocento Sans"/>
              </a:rPr>
              <a:t>Che tipo di evento è avvenuto; </a:t>
            </a:r>
          </a:p>
          <a:p>
            <a:pPr marL="285750" indent="-285750" algn="just">
              <a:buFont typeface="Arial" panose="020B0604020202020204" pitchFamily="34" charset="0"/>
              <a:buChar char="•"/>
            </a:pPr>
            <a:r>
              <a:rPr lang="it-IT" i="1" dirty="0">
                <a:latin typeface="Quattrocento Sans" panose="020B0502050000020003" pitchFamily="34" charset="0"/>
                <a:sym typeface="Quattrocento Sans"/>
              </a:rPr>
              <a:t>Quando è avvenuto l’evento;</a:t>
            </a:r>
          </a:p>
          <a:p>
            <a:pPr marL="285750" indent="-285750" algn="just">
              <a:buFont typeface="Arial" panose="020B0604020202020204" pitchFamily="34" charset="0"/>
              <a:buChar char="•"/>
            </a:pPr>
            <a:r>
              <a:rPr lang="it-IT" i="1" dirty="0">
                <a:latin typeface="Quattrocento Sans" panose="020B0502050000020003" pitchFamily="34" charset="0"/>
                <a:sym typeface="Quattrocento Sans"/>
              </a:rPr>
              <a:t>Dove si è verificato l’evento; </a:t>
            </a:r>
          </a:p>
          <a:p>
            <a:pPr marL="285750" indent="-285750" algn="just">
              <a:buFont typeface="Arial" panose="020B0604020202020204" pitchFamily="34" charset="0"/>
              <a:buChar char="•"/>
            </a:pPr>
            <a:r>
              <a:rPr lang="it-IT" i="1" dirty="0">
                <a:latin typeface="Quattrocento Sans" panose="020B0502050000020003" pitchFamily="34" charset="0"/>
                <a:sym typeface="Quattrocento Sans"/>
              </a:rPr>
              <a:t>Fonte dell’evento;</a:t>
            </a:r>
          </a:p>
          <a:p>
            <a:pPr marL="285750" indent="-285750" algn="just">
              <a:buFont typeface="Arial" panose="020B0604020202020204" pitchFamily="34" charset="0"/>
              <a:buChar char="•"/>
            </a:pPr>
            <a:r>
              <a:rPr lang="it-IT" i="1" dirty="0">
                <a:latin typeface="Quattrocento Sans" panose="020B0502050000020003" pitchFamily="34" charset="0"/>
                <a:sym typeface="Quattrocento Sans"/>
              </a:rPr>
              <a:t>Risultato dell’evento;</a:t>
            </a:r>
          </a:p>
          <a:p>
            <a:pPr marL="285750" indent="-285750" algn="just">
              <a:buFont typeface="Arial" panose="020B0604020202020204" pitchFamily="34" charset="0"/>
              <a:buChar char="•"/>
            </a:pPr>
            <a:r>
              <a:rPr lang="it-IT" i="1" dirty="0">
                <a:latin typeface="Quattrocento Sans" panose="020B0502050000020003" pitchFamily="34" charset="0"/>
                <a:sym typeface="Quattrocento Sans"/>
              </a:rPr>
              <a:t>Identità degli individui associati;</a:t>
            </a:r>
            <a:endParaRPr lang="it-IT" sz="1800" i="1" dirty="0">
              <a:latin typeface="Quattrocento Sans"/>
              <a:sym typeface="Quattrocento Sans"/>
            </a:endParaRPr>
          </a:p>
          <a:p>
            <a:pPr algn="just"/>
            <a:endParaRPr lang="it-IT" dirty="0">
              <a:latin typeface="Quattrocento Sans"/>
              <a:sym typeface="Quattrocento Sans"/>
            </a:endParaRPr>
          </a:p>
          <a:p>
            <a:pPr algn="just"/>
            <a:r>
              <a:rPr lang="it-IT" dirty="0">
                <a:latin typeface="Quattrocento Sans"/>
                <a:sym typeface="Quattrocento Sans"/>
              </a:rPr>
              <a:t>Enhancement realizzati:</a:t>
            </a:r>
          </a:p>
          <a:p>
            <a:pPr algn="just"/>
            <a:endParaRPr lang="it-IT" dirty="0">
              <a:latin typeface="Quattrocento Sans"/>
              <a:sym typeface="Quattrocento Sans"/>
            </a:endParaRPr>
          </a:p>
          <a:p>
            <a:pPr marL="342900" indent="-342900" algn="just">
              <a:buAutoNum type="arabicParenBoth"/>
            </a:pPr>
            <a:r>
              <a:rPr lang="it-IT" b="1" dirty="0" err="1">
                <a:latin typeface="Quattrocento Sans"/>
                <a:sym typeface="Quattrocento Sans"/>
              </a:rPr>
              <a:t>Additional</a:t>
            </a:r>
            <a:r>
              <a:rPr lang="it-IT" b="1" dirty="0">
                <a:latin typeface="Quattrocento Sans"/>
                <a:sym typeface="Quattrocento Sans"/>
              </a:rPr>
              <a:t> audit information</a:t>
            </a:r>
            <a:r>
              <a:rPr lang="it-IT" dirty="0">
                <a:latin typeface="Quattrocento Sans"/>
                <a:sym typeface="Quattrocento Sans"/>
              </a:rPr>
              <a:t>: per l’Application Server si integrano informazioni aggiuntive agli audit </a:t>
            </a:r>
            <a:r>
              <a:rPr lang="it-IT" dirty="0" err="1">
                <a:latin typeface="Quattrocento Sans"/>
                <a:sym typeface="Quattrocento Sans"/>
              </a:rPr>
              <a:t>records</a:t>
            </a:r>
            <a:r>
              <a:rPr lang="it-IT" dirty="0">
                <a:latin typeface="Quattrocento Sans"/>
                <a:sym typeface="Quattrocento Sans"/>
              </a:rPr>
              <a:t> riguardanti le richieste effettuate.</a:t>
            </a:r>
          </a:p>
          <a:p>
            <a:pPr marL="342900" indent="-342900" algn="just">
              <a:buAutoNum type="arabicParenBoth"/>
            </a:pPr>
            <a:endParaRPr lang="it-IT" dirty="0">
              <a:latin typeface="Quattrocento Sans"/>
              <a:sym typeface="Quattrocento Sans"/>
            </a:endParaRPr>
          </a:p>
          <a:p>
            <a:pPr marL="342900" indent="-342900" algn="just">
              <a:buAutoNum type="arabicParenBoth"/>
            </a:pPr>
            <a:r>
              <a:rPr lang="en-US" b="1" dirty="0">
                <a:latin typeface="Quattrocento Sans" panose="020B0502050000020003" pitchFamily="34" charset="0"/>
              </a:rPr>
              <a:t>Centralized management of planned audit record content</a:t>
            </a:r>
            <a:r>
              <a:rPr lang="en-US" dirty="0">
                <a:latin typeface="Quattrocento Sans" panose="020B0502050000020003" pitchFamily="34" charset="0"/>
              </a:rPr>
              <a:t>: </a:t>
            </a:r>
            <a:r>
              <a:rPr lang="en-US" dirty="0" err="1">
                <a:latin typeface="Quattrocento Sans" panose="020B0502050000020003" pitchFamily="34" charset="0"/>
              </a:rPr>
              <a:t>tramite</a:t>
            </a:r>
            <a:r>
              <a:rPr lang="en-US" dirty="0">
                <a:latin typeface="Quattrocento Sans" panose="020B0502050000020003" pitchFamily="34" charset="0"/>
              </a:rPr>
              <a:t> Azure </a:t>
            </a:r>
            <a:r>
              <a:rPr lang="en-US" dirty="0" err="1">
                <a:latin typeface="Quattrocento Sans" panose="020B0502050000020003" pitchFamily="34" charset="0"/>
              </a:rPr>
              <a:t>si</a:t>
            </a:r>
            <a:r>
              <a:rPr lang="en-US" dirty="0">
                <a:latin typeface="Quattrocento Sans" panose="020B0502050000020003" pitchFamily="34" charset="0"/>
              </a:rPr>
              <a:t> </a:t>
            </a:r>
            <a:r>
              <a:rPr lang="en-US" dirty="0" err="1">
                <a:latin typeface="Quattrocento Sans" panose="020B0502050000020003" pitchFamily="34" charset="0"/>
              </a:rPr>
              <a:t>centralizza</a:t>
            </a:r>
            <a:r>
              <a:rPr lang="en-US" dirty="0">
                <a:latin typeface="Quattrocento Sans" panose="020B0502050000020003" pitchFamily="34" charset="0"/>
              </a:rPr>
              <a:t> </a:t>
            </a:r>
            <a:r>
              <a:rPr lang="en-US" dirty="0" err="1">
                <a:latin typeface="Quattrocento Sans" panose="020B0502050000020003" pitchFamily="34" charset="0"/>
              </a:rPr>
              <a:t>l’accesso</a:t>
            </a:r>
            <a:r>
              <a:rPr lang="en-US" dirty="0">
                <a:latin typeface="Quattrocento Sans" panose="020B0502050000020003" pitchFamily="34" charset="0"/>
              </a:rPr>
              <a:t> e la </a:t>
            </a:r>
            <a:r>
              <a:rPr lang="en-US" dirty="0" err="1">
                <a:latin typeface="Quattrocento Sans" panose="020B0502050000020003" pitchFamily="34" charset="0"/>
              </a:rPr>
              <a:t>gestione</a:t>
            </a:r>
            <a:r>
              <a:rPr lang="en-US" dirty="0">
                <a:latin typeface="Quattrocento Sans" panose="020B0502050000020003" pitchFamily="34" charset="0"/>
              </a:rPr>
              <a:t> </a:t>
            </a:r>
            <a:r>
              <a:rPr lang="en-US" dirty="0" err="1">
                <a:latin typeface="Quattrocento Sans" panose="020B0502050000020003" pitchFamily="34" charset="0"/>
              </a:rPr>
              <a:t>dei</a:t>
            </a:r>
            <a:r>
              <a:rPr lang="en-US" dirty="0">
                <a:latin typeface="Quattrocento Sans" panose="020B0502050000020003" pitchFamily="34" charset="0"/>
              </a:rPr>
              <a:t> file di log.</a:t>
            </a:r>
          </a:p>
        </p:txBody>
      </p:sp>
    </p:spTree>
    <p:extLst>
      <p:ext uri="{BB962C8B-B14F-4D97-AF65-F5344CB8AC3E}">
        <p14:creationId xmlns:p14="http://schemas.microsoft.com/office/powerpoint/2010/main" val="8715448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en-US"/>
          </a:p>
        </p:txBody>
      </p:sp>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2915670" cy="523220"/>
          </a:xfrm>
          <a:prstGeom prst="rect">
            <a:avLst/>
          </a:prstGeom>
          <a:noFill/>
        </p:spPr>
        <p:txBody>
          <a:bodyPr wrap="none" rtlCol="0">
            <a:spAutoFit/>
          </a:bodyPr>
          <a:lstStyle/>
          <a:p>
            <a:r>
              <a:rPr lang="it-IT" sz="2800"/>
              <a:t>AU-8 Time </a:t>
            </a:r>
            <a:r>
              <a:rPr lang="it-IT" sz="2800" err="1"/>
              <a:t>stamps</a:t>
            </a:r>
            <a:endParaRPr lang="it-IT" sz="2800"/>
          </a:p>
        </p:txBody>
      </p:sp>
      <p:sp>
        <p:nvSpPr>
          <p:cNvPr id="6" name="CasellaDiTesto 5">
            <a:extLst>
              <a:ext uri="{FF2B5EF4-FFF2-40B4-BE49-F238E27FC236}">
                <a16:creationId xmlns:a16="http://schemas.microsoft.com/office/drawing/2014/main" id="{D8241635-C171-B4B7-4979-1E48CC41E62E}"/>
              </a:ext>
            </a:extLst>
          </p:cNvPr>
          <p:cNvSpPr txBox="1"/>
          <p:nvPr/>
        </p:nvSpPr>
        <p:spPr>
          <a:xfrm>
            <a:off x="1163610" y="1131324"/>
            <a:ext cx="10169580" cy="2308324"/>
          </a:xfrm>
          <a:prstGeom prst="rect">
            <a:avLst/>
          </a:prstGeom>
          <a:noFill/>
        </p:spPr>
        <p:txBody>
          <a:bodyPr wrap="square" lIns="91440" tIns="45720" rIns="91440" bIns="45720" rtlCol="0" anchor="t">
            <a:spAutoFit/>
          </a:bodyPr>
          <a:lstStyle/>
          <a:p>
            <a:endParaRPr lang="it-IT" dirty="0">
              <a:latin typeface="Quattrocento Sans"/>
              <a:ea typeface="Quattrocento Sans"/>
              <a:cs typeface="Quattrocento Sans"/>
              <a:sym typeface="Quattrocento Sans"/>
            </a:endParaRPr>
          </a:p>
          <a:p>
            <a:pPr algn="just"/>
            <a:r>
              <a:rPr lang="it-IT" i="1">
                <a:latin typeface="Quattrocento Sans"/>
                <a:sym typeface="Quattrocento Sans"/>
              </a:rPr>
              <a:t>Utilizzare orologi interni di sistema per generare </a:t>
            </a:r>
            <a:r>
              <a:rPr lang="it-IT" i="1" err="1">
                <a:latin typeface="Quattrocento Sans"/>
                <a:sym typeface="Quattrocento Sans"/>
              </a:rPr>
              <a:t>timestamp</a:t>
            </a:r>
            <a:r>
              <a:rPr lang="it-IT" i="1">
                <a:latin typeface="Quattrocento Sans"/>
                <a:sym typeface="Quattrocento Sans"/>
              </a:rPr>
              <a:t> per ogni audit record, garantire che soddisfano la </a:t>
            </a:r>
            <a:r>
              <a:rPr lang="it-IT" i="1" err="1">
                <a:latin typeface="Quattrocento Sans"/>
                <a:sym typeface="Quattrocento Sans"/>
              </a:rPr>
              <a:t>granuralità</a:t>
            </a:r>
            <a:r>
              <a:rPr lang="it-IT" i="1">
                <a:latin typeface="Quattrocento Sans"/>
                <a:sym typeface="Quattrocento Sans"/>
              </a:rPr>
              <a:t> temporale scelta e che utilizzano o gestiscono il Tempo Universale Coordinato. </a:t>
            </a:r>
            <a:endParaRPr lang="it-IT" i="1">
              <a:latin typeface="Quattrocento Sans" panose="020B0502050000020003" pitchFamily="34" charset="0"/>
            </a:endParaRPr>
          </a:p>
          <a:p>
            <a:pPr algn="just"/>
            <a:endParaRPr lang="it-IT" dirty="0">
              <a:latin typeface="Quattrocento Sans"/>
              <a:sym typeface="Quattrocento Sans"/>
            </a:endParaRPr>
          </a:p>
          <a:p>
            <a:pPr algn="just"/>
            <a:r>
              <a:rPr lang="it-IT" dirty="0">
                <a:latin typeface="Quattrocento Sans"/>
                <a:sym typeface="Quattrocento Sans"/>
              </a:rPr>
              <a:t>Tramite lo strumento Docker Compose, tutti i servizi salvano i propri log aggiungendo informazioni relative ai propri UTC.</a:t>
            </a:r>
          </a:p>
          <a:p>
            <a:pPr algn="just"/>
            <a:endParaRPr lang="it-IT" dirty="0">
              <a:latin typeface="Quattrocento Sans"/>
              <a:sym typeface="Quattrocento Sans"/>
            </a:endParaRPr>
          </a:p>
        </p:txBody>
      </p:sp>
      <p:sp>
        <p:nvSpPr>
          <p:cNvPr id="12" name="CasellaDiTesto 11">
            <a:extLst>
              <a:ext uri="{FF2B5EF4-FFF2-40B4-BE49-F238E27FC236}">
                <a16:creationId xmlns:a16="http://schemas.microsoft.com/office/drawing/2014/main" id="{3C55380C-F7CF-74CC-7DD9-2D581A0CA1B1}"/>
              </a:ext>
            </a:extLst>
          </p:cNvPr>
          <p:cNvSpPr txBox="1"/>
          <p:nvPr/>
        </p:nvSpPr>
        <p:spPr>
          <a:xfrm>
            <a:off x="454889" y="3439648"/>
            <a:ext cx="4873706" cy="523220"/>
          </a:xfrm>
          <a:prstGeom prst="rect">
            <a:avLst/>
          </a:prstGeom>
          <a:noFill/>
        </p:spPr>
        <p:txBody>
          <a:bodyPr wrap="none" rtlCol="0">
            <a:spAutoFit/>
          </a:bodyPr>
          <a:lstStyle/>
          <a:p>
            <a:r>
              <a:rPr lang="it-IT" sz="2800"/>
              <a:t>AU-4 Audit log storage </a:t>
            </a:r>
            <a:r>
              <a:rPr lang="it-IT" sz="2800" err="1"/>
              <a:t>capacity</a:t>
            </a:r>
            <a:endParaRPr lang="it-IT" sz="2800"/>
          </a:p>
        </p:txBody>
      </p:sp>
      <p:sp>
        <p:nvSpPr>
          <p:cNvPr id="13" name="CasellaDiTesto 12">
            <a:extLst>
              <a:ext uri="{FF2B5EF4-FFF2-40B4-BE49-F238E27FC236}">
                <a16:creationId xmlns:a16="http://schemas.microsoft.com/office/drawing/2014/main" id="{0DC83AA8-BB54-002B-9770-EC7C5E1E4054}"/>
              </a:ext>
            </a:extLst>
          </p:cNvPr>
          <p:cNvSpPr txBox="1"/>
          <p:nvPr/>
        </p:nvSpPr>
        <p:spPr>
          <a:xfrm>
            <a:off x="1163610" y="3907319"/>
            <a:ext cx="10169580" cy="2031325"/>
          </a:xfrm>
          <a:prstGeom prst="rect">
            <a:avLst/>
          </a:prstGeom>
          <a:noFill/>
        </p:spPr>
        <p:txBody>
          <a:bodyPr wrap="square" rtlCol="0">
            <a:spAutoFit/>
          </a:bodyPr>
          <a:lstStyle/>
          <a:p>
            <a:endParaRPr lang="it-IT" dirty="0">
              <a:latin typeface="Quattrocento Sans"/>
              <a:ea typeface="Quattrocento Sans"/>
              <a:cs typeface="Quattrocento Sans"/>
              <a:sym typeface="Quattrocento Sans"/>
            </a:endParaRPr>
          </a:p>
          <a:p>
            <a:pPr algn="just"/>
            <a:r>
              <a:rPr lang="it-IT" i="1" dirty="0">
                <a:latin typeface="Quattrocento Sans" panose="020B0502050000020003" pitchFamily="34" charset="0"/>
                <a:sym typeface="Quattrocento Sans"/>
              </a:rPr>
              <a:t>Allocare la capacità di archiviazione per l’auditing tale da soddisfare i requisiti di conservazione dei log.</a:t>
            </a:r>
          </a:p>
          <a:p>
            <a:pPr algn="just"/>
            <a:endParaRPr lang="it-IT" dirty="0">
              <a:latin typeface="Quattrocento Sans"/>
              <a:sym typeface="Quattrocento Sans"/>
            </a:endParaRPr>
          </a:p>
          <a:p>
            <a:pPr algn="just"/>
            <a:r>
              <a:rPr lang="it-IT" dirty="0">
                <a:latin typeface="Quattrocento Sans"/>
                <a:sym typeface="Quattrocento Sans"/>
              </a:rPr>
              <a:t>Tramite Azure si può impostare sia la quota massima dei file di log che il periodo di conservazione massimo.</a:t>
            </a:r>
          </a:p>
          <a:p>
            <a:pPr algn="just"/>
            <a:endParaRPr lang="it-IT" dirty="0">
              <a:latin typeface="Quattrocento Sans"/>
              <a:sym typeface="Quattrocento Sans"/>
            </a:endParaRPr>
          </a:p>
        </p:txBody>
      </p:sp>
    </p:spTree>
    <p:extLst>
      <p:ext uri="{BB962C8B-B14F-4D97-AF65-F5344CB8AC3E}">
        <p14:creationId xmlns:p14="http://schemas.microsoft.com/office/powerpoint/2010/main" val="120819983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en-US"/>
          </a:p>
        </p:txBody>
      </p:sp>
      <p:sp>
        <p:nvSpPr>
          <p:cNvPr id="7" name="CasellaDiTesto 6">
            <a:extLst>
              <a:ext uri="{FF2B5EF4-FFF2-40B4-BE49-F238E27FC236}">
                <a16:creationId xmlns:a16="http://schemas.microsoft.com/office/drawing/2014/main" id="{751D1B57-60FC-3851-4353-14144FC2AC69}"/>
              </a:ext>
            </a:extLst>
          </p:cNvPr>
          <p:cNvSpPr txBox="1"/>
          <p:nvPr/>
        </p:nvSpPr>
        <p:spPr>
          <a:xfrm>
            <a:off x="454889" y="508375"/>
            <a:ext cx="4444102" cy="523220"/>
          </a:xfrm>
          <a:prstGeom prst="rect">
            <a:avLst/>
          </a:prstGeom>
          <a:noFill/>
        </p:spPr>
        <p:txBody>
          <a:bodyPr wrap="none" rtlCol="0">
            <a:spAutoFit/>
          </a:bodyPr>
          <a:lstStyle/>
          <a:p>
            <a:r>
              <a:rPr lang="it-IT" sz="2800"/>
              <a:t>AU-11 Audit record </a:t>
            </a:r>
            <a:r>
              <a:rPr lang="it-IT" sz="2800" err="1"/>
              <a:t>retention</a:t>
            </a:r>
            <a:endParaRPr lang="it-IT" sz="2800"/>
          </a:p>
        </p:txBody>
      </p:sp>
      <p:pic>
        <p:nvPicPr>
          <p:cNvPr id="10" name="Immagine 9">
            <a:extLst>
              <a:ext uri="{FF2B5EF4-FFF2-40B4-BE49-F238E27FC236}">
                <a16:creationId xmlns:a16="http://schemas.microsoft.com/office/drawing/2014/main" id="{2393482C-16DF-F3EA-8A4B-404B2CB7A5DF}"/>
              </a:ext>
            </a:extLst>
          </p:cNvPr>
          <p:cNvPicPr>
            <a:picLocks noChangeAspect="1"/>
          </p:cNvPicPr>
          <p:nvPr/>
        </p:nvPicPr>
        <p:blipFill>
          <a:blip r:embed="rId2"/>
          <a:stretch>
            <a:fillRect/>
          </a:stretch>
        </p:blipFill>
        <p:spPr>
          <a:xfrm>
            <a:off x="3045076" y="2761978"/>
            <a:ext cx="5899430" cy="324874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4" name="CasellaDiTesto 3">
            <a:extLst>
              <a:ext uri="{FF2B5EF4-FFF2-40B4-BE49-F238E27FC236}">
                <a16:creationId xmlns:a16="http://schemas.microsoft.com/office/drawing/2014/main" id="{4CCCDC90-6B3F-7662-1FD0-7F28087824B9}"/>
              </a:ext>
            </a:extLst>
          </p:cNvPr>
          <p:cNvSpPr txBox="1"/>
          <p:nvPr/>
        </p:nvSpPr>
        <p:spPr>
          <a:xfrm>
            <a:off x="1011210" y="1031595"/>
            <a:ext cx="10169580" cy="1477328"/>
          </a:xfrm>
          <a:prstGeom prst="rect">
            <a:avLst/>
          </a:prstGeom>
          <a:noFill/>
        </p:spPr>
        <p:txBody>
          <a:bodyPr wrap="square" rtlCol="0">
            <a:spAutoFit/>
          </a:bodyPr>
          <a:lstStyle/>
          <a:p>
            <a:endParaRPr lang="it-IT" dirty="0">
              <a:latin typeface="Quattrocento Sans"/>
              <a:ea typeface="Quattrocento Sans"/>
              <a:cs typeface="Quattrocento Sans"/>
              <a:sym typeface="Quattrocento Sans"/>
            </a:endParaRPr>
          </a:p>
          <a:p>
            <a:pPr algn="just"/>
            <a:r>
              <a:rPr lang="it-IT" i="1" dirty="0">
                <a:latin typeface="Quattrocento Sans" panose="020B0502050000020003" pitchFamily="34" charset="0"/>
                <a:sym typeface="Quattrocento Sans"/>
              </a:rPr>
              <a:t>Mantenere le informazioni per un periodo di tempo coerente alle policy di </a:t>
            </a:r>
            <a:r>
              <a:rPr lang="it-IT" i="1" dirty="0" err="1">
                <a:latin typeface="Quattrocento Sans" panose="020B0502050000020003" pitchFamily="34" charset="0"/>
                <a:sym typeface="Quattrocento Sans"/>
              </a:rPr>
              <a:t>retention</a:t>
            </a:r>
            <a:r>
              <a:rPr lang="it-IT" i="1" dirty="0">
                <a:latin typeface="Quattrocento Sans" panose="020B0502050000020003" pitchFamily="34" charset="0"/>
                <a:sym typeface="Quattrocento Sans"/>
              </a:rPr>
              <a:t> per permettere una corretta investigazione dei fatti in presenza di incidenti.</a:t>
            </a:r>
          </a:p>
          <a:p>
            <a:pPr algn="just"/>
            <a:r>
              <a:rPr lang="it-IT" i="1" dirty="0">
                <a:latin typeface="Quattrocento Sans" panose="020B0502050000020003" pitchFamily="34" charset="0"/>
                <a:sym typeface="Quattrocento Sans"/>
              </a:rPr>
              <a:t> </a:t>
            </a:r>
            <a:endParaRPr lang="it-IT" dirty="0">
              <a:latin typeface="Quattrocento Sans"/>
              <a:sym typeface="Quattrocento Sans"/>
            </a:endParaRPr>
          </a:p>
          <a:p>
            <a:pPr algn="just"/>
            <a:r>
              <a:rPr lang="it-IT" dirty="0">
                <a:latin typeface="Quattrocento Sans"/>
                <a:sym typeface="Quattrocento Sans"/>
              </a:rPr>
              <a:t>Legato ad </a:t>
            </a:r>
            <a:r>
              <a:rPr lang="it-IT" b="1" dirty="0">
                <a:latin typeface="Quattrocento Sans"/>
                <a:sym typeface="Quattrocento Sans"/>
              </a:rPr>
              <a:t>AU-4</a:t>
            </a:r>
            <a:r>
              <a:rPr lang="it-IT" dirty="0">
                <a:latin typeface="Quattrocento Sans"/>
                <a:sym typeface="Quattrocento Sans"/>
              </a:rPr>
              <a:t>.</a:t>
            </a:r>
          </a:p>
        </p:txBody>
      </p:sp>
      <p:sp>
        <p:nvSpPr>
          <p:cNvPr id="3" name="CasellaDiTesto 2">
            <a:extLst>
              <a:ext uri="{FF2B5EF4-FFF2-40B4-BE49-F238E27FC236}">
                <a16:creationId xmlns:a16="http://schemas.microsoft.com/office/drawing/2014/main" id="{D3321A6D-4E9B-5BF4-46C6-EB0DE3DC7BFA}"/>
              </a:ext>
            </a:extLst>
          </p:cNvPr>
          <p:cNvSpPr txBox="1"/>
          <p:nvPr/>
        </p:nvSpPr>
        <p:spPr>
          <a:xfrm>
            <a:off x="3316223" y="4669536"/>
            <a:ext cx="48768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800">
                <a:solidFill>
                  <a:schemeClr val="tx1">
                    <a:lumMod val="50000"/>
                    <a:lumOff val="50000"/>
                  </a:schemeClr>
                </a:solidFill>
                <a:latin typeface="Calibri"/>
                <a:cs typeface="Calibri"/>
              </a:rPr>
              <a:t>60</a:t>
            </a:r>
          </a:p>
        </p:txBody>
      </p:sp>
    </p:spTree>
    <p:extLst>
      <p:ext uri="{BB962C8B-B14F-4D97-AF65-F5344CB8AC3E}">
        <p14:creationId xmlns:p14="http://schemas.microsoft.com/office/powerpoint/2010/main" val="5622821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2EAB143-32CD-9414-7D75-74985FB62C90}"/>
              </a:ext>
            </a:extLst>
          </p:cNvPr>
          <p:cNvSpPr txBox="1"/>
          <p:nvPr/>
        </p:nvSpPr>
        <p:spPr>
          <a:xfrm>
            <a:off x="456315" y="448693"/>
            <a:ext cx="5639685" cy="523220"/>
          </a:xfrm>
          <a:prstGeom prst="rect">
            <a:avLst/>
          </a:prstGeom>
          <a:noFill/>
        </p:spPr>
        <p:txBody>
          <a:bodyPr wrap="none" rtlCol="0">
            <a:spAutoFit/>
          </a:bodyPr>
          <a:lstStyle/>
          <a:p>
            <a:r>
              <a:rPr lang="it-IT" sz="2800"/>
              <a:t>AU-9 </a:t>
            </a:r>
            <a:r>
              <a:rPr lang="it-IT" sz="2800" err="1"/>
              <a:t>Protection</a:t>
            </a:r>
            <a:r>
              <a:rPr lang="it-IT" sz="2800"/>
              <a:t> of audit information</a:t>
            </a:r>
          </a:p>
        </p:txBody>
      </p:sp>
      <p:sp>
        <p:nvSpPr>
          <p:cNvPr id="3" name="CasellaDiTesto 2">
            <a:extLst>
              <a:ext uri="{FF2B5EF4-FFF2-40B4-BE49-F238E27FC236}">
                <a16:creationId xmlns:a16="http://schemas.microsoft.com/office/drawing/2014/main" id="{309D0EA7-54ED-CE07-EE1C-5377FBFB4CC8}"/>
              </a:ext>
            </a:extLst>
          </p:cNvPr>
          <p:cNvSpPr txBox="1"/>
          <p:nvPr/>
        </p:nvSpPr>
        <p:spPr>
          <a:xfrm>
            <a:off x="1011210" y="971913"/>
            <a:ext cx="10169580" cy="4247317"/>
          </a:xfrm>
          <a:prstGeom prst="rect">
            <a:avLst/>
          </a:prstGeom>
          <a:noFill/>
        </p:spPr>
        <p:txBody>
          <a:bodyPr wrap="square" rtlCol="0">
            <a:spAutoFit/>
          </a:bodyPr>
          <a:lstStyle/>
          <a:p>
            <a:endParaRPr lang="it-IT" dirty="0">
              <a:latin typeface="Quattrocento Sans"/>
              <a:ea typeface="Quattrocento Sans"/>
              <a:cs typeface="Quattrocento Sans"/>
              <a:sym typeface="Quattrocento Sans"/>
            </a:endParaRPr>
          </a:p>
          <a:p>
            <a:pPr algn="just"/>
            <a:r>
              <a:rPr lang="it-IT" i="1" dirty="0">
                <a:latin typeface="Quattrocento Sans" panose="020B0502050000020003" pitchFamily="34" charset="0"/>
                <a:sym typeface="Quattrocento Sans"/>
              </a:rPr>
              <a:t>Proteggere le informazioni di audit e gli strumenti di registrazione degli audit da accessi, modifiche e cancellazioni non autorizzate. Notificare il personale autorizzato alle modifiche sulle informazioni.</a:t>
            </a:r>
          </a:p>
          <a:p>
            <a:pPr algn="just"/>
            <a:endParaRPr lang="it-IT" dirty="0">
              <a:latin typeface="Quattrocento Sans"/>
              <a:sym typeface="Quattrocento Sans"/>
            </a:endParaRPr>
          </a:p>
          <a:p>
            <a:pPr algn="just"/>
            <a:r>
              <a:rPr lang="it-IT" dirty="0">
                <a:latin typeface="Quattrocento Sans"/>
                <a:sym typeface="Quattrocento Sans"/>
              </a:rPr>
              <a:t>Parzialmente soddisfatto. I file di log sono accessibili solo all’amministratore dalla piattaforma Azure, dalla quale è possibile gestire i ruoli ed i privilegi di accesso alle varie risorse. Sarebbe necessario garantire la protezione tramite crittografia dei log applicativi all’interno dell’Application Server.</a:t>
            </a:r>
          </a:p>
          <a:p>
            <a:pPr algn="just"/>
            <a:r>
              <a:rPr lang="it-IT" dirty="0">
                <a:latin typeface="Quattrocento Sans"/>
                <a:sym typeface="Quattrocento Sans"/>
              </a:rPr>
              <a:t>Enhancement realizzati:</a:t>
            </a:r>
          </a:p>
          <a:p>
            <a:pPr algn="just"/>
            <a:endParaRPr lang="it-IT" dirty="0">
              <a:latin typeface="Quattrocento Sans"/>
              <a:sym typeface="Quattrocento Sans"/>
            </a:endParaRPr>
          </a:p>
          <a:p>
            <a:pPr algn="just"/>
            <a:r>
              <a:rPr lang="it-IT" b="1" dirty="0">
                <a:latin typeface="Quattrocento Sans"/>
                <a:sym typeface="Quattrocento Sans"/>
              </a:rPr>
              <a:t>(4) Access by subset of </a:t>
            </a:r>
            <a:r>
              <a:rPr lang="it-IT" b="1" dirty="0" err="1">
                <a:latin typeface="Quattrocento Sans"/>
                <a:sym typeface="Quattrocento Sans"/>
              </a:rPr>
              <a:t>privileged</a:t>
            </a:r>
            <a:r>
              <a:rPr lang="it-IT" b="1" dirty="0">
                <a:latin typeface="Quattrocento Sans"/>
                <a:sym typeface="Quattrocento Sans"/>
              </a:rPr>
              <a:t> users</a:t>
            </a:r>
            <a:r>
              <a:rPr lang="it-IT" dirty="0">
                <a:latin typeface="Quattrocento Sans"/>
                <a:sym typeface="Quattrocento Sans"/>
              </a:rPr>
              <a:t>: tramite Azure è possibile creare ruoli specifici per l’accesso alle risorse, ciò vale anche per i log. Solo chi viene assegnato dall’amministratore può accedere ai file di log.</a:t>
            </a:r>
            <a:endParaRPr lang="en-US" dirty="0">
              <a:latin typeface="Quattrocento Sans" panose="020B0502050000020003" pitchFamily="34" charset="0"/>
            </a:endParaRPr>
          </a:p>
          <a:p>
            <a:pPr algn="just"/>
            <a:endParaRPr lang="it-IT" dirty="0">
              <a:latin typeface="Quattrocento Sans"/>
              <a:sym typeface="Quattrocento Sans"/>
            </a:endParaRPr>
          </a:p>
          <a:p>
            <a:pPr algn="just"/>
            <a:endParaRPr lang="it-IT" dirty="0">
              <a:latin typeface="Quattrocento Sans"/>
              <a:sym typeface="Quattrocento Sans"/>
            </a:endParaRPr>
          </a:p>
          <a:p>
            <a:pPr algn="just"/>
            <a:endParaRPr lang="it-IT" dirty="0">
              <a:latin typeface="Quattrocento Sans"/>
              <a:sym typeface="Quattrocento Sans"/>
            </a:endParaRPr>
          </a:p>
        </p:txBody>
      </p:sp>
      <p:pic>
        <p:nvPicPr>
          <p:cNvPr id="7" name="Immagine 6">
            <a:extLst>
              <a:ext uri="{FF2B5EF4-FFF2-40B4-BE49-F238E27FC236}">
                <a16:creationId xmlns:a16="http://schemas.microsoft.com/office/drawing/2014/main" id="{28A2DF06-F30B-BCCB-9AE3-A41335602592}"/>
              </a:ext>
            </a:extLst>
          </p:cNvPr>
          <p:cNvPicPr>
            <a:picLocks noChangeAspect="1"/>
          </p:cNvPicPr>
          <p:nvPr/>
        </p:nvPicPr>
        <p:blipFill rotWithShape="1">
          <a:blip r:embed="rId2"/>
          <a:srcRect r="6676"/>
          <a:stretch/>
        </p:blipFill>
        <p:spPr>
          <a:xfrm>
            <a:off x="1390073" y="4417751"/>
            <a:ext cx="9411854" cy="2243504"/>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19364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2EAB143-32CD-9414-7D75-74985FB62C90}"/>
              </a:ext>
            </a:extLst>
          </p:cNvPr>
          <p:cNvSpPr txBox="1"/>
          <p:nvPr/>
        </p:nvSpPr>
        <p:spPr>
          <a:xfrm>
            <a:off x="456315" y="448693"/>
            <a:ext cx="4708597" cy="523220"/>
          </a:xfrm>
          <a:prstGeom prst="rect">
            <a:avLst/>
          </a:prstGeom>
          <a:noFill/>
        </p:spPr>
        <p:txBody>
          <a:bodyPr wrap="none" rtlCol="0">
            <a:spAutoFit/>
          </a:bodyPr>
          <a:lstStyle/>
          <a:p>
            <a:r>
              <a:rPr lang="it-IT" sz="2800"/>
              <a:t>AU-12 Audit record generation</a:t>
            </a:r>
          </a:p>
        </p:txBody>
      </p:sp>
      <p:sp>
        <p:nvSpPr>
          <p:cNvPr id="3" name="CasellaDiTesto 2">
            <a:extLst>
              <a:ext uri="{FF2B5EF4-FFF2-40B4-BE49-F238E27FC236}">
                <a16:creationId xmlns:a16="http://schemas.microsoft.com/office/drawing/2014/main" id="{309D0EA7-54ED-CE07-EE1C-5377FBFB4CC8}"/>
              </a:ext>
            </a:extLst>
          </p:cNvPr>
          <p:cNvSpPr txBox="1"/>
          <p:nvPr/>
        </p:nvSpPr>
        <p:spPr>
          <a:xfrm>
            <a:off x="1011210" y="971913"/>
            <a:ext cx="10169580" cy="5632311"/>
          </a:xfrm>
          <a:prstGeom prst="rect">
            <a:avLst/>
          </a:prstGeom>
          <a:noFill/>
        </p:spPr>
        <p:txBody>
          <a:bodyPr wrap="square" lIns="91440" tIns="45720" rIns="91440" bIns="45720" rtlCol="0" anchor="t">
            <a:spAutoFit/>
          </a:bodyPr>
          <a:lstStyle/>
          <a:p>
            <a:endParaRPr lang="it-IT" dirty="0">
              <a:latin typeface="Quattrocento Sans"/>
              <a:ea typeface="Quattrocento Sans"/>
              <a:cs typeface="Quattrocento Sans"/>
              <a:sym typeface="Quattrocento Sans"/>
            </a:endParaRPr>
          </a:p>
          <a:p>
            <a:pPr algn="just"/>
            <a:r>
              <a:rPr lang="it-IT" i="1">
                <a:latin typeface="Quattrocento Sans"/>
                <a:sym typeface="Quattrocento Sans"/>
              </a:rPr>
              <a:t>Fornire la capacità di generare i record di audit per i tipi di eventi che il sistema è in grado di verificare, come definito in AU-2a. Permettere al personale autorizzato di selezionare gli specifici eventi di log dei componenti di sistema. Generare i record di auditing in modo conforme ad AU-2c ed AU-3.</a:t>
            </a:r>
            <a:endParaRPr lang="it-IT" i="1">
              <a:latin typeface="Quattrocento Sans"/>
            </a:endParaRPr>
          </a:p>
          <a:p>
            <a:pPr algn="just"/>
            <a:endParaRPr lang="it-IT" dirty="0">
              <a:latin typeface="Quattrocento Sans"/>
              <a:sym typeface="Quattrocento Sans"/>
            </a:endParaRPr>
          </a:p>
          <a:p>
            <a:pPr algn="just"/>
            <a:r>
              <a:rPr lang="it-IT" dirty="0">
                <a:latin typeface="Quattrocento Sans"/>
                <a:sym typeface="Quattrocento Sans"/>
              </a:rPr>
              <a:t>I file di log sono generati automaticamente dai vari componenti di sistema e la visione è centralizzata da Azure. I log applicativi realizzati con la libreria Winston vengono salvati all’interno del container Application Server.</a:t>
            </a:r>
            <a:endParaRPr lang="it-IT" dirty="0">
              <a:latin typeface="Quattrocento Sans"/>
            </a:endParaRPr>
          </a:p>
          <a:p>
            <a:pPr algn="just"/>
            <a:endParaRPr lang="it-IT" dirty="0">
              <a:latin typeface="Quattrocento Sans"/>
              <a:sym typeface="Quattrocento Sans"/>
            </a:endParaRPr>
          </a:p>
          <a:p>
            <a:pPr algn="just"/>
            <a:r>
              <a:rPr lang="it-IT" dirty="0">
                <a:latin typeface="Quattrocento Sans"/>
                <a:sym typeface="Quattrocento Sans"/>
              </a:rPr>
              <a:t>Enhancement realizzati:</a:t>
            </a:r>
            <a:r>
              <a:rPr lang="it-IT">
                <a:latin typeface="Quattrocento Sans"/>
                <a:sym typeface="Quattrocento Sans"/>
              </a:rPr>
              <a:t> </a:t>
            </a:r>
            <a:endParaRPr lang="it-IT">
              <a:latin typeface="Quattrocento Sans"/>
            </a:endParaRPr>
          </a:p>
          <a:p>
            <a:pPr algn="just"/>
            <a:endParaRPr lang="it-IT" dirty="0">
              <a:latin typeface="Quattrocento Sans"/>
              <a:sym typeface="Quattrocento Sans"/>
            </a:endParaRPr>
          </a:p>
          <a:p>
            <a:pPr algn="just"/>
            <a:r>
              <a:rPr lang="it-IT" dirty="0">
                <a:latin typeface="Quattrocento Sans"/>
                <a:sym typeface="Quattrocento Sans"/>
              </a:rPr>
              <a:t>(4) </a:t>
            </a:r>
            <a:r>
              <a:rPr lang="it-IT" b="1" dirty="0">
                <a:latin typeface="Quattrocento Sans"/>
                <a:sym typeface="Quattrocento Sans"/>
              </a:rPr>
              <a:t>Query </a:t>
            </a:r>
            <a:r>
              <a:rPr lang="it-IT" b="1" dirty="0" err="1">
                <a:latin typeface="Quattrocento Sans"/>
                <a:sym typeface="Quattrocento Sans"/>
              </a:rPr>
              <a:t>parameter</a:t>
            </a:r>
            <a:r>
              <a:rPr lang="it-IT" b="1" dirty="0">
                <a:latin typeface="Quattrocento Sans"/>
                <a:sym typeface="Quattrocento Sans"/>
              </a:rPr>
              <a:t> audits of </a:t>
            </a:r>
            <a:r>
              <a:rPr lang="it-IT" b="1" dirty="0" err="1">
                <a:latin typeface="Quattrocento Sans"/>
                <a:sym typeface="Quattrocento Sans"/>
              </a:rPr>
              <a:t>personally</a:t>
            </a:r>
            <a:r>
              <a:rPr lang="it-IT" b="1" dirty="0">
                <a:latin typeface="Quattrocento Sans"/>
                <a:sym typeface="Quattrocento Sans"/>
              </a:rPr>
              <a:t> </a:t>
            </a:r>
            <a:r>
              <a:rPr lang="it-IT" b="1" dirty="0" err="1">
                <a:latin typeface="Quattrocento Sans"/>
                <a:sym typeface="Quattrocento Sans"/>
              </a:rPr>
              <a:t>identifiable</a:t>
            </a:r>
            <a:r>
              <a:rPr lang="it-IT" b="1" dirty="0">
                <a:latin typeface="Quattrocento Sans"/>
                <a:sym typeface="Quattrocento Sans"/>
              </a:rPr>
              <a:t> information</a:t>
            </a:r>
            <a:r>
              <a:rPr lang="it-IT" dirty="0">
                <a:latin typeface="Quattrocento Sans"/>
                <a:sym typeface="Quattrocento Sans"/>
              </a:rPr>
              <a:t>: è stato realizzato nei log applicativi dell’Application Server. I </a:t>
            </a:r>
            <a:r>
              <a:rPr lang="it-IT" i="1" dirty="0">
                <a:latin typeface="Quattrocento Sans"/>
                <a:sym typeface="Quattrocento Sans"/>
              </a:rPr>
              <a:t>query </a:t>
            </a:r>
            <a:r>
              <a:rPr lang="it-IT" i="1" dirty="0" err="1">
                <a:latin typeface="Quattrocento Sans"/>
                <a:sym typeface="Quattrocento Sans"/>
              </a:rPr>
              <a:t>parameters</a:t>
            </a:r>
            <a:r>
              <a:rPr lang="it-IT" i="1" dirty="0">
                <a:latin typeface="Quattrocento Sans"/>
                <a:sym typeface="Quattrocento Sans"/>
              </a:rPr>
              <a:t> </a:t>
            </a:r>
            <a:r>
              <a:rPr lang="it-IT" dirty="0">
                <a:latin typeface="Quattrocento Sans"/>
                <a:sym typeface="Quattrocento Sans"/>
              </a:rPr>
              <a:t>sono criteri espliciti che un utente può utilizzare per recuperare dei dati. Permettere l’auditing dei </a:t>
            </a:r>
            <a:r>
              <a:rPr lang="it-IT" i="1" dirty="0">
                <a:latin typeface="Quattrocento Sans"/>
                <a:sym typeface="Quattrocento Sans"/>
              </a:rPr>
              <a:t>query </a:t>
            </a:r>
            <a:r>
              <a:rPr lang="it-IT" i="1" dirty="0" err="1">
                <a:latin typeface="Quattrocento Sans"/>
                <a:sym typeface="Quattrocento Sans"/>
              </a:rPr>
              <a:t>parameters</a:t>
            </a:r>
            <a:r>
              <a:rPr lang="it-IT" i="1" dirty="0">
                <a:latin typeface="Quattrocento Sans"/>
                <a:sym typeface="Quattrocento Sans"/>
              </a:rPr>
              <a:t> </a:t>
            </a:r>
            <a:r>
              <a:rPr lang="it-IT" dirty="0">
                <a:latin typeface="Quattrocento Sans"/>
                <a:sym typeface="Quattrocento Sans"/>
              </a:rPr>
              <a:t>può facilitare il tracciamento dei dati e rendere più semplice la comprensione delle azioni e di eventuali problemi. Tuttavia è necessario garantire la protezione delle informazioni di audit </a:t>
            </a:r>
            <a:r>
              <a:rPr lang="it-IT" b="1" dirty="0">
                <a:latin typeface="Quattrocento Sans"/>
                <a:sym typeface="Quattrocento Sans"/>
              </a:rPr>
              <a:t>AU-9</a:t>
            </a:r>
            <a:r>
              <a:rPr lang="it-IT" dirty="0">
                <a:latin typeface="Quattrocento Sans"/>
                <a:sym typeface="Quattrocento Sans"/>
              </a:rPr>
              <a:t>.</a:t>
            </a:r>
            <a:endParaRPr lang="it-IT">
              <a:latin typeface="Quattrocento Sans"/>
            </a:endParaRPr>
          </a:p>
          <a:p>
            <a:pPr algn="just"/>
            <a:endParaRPr lang="it-IT" dirty="0">
              <a:latin typeface="Quattrocento Sans"/>
              <a:sym typeface="Quattrocento Sans"/>
            </a:endParaRPr>
          </a:p>
          <a:p>
            <a:pPr algn="just"/>
            <a:endParaRPr lang="it-IT" dirty="0">
              <a:latin typeface="Quattrocento Sans"/>
              <a:sym typeface="Quattrocento Sans"/>
            </a:endParaRPr>
          </a:p>
          <a:p>
            <a:pPr algn="just"/>
            <a:endParaRPr lang="it-IT" dirty="0">
              <a:latin typeface="Quattrocento Sans"/>
              <a:sym typeface="Quattrocento Sans"/>
            </a:endParaRPr>
          </a:p>
        </p:txBody>
      </p:sp>
    </p:spTree>
    <p:extLst>
      <p:ext uri="{BB962C8B-B14F-4D97-AF65-F5344CB8AC3E}">
        <p14:creationId xmlns:p14="http://schemas.microsoft.com/office/powerpoint/2010/main" val="4047864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43162304-DA60-4C31-9E2B-E22F8DA75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9">
            <a:extLst>
              <a:ext uri="{FF2B5EF4-FFF2-40B4-BE49-F238E27FC236}">
                <a16:creationId xmlns:a16="http://schemas.microsoft.com/office/drawing/2014/main" id="{C4AE1EFF-264A-4A42-BEA1-0E875F40D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6" name="Rectangle 11">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3">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olo 1">
            <a:extLst>
              <a:ext uri="{FF2B5EF4-FFF2-40B4-BE49-F238E27FC236}">
                <a16:creationId xmlns:a16="http://schemas.microsoft.com/office/drawing/2014/main" id="{440B115A-3D39-016F-36B5-EAB1C3509022}"/>
              </a:ext>
            </a:extLst>
          </p:cNvPr>
          <p:cNvSpPr>
            <a:spLocks noGrp="1"/>
          </p:cNvSpPr>
          <p:nvPr>
            <p:ph type="title" idx="4294967295"/>
          </p:nvPr>
        </p:nvSpPr>
        <p:spPr>
          <a:xfrm>
            <a:off x="1600754" y="1087374"/>
            <a:ext cx="8983489" cy="1000978"/>
          </a:xfrm>
        </p:spPr>
        <p:txBody>
          <a:bodyPr vert="horz" lIns="91440" tIns="45720" rIns="91440" bIns="45720" rtlCol="0" anchor="ctr">
            <a:normAutofit/>
          </a:bodyPr>
          <a:lstStyle/>
          <a:p>
            <a:r>
              <a:rPr lang="en-US"/>
              <a:t>Application Server</a:t>
            </a:r>
          </a:p>
        </p:txBody>
      </p:sp>
      <p:sp>
        <p:nvSpPr>
          <p:cNvPr id="28" name="Rectangle 15">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17">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19">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egnaposto contenuto 2">
            <a:extLst>
              <a:ext uri="{FF2B5EF4-FFF2-40B4-BE49-F238E27FC236}">
                <a16:creationId xmlns:a16="http://schemas.microsoft.com/office/drawing/2014/main" id="{61D68D4C-D337-CBB7-2810-4ED4BE2A3577}"/>
              </a:ext>
            </a:extLst>
          </p:cNvPr>
          <p:cNvSpPr>
            <a:spLocks noGrp="1"/>
          </p:cNvSpPr>
          <p:nvPr>
            <p:ph idx="4294967295"/>
          </p:nvPr>
        </p:nvSpPr>
        <p:spPr>
          <a:xfrm>
            <a:off x="1600754" y="2837649"/>
            <a:ext cx="8983489" cy="3554457"/>
          </a:xfrm>
        </p:spPr>
        <p:txBody>
          <a:bodyPr vert="horz" lIns="91440" tIns="45720" rIns="91440" bIns="45720" rtlCol="0" anchor="ctr">
            <a:normAutofit/>
          </a:bodyPr>
          <a:lstStyle/>
          <a:p>
            <a:pPr marL="0"/>
            <a:r>
              <a:rPr lang="en-US">
                <a:solidFill>
                  <a:schemeClr val="tx1"/>
                </a:solidFill>
              </a:rPr>
              <a:t>La </a:t>
            </a:r>
            <a:r>
              <a:rPr lang="en-US" i="1">
                <a:solidFill>
                  <a:schemeClr val="tx1"/>
                </a:solidFill>
              </a:rPr>
              <a:t>business logic </a:t>
            </a:r>
            <a:r>
              <a:rPr lang="en-US">
                <a:solidFill>
                  <a:schemeClr val="tx1"/>
                </a:solidFill>
              </a:rPr>
              <a:t>è realizzata dal container </a:t>
            </a:r>
            <a:r>
              <a:rPr lang="en-US" b="1">
                <a:solidFill>
                  <a:schemeClr val="tx1"/>
                </a:solidFill>
              </a:rPr>
              <a:t>Application Server</a:t>
            </a:r>
            <a:r>
              <a:rPr lang="en-US">
                <a:solidFill>
                  <a:schemeClr val="tx1"/>
                </a:solidFill>
              </a:rPr>
              <a:t>, questo è suddiviso in servizi che gestiscono le responsabilità in modo indipendente tra loro. </a:t>
            </a:r>
          </a:p>
          <a:p>
            <a:pPr marL="0"/>
            <a:r>
              <a:rPr lang="en-US">
                <a:solidFill>
                  <a:schemeClr val="tx1"/>
                </a:solidFill>
              </a:rPr>
              <a:t>Il servizio </a:t>
            </a:r>
            <a:r>
              <a:rPr lang="en-US" i="1">
                <a:solidFill>
                  <a:schemeClr val="tx1"/>
                </a:solidFill>
              </a:rPr>
              <a:t>app</a:t>
            </a:r>
            <a:r>
              <a:rPr lang="en-US">
                <a:solidFill>
                  <a:schemeClr val="tx1"/>
                </a:solidFill>
              </a:rPr>
              <a:t> gestisce le pagine web ed espone un’interfaccia </a:t>
            </a:r>
            <a:r>
              <a:rPr lang="en-US" i="1">
                <a:solidFill>
                  <a:schemeClr val="tx1"/>
                </a:solidFill>
              </a:rPr>
              <a:t>RESTful</a:t>
            </a:r>
            <a:r>
              <a:rPr lang="en-US">
                <a:solidFill>
                  <a:schemeClr val="tx1"/>
                </a:solidFill>
              </a:rPr>
              <a:t> agli altri container. Inoltre, reindirizza la fase di autenticazione ed autorizzazione a Keycloak.</a:t>
            </a:r>
          </a:p>
          <a:p>
            <a:pPr marL="0"/>
            <a:r>
              <a:rPr lang="en-US">
                <a:solidFill>
                  <a:schemeClr val="tx1"/>
                </a:solidFill>
              </a:rPr>
              <a:t>Di seguito è riportato il diagramma dell’interfaccia </a:t>
            </a:r>
            <a:r>
              <a:rPr lang="en-US" i="1">
                <a:solidFill>
                  <a:schemeClr val="tx1"/>
                </a:solidFill>
              </a:rPr>
              <a:t>RESTful.</a:t>
            </a:r>
            <a:endParaRPr lang="en-US">
              <a:solidFill>
                <a:schemeClr val="tx1"/>
              </a:solidFill>
            </a:endParaRPr>
          </a:p>
          <a:p>
            <a:pPr marL="0"/>
            <a:endParaRPr lang="en-US">
              <a:solidFill>
                <a:schemeClr val="tx1"/>
              </a:solidFill>
            </a:endParaRPr>
          </a:p>
          <a:p>
            <a:pPr marL="0"/>
            <a:endParaRPr lang="en-US">
              <a:solidFill>
                <a:schemeClr val="tx1"/>
              </a:solidFill>
            </a:endParaRPr>
          </a:p>
          <a:p>
            <a:pPr marL="0"/>
            <a:endParaRPr lang="en-US">
              <a:solidFill>
                <a:schemeClr val="tx1"/>
              </a:solidFill>
            </a:endParaRPr>
          </a:p>
        </p:txBody>
      </p:sp>
    </p:spTree>
    <p:extLst>
      <p:ext uri="{BB962C8B-B14F-4D97-AF65-F5344CB8AC3E}">
        <p14:creationId xmlns:p14="http://schemas.microsoft.com/office/powerpoint/2010/main" val="1292405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6C4F844A-986E-ADE3-A269-6DBA2CB82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517" y="106566"/>
            <a:ext cx="11041195" cy="6644867"/>
          </a:xfrm>
          <a:prstGeom prst="rect">
            <a:avLst/>
          </a:prstGeom>
        </p:spPr>
      </p:pic>
    </p:spTree>
    <p:extLst>
      <p:ext uri="{BB962C8B-B14F-4D97-AF65-F5344CB8AC3E}">
        <p14:creationId xmlns:p14="http://schemas.microsoft.com/office/powerpoint/2010/main" val="2285129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7">
            <a:extLst>
              <a:ext uri="{FF2B5EF4-FFF2-40B4-BE49-F238E27FC236}">
                <a16:creationId xmlns:a16="http://schemas.microsoft.com/office/drawing/2014/main" id="{43162304-DA60-4C31-9E2B-E22F8DA75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9">
            <a:extLst>
              <a:ext uri="{FF2B5EF4-FFF2-40B4-BE49-F238E27FC236}">
                <a16:creationId xmlns:a16="http://schemas.microsoft.com/office/drawing/2014/main" id="{C4AE1EFF-264A-4A42-BEA1-0E875F40D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11">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3">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olo 1">
            <a:extLst>
              <a:ext uri="{FF2B5EF4-FFF2-40B4-BE49-F238E27FC236}">
                <a16:creationId xmlns:a16="http://schemas.microsoft.com/office/drawing/2014/main" id="{440B115A-3D39-016F-36B5-EAB1C3509022}"/>
              </a:ext>
            </a:extLst>
          </p:cNvPr>
          <p:cNvSpPr>
            <a:spLocks noGrp="1"/>
          </p:cNvSpPr>
          <p:nvPr>
            <p:ph type="title" idx="4294967295"/>
          </p:nvPr>
        </p:nvSpPr>
        <p:spPr>
          <a:xfrm>
            <a:off x="1600754" y="1087374"/>
            <a:ext cx="8983489" cy="1000978"/>
          </a:xfrm>
        </p:spPr>
        <p:txBody>
          <a:bodyPr vert="horz" lIns="91440" tIns="45720" rIns="91440" bIns="45720" rtlCol="0" anchor="ctr">
            <a:normAutofit/>
          </a:bodyPr>
          <a:lstStyle/>
          <a:p>
            <a:r>
              <a:rPr lang="en-US"/>
              <a:t>Servizi</a:t>
            </a:r>
          </a:p>
        </p:txBody>
      </p:sp>
      <p:sp>
        <p:nvSpPr>
          <p:cNvPr id="24" name="Rectangle 15">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17">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19">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egnaposto contenuto 2">
            <a:extLst>
              <a:ext uri="{FF2B5EF4-FFF2-40B4-BE49-F238E27FC236}">
                <a16:creationId xmlns:a16="http://schemas.microsoft.com/office/drawing/2014/main" id="{61D68D4C-D337-CBB7-2810-4ED4BE2A3577}"/>
              </a:ext>
            </a:extLst>
          </p:cNvPr>
          <p:cNvSpPr>
            <a:spLocks noGrp="1"/>
          </p:cNvSpPr>
          <p:nvPr>
            <p:ph idx="4294967295"/>
          </p:nvPr>
        </p:nvSpPr>
        <p:spPr>
          <a:xfrm>
            <a:off x="1600753" y="2535446"/>
            <a:ext cx="8983489" cy="3554457"/>
          </a:xfrm>
        </p:spPr>
        <p:txBody>
          <a:bodyPr vert="horz" lIns="91440" tIns="45720" rIns="91440" bIns="45720" rtlCol="0" anchor="ctr">
            <a:normAutofit/>
          </a:bodyPr>
          <a:lstStyle/>
          <a:p>
            <a:pPr marL="0"/>
            <a:endParaRPr lang="en-US" i="1" u="sng" dirty="0">
              <a:solidFill>
                <a:schemeClr val="tx1"/>
              </a:solidFill>
            </a:endParaRPr>
          </a:p>
          <a:p>
            <a:pPr marL="0" indent="0">
              <a:buNone/>
            </a:pPr>
            <a:r>
              <a:rPr lang="en-US" dirty="0">
                <a:solidFill>
                  <a:schemeClr val="tx1"/>
                </a:solidFill>
              </a:rPr>
              <a:t>Tutti </a:t>
            </a:r>
            <a:r>
              <a:rPr lang="en-US" dirty="0" err="1">
                <a:solidFill>
                  <a:schemeClr val="tx1"/>
                </a:solidFill>
              </a:rPr>
              <a:t>i</a:t>
            </a:r>
            <a:r>
              <a:rPr lang="en-US" dirty="0">
                <a:solidFill>
                  <a:schemeClr val="tx1"/>
                </a:solidFill>
              </a:rPr>
              <a:t> </a:t>
            </a:r>
            <a:r>
              <a:rPr lang="en-US" dirty="0" err="1">
                <a:solidFill>
                  <a:schemeClr val="tx1"/>
                </a:solidFill>
              </a:rPr>
              <a:t>seguenti</a:t>
            </a:r>
            <a:r>
              <a:rPr lang="en-US" dirty="0">
                <a:solidFill>
                  <a:schemeClr val="tx1"/>
                </a:solidFill>
              </a:rPr>
              <a:t> </a:t>
            </a:r>
            <a:r>
              <a:rPr lang="en-US" dirty="0" err="1">
                <a:solidFill>
                  <a:schemeClr val="tx1"/>
                </a:solidFill>
              </a:rPr>
              <a:t>servizi</a:t>
            </a:r>
            <a:r>
              <a:rPr lang="en-US" dirty="0">
                <a:solidFill>
                  <a:schemeClr val="tx1"/>
                </a:solidFill>
              </a:rPr>
              <a:t> </a:t>
            </a:r>
            <a:r>
              <a:rPr lang="en-US" dirty="0" err="1">
                <a:solidFill>
                  <a:schemeClr val="tx1"/>
                </a:solidFill>
              </a:rPr>
              <a:t>vengono</a:t>
            </a:r>
            <a:r>
              <a:rPr lang="en-US" dirty="0">
                <a:solidFill>
                  <a:schemeClr val="tx1"/>
                </a:solidFill>
              </a:rPr>
              <a:t> </a:t>
            </a:r>
            <a:r>
              <a:rPr lang="en-US" dirty="0" err="1">
                <a:solidFill>
                  <a:schemeClr val="tx1"/>
                </a:solidFill>
              </a:rPr>
              <a:t>realizzati</a:t>
            </a:r>
            <a:r>
              <a:rPr lang="en-US" dirty="0">
                <a:solidFill>
                  <a:schemeClr val="tx1"/>
                </a:solidFill>
              </a:rPr>
              <a:t> </a:t>
            </a:r>
            <a:r>
              <a:rPr lang="en-US" dirty="0" err="1">
                <a:solidFill>
                  <a:schemeClr val="tx1"/>
                </a:solidFill>
              </a:rPr>
              <a:t>usando</a:t>
            </a:r>
            <a:r>
              <a:rPr lang="en-US" dirty="0">
                <a:solidFill>
                  <a:schemeClr val="tx1"/>
                </a:solidFill>
              </a:rPr>
              <a:t> </a:t>
            </a:r>
            <a:r>
              <a:rPr lang="en-US" dirty="0" err="1">
                <a:solidFill>
                  <a:schemeClr val="tx1"/>
                </a:solidFill>
              </a:rPr>
              <a:t>dei</a:t>
            </a:r>
            <a:r>
              <a:rPr lang="en-US" dirty="0">
                <a:solidFill>
                  <a:schemeClr val="tx1"/>
                </a:solidFill>
              </a:rPr>
              <a:t> container Docker:</a:t>
            </a:r>
          </a:p>
          <a:p>
            <a:pPr marL="0"/>
            <a:r>
              <a:rPr lang="en-US" i="1" u="sng" dirty="0" err="1">
                <a:solidFill>
                  <a:schemeClr val="tx1"/>
                </a:solidFill>
              </a:rPr>
              <a:t>Keycloak</a:t>
            </a:r>
            <a:r>
              <a:rPr lang="en-US" i="1" dirty="0">
                <a:solidFill>
                  <a:schemeClr val="tx1"/>
                </a:solidFill>
              </a:rPr>
              <a:t>, </a:t>
            </a:r>
            <a:r>
              <a:rPr lang="en-US" dirty="0" err="1">
                <a:solidFill>
                  <a:schemeClr val="tx1"/>
                </a:solidFill>
              </a:rPr>
              <a:t>servizio</a:t>
            </a:r>
            <a:r>
              <a:rPr lang="en-US" dirty="0">
                <a:solidFill>
                  <a:schemeClr val="tx1"/>
                </a:solidFill>
              </a:rPr>
              <a:t> </a:t>
            </a:r>
            <a:r>
              <a:rPr lang="en-US" dirty="0" err="1">
                <a:solidFill>
                  <a:schemeClr val="tx1"/>
                </a:solidFill>
              </a:rPr>
              <a:t>che</a:t>
            </a:r>
            <a:r>
              <a:rPr lang="en-US" dirty="0">
                <a:solidFill>
                  <a:schemeClr val="tx1"/>
                </a:solidFill>
              </a:rPr>
              <a:t> </a:t>
            </a:r>
            <a:r>
              <a:rPr lang="en-US" dirty="0" err="1">
                <a:solidFill>
                  <a:schemeClr val="tx1"/>
                </a:solidFill>
              </a:rPr>
              <a:t>realizza</a:t>
            </a:r>
            <a:r>
              <a:rPr lang="en-US" dirty="0">
                <a:solidFill>
                  <a:schemeClr val="tx1"/>
                </a:solidFill>
              </a:rPr>
              <a:t> </a:t>
            </a:r>
            <a:r>
              <a:rPr lang="en-US" i="1" dirty="0" err="1">
                <a:solidFill>
                  <a:schemeClr val="tx1"/>
                </a:solidFill>
              </a:rPr>
              <a:t>l’Identity</a:t>
            </a:r>
            <a:r>
              <a:rPr lang="en-US" i="1" dirty="0">
                <a:solidFill>
                  <a:schemeClr val="tx1"/>
                </a:solidFill>
              </a:rPr>
              <a:t> and Access Management (IAM) </a:t>
            </a:r>
            <a:r>
              <a:rPr lang="en-US" dirty="0">
                <a:solidFill>
                  <a:schemeClr val="tx1"/>
                </a:solidFill>
              </a:rPr>
              <a:t>per il </a:t>
            </a:r>
            <a:r>
              <a:rPr lang="en-US" dirty="0" err="1">
                <a:solidFill>
                  <a:schemeClr val="tx1"/>
                </a:solidFill>
              </a:rPr>
              <a:t>sistema</a:t>
            </a:r>
            <a:r>
              <a:rPr lang="en-US" dirty="0">
                <a:solidFill>
                  <a:schemeClr val="tx1"/>
                </a:solidFill>
              </a:rPr>
              <a:t>;</a:t>
            </a:r>
          </a:p>
          <a:p>
            <a:pPr marL="0"/>
            <a:r>
              <a:rPr lang="en-US" i="1" u="sng" dirty="0" err="1">
                <a:solidFill>
                  <a:schemeClr val="tx1"/>
                </a:solidFill>
              </a:rPr>
              <a:t>Hashicorp</a:t>
            </a:r>
            <a:r>
              <a:rPr lang="en-US" i="1" u="sng" dirty="0">
                <a:solidFill>
                  <a:schemeClr val="tx1"/>
                </a:solidFill>
              </a:rPr>
              <a:t> Vault</a:t>
            </a:r>
            <a:r>
              <a:rPr lang="en-US" dirty="0">
                <a:solidFill>
                  <a:schemeClr val="tx1"/>
                </a:solidFill>
              </a:rPr>
              <a:t>, </a:t>
            </a:r>
            <a:r>
              <a:rPr lang="en-US" dirty="0" err="1">
                <a:solidFill>
                  <a:schemeClr val="tx1"/>
                </a:solidFill>
              </a:rPr>
              <a:t>si</a:t>
            </a:r>
            <a:r>
              <a:rPr lang="en-US" dirty="0">
                <a:solidFill>
                  <a:schemeClr val="tx1"/>
                </a:solidFill>
              </a:rPr>
              <a:t> </a:t>
            </a:r>
            <a:r>
              <a:rPr lang="en-US" dirty="0" err="1">
                <a:solidFill>
                  <a:schemeClr val="tx1"/>
                </a:solidFill>
              </a:rPr>
              <a:t>occupa</a:t>
            </a:r>
            <a:r>
              <a:rPr lang="en-US" dirty="0">
                <a:solidFill>
                  <a:schemeClr val="tx1"/>
                </a:solidFill>
              </a:rPr>
              <a:t> di </a:t>
            </a:r>
            <a:r>
              <a:rPr lang="en-US" dirty="0" err="1">
                <a:solidFill>
                  <a:schemeClr val="tx1"/>
                </a:solidFill>
              </a:rPr>
              <a:t>conservare</a:t>
            </a:r>
            <a:r>
              <a:rPr lang="en-US" dirty="0">
                <a:solidFill>
                  <a:schemeClr val="tx1"/>
                </a:solidFill>
              </a:rPr>
              <a:t> in modo </a:t>
            </a:r>
            <a:r>
              <a:rPr lang="en-US" dirty="0" err="1">
                <a:solidFill>
                  <a:schemeClr val="tx1"/>
                </a:solidFill>
              </a:rPr>
              <a:t>sicuro</a:t>
            </a:r>
            <a:r>
              <a:rPr lang="en-US" dirty="0">
                <a:solidFill>
                  <a:schemeClr val="tx1"/>
                </a:solidFill>
              </a:rPr>
              <a:t> le </a:t>
            </a:r>
            <a:r>
              <a:rPr lang="en-US" dirty="0" err="1">
                <a:solidFill>
                  <a:schemeClr val="tx1"/>
                </a:solidFill>
              </a:rPr>
              <a:t>informazioni</a:t>
            </a:r>
            <a:r>
              <a:rPr lang="en-US" dirty="0">
                <a:solidFill>
                  <a:schemeClr val="tx1"/>
                </a:solidFill>
              </a:rPr>
              <a:t> </a:t>
            </a:r>
            <a:r>
              <a:rPr lang="en-US" dirty="0" err="1">
                <a:solidFill>
                  <a:schemeClr val="tx1"/>
                </a:solidFill>
              </a:rPr>
              <a:t>evitando</a:t>
            </a:r>
            <a:r>
              <a:rPr lang="en-US" dirty="0">
                <a:solidFill>
                  <a:schemeClr val="tx1"/>
                </a:solidFill>
              </a:rPr>
              <a:t> </a:t>
            </a:r>
            <a:r>
              <a:rPr lang="en-US" dirty="0" err="1">
                <a:solidFill>
                  <a:schemeClr val="tx1"/>
                </a:solidFill>
              </a:rPr>
              <a:t>l’</a:t>
            </a:r>
            <a:r>
              <a:rPr lang="en-US" i="1" dirty="0" err="1">
                <a:solidFill>
                  <a:schemeClr val="tx1"/>
                </a:solidFill>
              </a:rPr>
              <a:t>hard</a:t>
            </a:r>
            <a:r>
              <a:rPr lang="en-US" i="1" dirty="0">
                <a:solidFill>
                  <a:schemeClr val="tx1"/>
                </a:solidFill>
              </a:rPr>
              <a:t> coding </a:t>
            </a:r>
            <a:r>
              <a:rPr lang="en-US" dirty="0" err="1">
                <a:solidFill>
                  <a:schemeClr val="tx1"/>
                </a:solidFill>
              </a:rPr>
              <a:t>delle</a:t>
            </a:r>
            <a:r>
              <a:rPr lang="en-US" dirty="0">
                <a:solidFill>
                  <a:schemeClr val="tx1"/>
                </a:solidFill>
              </a:rPr>
              <a:t> </a:t>
            </a:r>
            <a:r>
              <a:rPr lang="en-US" dirty="0" err="1">
                <a:solidFill>
                  <a:schemeClr val="tx1"/>
                </a:solidFill>
              </a:rPr>
              <a:t>credenziali</a:t>
            </a:r>
            <a:r>
              <a:rPr lang="en-US" dirty="0">
                <a:solidFill>
                  <a:schemeClr val="tx1"/>
                </a:solidFill>
              </a:rPr>
              <a:t>, </a:t>
            </a:r>
            <a:r>
              <a:rPr lang="en-US" dirty="0" err="1">
                <a:solidFill>
                  <a:schemeClr val="tx1"/>
                </a:solidFill>
              </a:rPr>
              <a:t>rendendole</a:t>
            </a:r>
            <a:r>
              <a:rPr lang="en-US" dirty="0">
                <a:solidFill>
                  <a:schemeClr val="tx1"/>
                </a:solidFill>
              </a:rPr>
              <a:t> </a:t>
            </a:r>
            <a:r>
              <a:rPr lang="en-US" dirty="0" err="1">
                <a:solidFill>
                  <a:schemeClr val="tx1"/>
                </a:solidFill>
              </a:rPr>
              <a:t>accessibili</a:t>
            </a:r>
            <a:r>
              <a:rPr lang="en-US" dirty="0">
                <a:solidFill>
                  <a:schemeClr val="tx1"/>
                </a:solidFill>
              </a:rPr>
              <a:t> solo e </a:t>
            </a:r>
            <a:r>
              <a:rPr lang="en-US" dirty="0" err="1">
                <a:solidFill>
                  <a:schemeClr val="tx1"/>
                </a:solidFill>
              </a:rPr>
              <a:t>soltanto</a:t>
            </a:r>
            <a:r>
              <a:rPr lang="en-US" dirty="0">
                <a:solidFill>
                  <a:schemeClr val="tx1"/>
                </a:solidFill>
              </a:rPr>
              <a:t> dopo un </a:t>
            </a:r>
            <a:r>
              <a:rPr lang="en-US" dirty="0" err="1">
                <a:solidFill>
                  <a:schemeClr val="tx1"/>
                </a:solidFill>
              </a:rPr>
              <a:t>processo</a:t>
            </a:r>
            <a:r>
              <a:rPr lang="en-US" dirty="0">
                <a:solidFill>
                  <a:schemeClr val="tx1"/>
                </a:solidFill>
              </a:rPr>
              <a:t> di </a:t>
            </a:r>
            <a:r>
              <a:rPr lang="en-US" dirty="0" err="1">
                <a:solidFill>
                  <a:schemeClr val="tx1"/>
                </a:solidFill>
              </a:rPr>
              <a:t>autenticazione</a:t>
            </a:r>
            <a:r>
              <a:rPr lang="en-US" dirty="0">
                <a:solidFill>
                  <a:schemeClr val="tx1"/>
                </a:solidFill>
              </a:rPr>
              <a:t>;</a:t>
            </a:r>
          </a:p>
          <a:p>
            <a:pPr marL="0"/>
            <a:r>
              <a:rPr lang="en-US" i="1" u="sng" dirty="0">
                <a:solidFill>
                  <a:schemeClr val="tx1"/>
                </a:solidFill>
              </a:rPr>
              <a:t>Nginx</a:t>
            </a:r>
            <a:r>
              <a:rPr lang="en-US" dirty="0">
                <a:solidFill>
                  <a:schemeClr val="tx1"/>
                </a:solidFill>
              </a:rPr>
              <a:t>, </a:t>
            </a:r>
            <a:r>
              <a:rPr lang="en-US" dirty="0" err="1">
                <a:solidFill>
                  <a:schemeClr val="tx1"/>
                </a:solidFill>
              </a:rPr>
              <a:t>usato</a:t>
            </a:r>
            <a:r>
              <a:rPr lang="en-US" dirty="0">
                <a:solidFill>
                  <a:schemeClr val="tx1"/>
                </a:solidFill>
              </a:rPr>
              <a:t> come </a:t>
            </a:r>
            <a:r>
              <a:rPr lang="en-US" i="1" dirty="0">
                <a:solidFill>
                  <a:schemeClr val="tx1"/>
                </a:solidFill>
              </a:rPr>
              <a:t>reverse proxy </a:t>
            </a:r>
            <a:r>
              <a:rPr lang="en-US" dirty="0">
                <a:solidFill>
                  <a:schemeClr val="tx1"/>
                </a:solidFill>
              </a:rPr>
              <a:t>per il </a:t>
            </a:r>
            <a:r>
              <a:rPr lang="en-US" dirty="0" err="1">
                <a:solidFill>
                  <a:schemeClr val="tx1"/>
                </a:solidFill>
              </a:rPr>
              <a:t>corretto</a:t>
            </a:r>
            <a:r>
              <a:rPr lang="en-US" dirty="0">
                <a:solidFill>
                  <a:schemeClr val="tx1"/>
                </a:solidFill>
              </a:rPr>
              <a:t> </a:t>
            </a:r>
            <a:r>
              <a:rPr lang="en-US" dirty="0" err="1">
                <a:solidFill>
                  <a:schemeClr val="tx1"/>
                </a:solidFill>
              </a:rPr>
              <a:t>instradamento</a:t>
            </a:r>
            <a:r>
              <a:rPr lang="en-US" dirty="0">
                <a:solidFill>
                  <a:schemeClr val="tx1"/>
                </a:solidFill>
              </a:rPr>
              <a:t> </a:t>
            </a:r>
            <a:r>
              <a:rPr lang="en-US" dirty="0" err="1">
                <a:solidFill>
                  <a:schemeClr val="tx1"/>
                </a:solidFill>
              </a:rPr>
              <a:t>dei</a:t>
            </a:r>
            <a:r>
              <a:rPr lang="en-US" dirty="0">
                <a:solidFill>
                  <a:schemeClr val="tx1"/>
                </a:solidFill>
              </a:rPr>
              <a:t> </a:t>
            </a:r>
            <a:r>
              <a:rPr lang="en-US" dirty="0" err="1">
                <a:solidFill>
                  <a:schemeClr val="tx1"/>
                </a:solidFill>
              </a:rPr>
              <a:t>dati</a:t>
            </a:r>
            <a:r>
              <a:rPr lang="en-US" dirty="0">
                <a:solidFill>
                  <a:schemeClr val="tx1"/>
                </a:solidFill>
              </a:rPr>
              <a:t>;</a:t>
            </a:r>
          </a:p>
          <a:p>
            <a:pPr marL="0"/>
            <a:r>
              <a:rPr lang="en-US" i="1" u="sng" dirty="0">
                <a:solidFill>
                  <a:schemeClr val="tx1"/>
                </a:solidFill>
              </a:rPr>
              <a:t>MySQL</a:t>
            </a:r>
            <a:r>
              <a:rPr lang="en-US" dirty="0">
                <a:solidFill>
                  <a:schemeClr val="tx1"/>
                </a:solidFill>
              </a:rPr>
              <a:t>, come database per la </a:t>
            </a:r>
            <a:r>
              <a:rPr lang="en-US" dirty="0" err="1">
                <a:solidFill>
                  <a:schemeClr val="tx1"/>
                </a:solidFill>
              </a:rPr>
              <a:t>memorizzazione</a:t>
            </a:r>
            <a:r>
              <a:rPr lang="en-US" dirty="0">
                <a:solidFill>
                  <a:schemeClr val="tx1"/>
                </a:solidFill>
              </a:rPr>
              <a:t> </a:t>
            </a:r>
            <a:r>
              <a:rPr lang="en-US" dirty="0" err="1">
                <a:solidFill>
                  <a:schemeClr val="tx1"/>
                </a:solidFill>
              </a:rPr>
              <a:t>dei</a:t>
            </a:r>
            <a:r>
              <a:rPr lang="en-US" dirty="0">
                <a:solidFill>
                  <a:schemeClr val="tx1"/>
                </a:solidFill>
              </a:rPr>
              <a:t> </a:t>
            </a:r>
            <a:r>
              <a:rPr lang="en-US" dirty="0" err="1">
                <a:solidFill>
                  <a:schemeClr val="tx1"/>
                </a:solidFill>
              </a:rPr>
              <a:t>dati</a:t>
            </a:r>
            <a:r>
              <a:rPr lang="en-US" dirty="0">
                <a:solidFill>
                  <a:schemeClr val="tx1"/>
                </a:solidFill>
              </a:rPr>
              <a:t>;</a:t>
            </a:r>
          </a:p>
          <a:p>
            <a:pPr marL="0"/>
            <a:endParaRPr lang="en-US" dirty="0">
              <a:solidFill>
                <a:schemeClr val="tx1"/>
              </a:solidFill>
            </a:endParaRPr>
          </a:p>
          <a:p>
            <a:pPr marL="0"/>
            <a:endParaRPr lang="en-US" dirty="0">
              <a:solidFill>
                <a:schemeClr val="tx1"/>
              </a:solidFill>
            </a:endParaRPr>
          </a:p>
        </p:txBody>
      </p:sp>
    </p:spTree>
    <p:extLst>
      <p:ext uri="{BB962C8B-B14F-4D97-AF65-F5344CB8AC3E}">
        <p14:creationId xmlns:p14="http://schemas.microsoft.com/office/powerpoint/2010/main" val="1069049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2866A8-F93F-A1ED-BBC3-51E965D0BA0B}"/>
              </a:ext>
            </a:extLst>
          </p:cNvPr>
          <p:cNvSpPr>
            <a:spLocks noGrp="1"/>
          </p:cNvSpPr>
          <p:nvPr>
            <p:ph type="title"/>
          </p:nvPr>
        </p:nvSpPr>
        <p:spPr>
          <a:xfrm>
            <a:off x="252919" y="1123837"/>
            <a:ext cx="2947482" cy="4601183"/>
          </a:xfrm>
        </p:spPr>
        <p:txBody>
          <a:bodyPr>
            <a:normAutofit/>
          </a:bodyPr>
          <a:lstStyle/>
          <a:p>
            <a:r>
              <a:rPr lang="it-IT"/>
              <a:t>Tecnologie utilizzate: </a:t>
            </a:r>
            <a:r>
              <a:rPr lang="it-IT" err="1"/>
              <a:t>Keycloak</a:t>
            </a:r>
            <a:endParaRPr lang="it-IT"/>
          </a:p>
        </p:txBody>
      </p:sp>
      <p:sp>
        <p:nvSpPr>
          <p:cNvPr id="3" name="Segnaposto contenuto 2">
            <a:extLst>
              <a:ext uri="{FF2B5EF4-FFF2-40B4-BE49-F238E27FC236}">
                <a16:creationId xmlns:a16="http://schemas.microsoft.com/office/drawing/2014/main" id="{89B9F228-F103-F816-6912-0DD61A89BB25}"/>
              </a:ext>
            </a:extLst>
          </p:cNvPr>
          <p:cNvSpPr>
            <a:spLocks noGrp="1"/>
          </p:cNvSpPr>
          <p:nvPr>
            <p:ph idx="1"/>
          </p:nvPr>
        </p:nvSpPr>
        <p:spPr>
          <a:xfrm>
            <a:off x="3869267" y="864108"/>
            <a:ext cx="3585891" cy="5120640"/>
          </a:xfrm>
        </p:spPr>
        <p:txBody>
          <a:bodyPr>
            <a:normAutofit/>
          </a:bodyPr>
          <a:lstStyle/>
          <a:p>
            <a:pPr marL="0" indent="0">
              <a:buNone/>
            </a:pPr>
            <a:r>
              <a:rPr lang="it-IT" sz="1900" dirty="0" err="1"/>
              <a:t>Keycloak</a:t>
            </a:r>
            <a:r>
              <a:rPr lang="it-IT" sz="1900" dirty="0"/>
              <a:t> è una soluzione open source per l'identità e l'accesso gestito al sistema (IAM).</a:t>
            </a:r>
            <a:endParaRPr lang="it-IT" dirty="0"/>
          </a:p>
          <a:p>
            <a:pPr marL="0" indent="0">
              <a:buNone/>
            </a:pPr>
            <a:r>
              <a:rPr lang="it-IT" sz="1900" dirty="0"/>
              <a:t>L’organizzazione di </a:t>
            </a:r>
            <a:r>
              <a:rPr lang="it-IT" sz="1900" dirty="0" err="1"/>
              <a:t>Keycloak</a:t>
            </a:r>
            <a:r>
              <a:rPr lang="it-IT" sz="1900" dirty="0"/>
              <a:t> si sviluppa in </a:t>
            </a:r>
            <a:r>
              <a:rPr lang="it-IT" sz="1900" i="1" dirty="0" err="1"/>
              <a:t>Realm</a:t>
            </a:r>
            <a:r>
              <a:rPr lang="it-IT" sz="1900" dirty="0"/>
              <a:t> e </a:t>
            </a:r>
            <a:r>
              <a:rPr lang="it-IT" sz="1900" i="1" dirty="0"/>
              <a:t>Clients</a:t>
            </a:r>
            <a:r>
              <a:rPr lang="it-IT" sz="1900" dirty="0"/>
              <a:t>:</a:t>
            </a:r>
          </a:p>
          <a:p>
            <a:r>
              <a:rPr lang="it-IT" sz="1900" dirty="0"/>
              <a:t>Il </a:t>
            </a:r>
            <a:r>
              <a:rPr lang="it-IT" sz="1900" i="1" dirty="0" err="1"/>
              <a:t>Realm</a:t>
            </a:r>
            <a:r>
              <a:rPr lang="it-IT" sz="1900" dirty="0"/>
              <a:t> è un'area indipendente all'interno dell'applicazione in cui gli utenti possono essere gestiti e autenticati. Ogni </a:t>
            </a:r>
            <a:r>
              <a:rPr lang="it-IT" sz="1900" dirty="0" err="1"/>
              <a:t>realm</a:t>
            </a:r>
            <a:r>
              <a:rPr lang="it-IT" sz="1900" dirty="0"/>
              <a:t> può avere configurazioni e impostazioni uniche.</a:t>
            </a:r>
          </a:p>
          <a:p>
            <a:r>
              <a:rPr lang="it-IT" sz="1900" dirty="0"/>
              <a:t>Un </a:t>
            </a:r>
            <a:r>
              <a:rPr lang="it-IT" sz="1900" i="1" dirty="0"/>
              <a:t>Client</a:t>
            </a:r>
            <a:r>
              <a:rPr lang="it-IT" sz="1900" dirty="0"/>
              <a:t> è un'applicazione o un sistema che utilizza </a:t>
            </a:r>
            <a:r>
              <a:rPr lang="it-IT" sz="1900" dirty="0" err="1"/>
              <a:t>Keycloak</a:t>
            </a:r>
            <a:r>
              <a:rPr lang="it-IT" sz="1900" dirty="0"/>
              <a:t> per gestire l'autenticazione e l'autorizzazione degli utenti.</a:t>
            </a:r>
          </a:p>
        </p:txBody>
      </p:sp>
      <p:pic>
        <p:nvPicPr>
          <p:cNvPr id="18" name="Immagine 17">
            <a:extLst>
              <a:ext uri="{FF2B5EF4-FFF2-40B4-BE49-F238E27FC236}">
                <a16:creationId xmlns:a16="http://schemas.microsoft.com/office/drawing/2014/main" id="{89156792-5DDF-D9E1-D059-2EEFB80BB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8120" y="2686279"/>
            <a:ext cx="3474720" cy="1485442"/>
          </a:xfrm>
          <a:prstGeom prst="rect">
            <a:avLst/>
          </a:prstGeom>
        </p:spPr>
      </p:pic>
    </p:spTree>
    <p:extLst>
      <p:ext uri="{BB962C8B-B14F-4D97-AF65-F5344CB8AC3E}">
        <p14:creationId xmlns:p14="http://schemas.microsoft.com/office/powerpoint/2010/main" val="426538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7">
            <a:extLst>
              <a:ext uri="{FF2B5EF4-FFF2-40B4-BE49-F238E27FC236}">
                <a16:creationId xmlns:a16="http://schemas.microsoft.com/office/drawing/2014/main" id="{43162304-DA60-4C31-9E2B-E22F8DA75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9">
            <a:extLst>
              <a:ext uri="{FF2B5EF4-FFF2-40B4-BE49-F238E27FC236}">
                <a16:creationId xmlns:a16="http://schemas.microsoft.com/office/drawing/2014/main" id="{C4AE1EFF-264A-4A42-BEA1-0E875F40D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6" name="Rectangle 11">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3">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olo 1">
            <a:extLst>
              <a:ext uri="{FF2B5EF4-FFF2-40B4-BE49-F238E27FC236}">
                <a16:creationId xmlns:a16="http://schemas.microsoft.com/office/drawing/2014/main" id="{440B115A-3D39-016F-36B5-EAB1C3509022}"/>
              </a:ext>
            </a:extLst>
          </p:cNvPr>
          <p:cNvSpPr>
            <a:spLocks noGrp="1"/>
          </p:cNvSpPr>
          <p:nvPr>
            <p:ph type="title" idx="4294967295"/>
          </p:nvPr>
        </p:nvSpPr>
        <p:spPr>
          <a:xfrm>
            <a:off x="1600754" y="1087374"/>
            <a:ext cx="8983489" cy="1000978"/>
          </a:xfrm>
        </p:spPr>
        <p:txBody>
          <a:bodyPr vert="horz" lIns="91440" tIns="45720" rIns="91440" bIns="45720" rtlCol="0" anchor="ctr">
            <a:normAutofit/>
          </a:bodyPr>
          <a:lstStyle/>
          <a:p>
            <a:r>
              <a:rPr lang="en-US"/>
              <a:t>Tecnologie utilizzate: Keycloak</a:t>
            </a:r>
          </a:p>
        </p:txBody>
      </p:sp>
      <p:sp>
        <p:nvSpPr>
          <p:cNvPr id="38" name="Rectangle 15">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17">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19">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egnaposto contenuto 2">
            <a:extLst>
              <a:ext uri="{FF2B5EF4-FFF2-40B4-BE49-F238E27FC236}">
                <a16:creationId xmlns:a16="http://schemas.microsoft.com/office/drawing/2014/main" id="{61D68D4C-D337-CBB7-2810-4ED4BE2A3577}"/>
              </a:ext>
            </a:extLst>
          </p:cNvPr>
          <p:cNvSpPr>
            <a:spLocks noGrp="1"/>
          </p:cNvSpPr>
          <p:nvPr>
            <p:ph idx="4294967295"/>
          </p:nvPr>
        </p:nvSpPr>
        <p:spPr>
          <a:xfrm>
            <a:off x="1600753" y="2535446"/>
            <a:ext cx="8983489" cy="3554457"/>
          </a:xfrm>
        </p:spPr>
        <p:txBody>
          <a:bodyPr vert="horz" lIns="91440" tIns="45720" rIns="91440" bIns="45720" rtlCol="0" anchor="ctr">
            <a:normAutofit/>
          </a:bodyPr>
          <a:lstStyle/>
          <a:p>
            <a:pPr marL="0"/>
            <a:r>
              <a:rPr lang="en-US" dirty="0">
                <a:solidFill>
                  <a:schemeClr val="tx1"/>
                </a:solidFill>
              </a:rPr>
              <a:t>Si </a:t>
            </a:r>
            <a:r>
              <a:rPr lang="en-US" dirty="0" err="1">
                <a:solidFill>
                  <a:schemeClr val="tx1"/>
                </a:solidFill>
              </a:rPr>
              <a:t>crea</a:t>
            </a:r>
            <a:r>
              <a:rPr lang="en-US" dirty="0">
                <a:solidFill>
                  <a:schemeClr val="tx1"/>
                </a:solidFill>
              </a:rPr>
              <a:t> il realm </a:t>
            </a:r>
            <a:r>
              <a:rPr lang="en-US" b="1" i="1" dirty="0">
                <a:solidFill>
                  <a:schemeClr val="tx1"/>
                </a:solidFill>
              </a:rPr>
              <a:t>in-book</a:t>
            </a:r>
            <a:r>
              <a:rPr lang="en-US" b="1" dirty="0">
                <a:solidFill>
                  <a:schemeClr val="tx1"/>
                </a:solidFill>
              </a:rPr>
              <a:t> </a:t>
            </a:r>
            <a:r>
              <a:rPr lang="en-US" dirty="0" err="1">
                <a:solidFill>
                  <a:schemeClr val="tx1"/>
                </a:solidFill>
              </a:rPr>
              <a:t>nel</a:t>
            </a:r>
            <a:r>
              <a:rPr lang="en-US" dirty="0">
                <a:solidFill>
                  <a:schemeClr val="tx1"/>
                </a:solidFill>
              </a:rPr>
              <a:t> quale </a:t>
            </a:r>
            <a:r>
              <a:rPr lang="en-US" dirty="0" err="1">
                <a:solidFill>
                  <a:schemeClr val="tx1"/>
                </a:solidFill>
              </a:rPr>
              <a:t>verranno</a:t>
            </a:r>
            <a:r>
              <a:rPr lang="en-US" dirty="0">
                <a:solidFill>
                  <a:schemeClr val="tx1"/>
                </a:solidFill>
              </a:rPr>
              <a:t> </a:t>
            </a:r>
            <a:r>
              <a:rPr lang="en-US" dirty="0" err="1">
                <a:solidFill>
                  <a:schemeClr val="tx1"/>
                </a:solidFill>
              </a:rPr>
              <a:t>inserite</a:t>
            </a:r>
            <a:r>
              <a:rPr lang="en-US" dirty="0">
                <a:solidFill>
                  <a:schemeClr val="tx1"/>
                </a:solidFill>
              </a:rPr>
              <a:t> le </a:t>
            </a:r>
            <a:r>
              <a:rPr lang="en-US" dirty="0" err="1">
                <a:solidFill>
                  <a:schemeClr val="tx1"/>
                </a:solidFill>
              </a:rPr>
              <a:t>configurazioni</a:t>
            </a:r>
            <a:r>
              <a:rPr lang="en-US" dirty="0">
                <a:solidFill>
                  <a:schemeClr val="tx1"/>
                </a:solidFill>
              </a:rPr>
              <a:t> per il </a:t>
            </a:r>
            <a:r>
              <a:rPr lang="en-US" dirty="0" err="1">
                <a:solidFill>
                  <a:schemeClr val="tx1"/>
                </a:solidFill>
              </a:rPr>
              <a:t>sistema</a:t>
            </a:r>
            <a:r>
              <a:rPr lang="en-US" dirty="0">
                <a:solidFill>
                  <a:schemeClr val="tx1"/>
                </a:solidFill>
              </a:rPr>
              <a:t>.</a:t>
            </a:r>
          </a:p>
          <a:p>
            <a:pPr marL="0"/>
            <a:r>
              <a:rPr lang="en-US" dirty="0">
                <a:solidFill>
                  <a:schemeClr val="tx1"/>
                </a:solidFill>
              </a:rPr>
              <a:t>Nel realm </a:t>
            </a:r>
            <a:r>
              <a:rPr lang="en-US" i="1" dirty="0">
                <a:solidFill>
                  <a:schemeClr val="tx1"/>
                </a:solidFill>
              </a:rPr>
              <a:t>in-book</a:t>
            </a:r>
            <a:r>
              <a:rPr lang="en-US" dirty="0">
                <a:solidFill>
                  <a:schemeClr val="tx1"/>
                </a:solidFill>
              </a:rPr>
              <a:t> </a:t>
            </a:r>
            <a:r>
              <a:rPr lang="en-US" dirty="0" err="1">
                <a:solidFill>
                  <a:schemeClr val="tx1"/>
                </a:solidFill>
              </a:rPr>
              <a:t>si</a:t>
            </a:r>
            <a:r>
              <a:rPr lang="en-US" dirty="0">
                <a:solidFill>
                  <a:schemeClr val="tx1"/>
                </a:solidFill>
              </a:rPr>
              <a:t> </a:t>
            </a:r>
            <a:r>
              <a:rPr lang="en-US" dirty="0" err="1">
                <a:solidFill>
                  <a:schemeClr val="tx1"/>
                </a:solidFill>
              </a:rPr>
              <a:t>crea</a:t>
            </a:r>
            <a:r>
              <a:rPr lang="en-US" dirty="0">
                <a:solidFill>
                  <a:schemeClr val="tx1"/>
                </a:solidFill>
              </a:rPr>
              <a:t> il client </a:t>
            </a:r>
            <a:r>
              <a:rPr lang="en-US" b="1" i="1" dirty="0" err="1">
                <a:solidFill>
                  <a:schemeClr val="tx1"/>
                </a:solidFill>
              </a:rPr>
              <a:t>nodejs</a:t>
            </a:r>
            <a:r>
              <a:rPr lang="en-US" dirty="0">
                <a:solidFill>
                  <a:schemeClr val="tx1"/>
                </a:solidFill>
              </a:rPr>
              <a:t> per </a:t>
            </a:r>
            <a:r>
              <a:rPr lang="en-US" dirty="0" err="1">
                <a:solidFill>
                  <a:schemeClr val="tx1"/>
                </a:solidFill>
              </a:rPr>
              <a:t>richiedere</a:t>
            </a:r>
            <a:r>
              <a:rPr lang="en-US" dirty="0">
                <a:solidFill>
                  <a:schemeClr val="tx1"/>
                </a:solidFill>
              </a:rPr>
              <a:t> </a:t>
            </a:r>
            <a:r>
              <a:rPr lang="en-US" dirty="0" err="1">
                <a:solidFill>
                  <a:schemeClr val="tx1"/>
                </a:solidFill>
              </a:rPr>
              <a:t>l’intervento</a:t>
            </a:r>
            <a:r>
              <a:rPr lang="en-US" dirty="0">
                <a:solidFill>
                  <a:schemeClr val="tx1"/>
                </a:solidFill>
              </a:rPr>
              <a:t> di </a:t>
            </a:r>
            <a:r>
              <a:rPr lang="en-US" dirty="0" err="1">
                <a:solidFill>
                  <a:schemeClr val="tx1"/>
                </a:solidFill>
              </a:rPr>
              <a:t>Keycloak</a:t>
            </a:r>
            <a:r>
              <a:rPr lang="en-US" dirty="0">
                <a:solidFill>
                  <a:schemeClr val="tx1"/>
                </a:solidFill>
              </a:rPr>
              <a:t> </a:t>
            </a:r>
            <a:r>
              <a:rPr lang="en-US" dirty="0" err="1">
                <a:solidFill>
                  <a:schemeClr val="tx1"/>
                </a:solidFill>
              </a:rPr>
              <a:t>nell’autenticazione</a:t>
            </a:r>
            <a:r>
              <a:rPr lang="en-US" dirty="0">
                <a:solidFill>
                  <a:schemeClr val="tx1"/>
                </a:solidFill>
              </a:rPr>
              <a:t> e </a:t>
            </a:r>
            <a:r>
              <a:rPr lang="en-US" dirty="0" err="1">
                <a:solidFill>
                  <a:schemeClr val="tx1"/>
                </a:solidFill>
              </a:rPr>
              <a:t>nell’accesso</a:t>
            </a:r>
            <a:r>
              <a:rPr lang="en-US" dirty="0">
                <a:solidFill>
                  <a:schemeClr val="tx1"/>
                </a:solidFill>
              </a:rPr>
              <a:t> alle </a:t>
            </a:r>
            <a:r>
              <a:rPr lang="en-US" dirty="0" err="1">
                <a:solidFill>
                  <a:schemeClr val="tx1"/>
                </a:solidFill>
              </a:rPr>
              <a:t>risorse</a:t>
            </a:r>
            <a:r>
              <a:rPr lang="en-US" dirty="0">
                <a:solidFill>
                  <a:schemeClr val="tx1"/>
                </a:solidFill>
              </a:rPr>
              <a:t> </a:t>
            </a:r>
            <a:r>
              <a:rPr lang="en-US" dirty="0" err="1">
                <a:solidFill>
                  <a:schemeClr val="tx1"/>
                </a:solidFill>
              </a:rPr>
              <a:t>protette</a:t>
            </a:r>
            <a:r>
              <a:rPr lang="en-US" dirty="0">
                <a:solidFill>
                  <a:schemeClr val="tx1"/>
                </a:solidFill>
              </a:rPr>
              <a:t>, </a:t>
            </a:r>
            <a:r>
              <a:rPr lang="en-US" dirty="0" err="1">
                <a:solidFill>
                  <a:schemeClr val="tx1"/>
                </a:solidFill>
              </a:rPr>
              <a:t>utilizzando</a:t>
            </a:r>
            <a:r>
              <a:rPr lang="en-US" dirty="0">
                <a:solidFill>
                  <a:schemeClr val="tx1"/>
                </a:solidFill>
              </a:rPr>
              <a:t> OpenID Connect come </a:t>
            </a:r>
            <a:r>
              <a:rPr lang="en-US" dirty="0" err="1">
                <a:solidFill>
                  <a:schemeClr val="tx1"/>
                </a:solidFill>
              </a:rPr>
              <a:t>protocollo</a:t>
            </a:r>
            <a:r>
              <a:rPr lang="en-US" dirty="0">
                <a:solidFill>
                  <a:schemeClr val="tx1"/>
                </a:solidFill>
              </a:rPr>
              <a:t> di </a:t>
            </a:r>
            <a:r>
              <a:rPr lang="en-US" dirty="0" err="1">
                <a:solidFill>
                  <a:schemeClr val="tx1"/>
                </a:solidFill>
              </a:rPr>
              <a:t>autenticazione</a:t>
            </a:r>
            <a:r>
              <a:rPr lang="en-US" dirty="0">
                <a:solidFill>
                  <a:schemeClr val="tx1"/>
                </a:solidFill>
              </a:rPr>
              <a:t>.</a:t>
            </a:r>
          </a:p>
          <a:p>
            <a:pPr marL="0"/>
            <a:r>
              <a:rPr lang="en-US" dirty="0" err="1">
                <a:solidFill>
                  <a:schemeClr val="tx1"/>
                </a:solidFill>
              </a:rPr>
              <a:t>L’Application</a:t>
            </a:r>
            <a:r>
              <a:rPr lang="en-US" dirty="0">
                <a:solidFill>
                  <a:schemeClr val="tx1"/>
                </a:solidFill>
              </a:rPr>
              <a:t> Server </a:t>
            </a:r>
            <a:r>
              <a:rPr lang="en-US" dirty="0" err="1">
                <a:solidFill>
                  <a:schemeClr val="tx1"/>
                </a:solidFill>
              </a:rPr>
              <a:t>utilizza</a:t>
            </a:r>
            <a:r>
              <a:rPr lang="en-US" dirty="0">
                <a:solidFill>
                  <a:schemeClr val="tx1"/>
                </a:solidFill>
              </a:rPr>
              <a:t> il client </a:t>
            </a:r>
            <a:r>
              <a:rPr lang="en-US" b="1" i="1" dirty="0">
                <a:solidFill>
                  <a:schemeClr val="tx1"/>
                </a:solidFill>
              </a:rPr>
              <a:t>admin-cli</a:t>
            </a:r>
            <a:r>
              <a:rPr lang="en-US" dirty="0">
                <a:solidFill>
                  <a:schemeClr val="tx1"/>
                </a:solidFill>
              </a:rPr>
              <a:t> per </a:t>
            </a:r>
            <a:r>
              <a:rPr lang="en-US" dirty="0" err="1">
                <a:solidFill>
                  <a:schemeClr val="tx1"/>
                </a:solidFill>
              </a:rPr>
              <a:t>effettuare</a:t>
            </a:r>
            <a:r>
              <a:rPr lang="en-US" dirty="0">
                <a:solidFill>
                  <a:schemeClr val="tx1"/>
                </a:solidFill>
              </a:rPr>
              <a:t> </a:t>
            </a:r>
            <a:r>
              <a:rPr lang="en-US" dirty="0" err="1">
                <a:solidFill>
                  <a:schemeClr val="tx1"/>
                </a:solidFill>
              </a:rPr>
              <a:t>operazioni</a:t>
            </a:r>
            <a:r>
              <a:rPr lang="en-US" dirty="0">
                <a:solidFill>
                  <a:schemeClr val="tx1"/>
                </a:solidFill>
              </a:rPr>
              <a:t> </a:t>
            </a:r>
            <a:r>
              <a:rPr lang="en-US" dirty="0" err="1">
                <a:solidFill>
                  <a:schemeClr val="tx1"/>
                </a:solidFill>
              </a:rPr>
              <a:t>sugli</a:t>
            </a:r>
            <a:r>
              <a:rPr lang="en-US" dirty="0">
                <a:solidFill>
                  <a:schemeClr val="tx1"/>
                </a:solidFill>
              </a:rPr>
              <a:t> </a:t>
            </a:r>
            <a:r>
              <a:rPr lang="en-US" dirty="0" err="1">
                <a:solidFill>
                  <a:schemeClr val="tx1"/>
                </a:solidFill>
              </a:rPr>
              <a:t>utenti</a:t>
            </a:r>
            <a:r>
              <a:rPr lang="en-US" dirty="0">
                <a:solidFill>
                  <a:schemeClr val="tx1"/>
                </a:solidFill>
              </a:rPr>
              <a:t> con il </a:t>
            </a:r>
            <a:r>
              <a:rPr lang="en-US" dirty="0" err="1">
                <a:solidFill>
                  <a:schemeClr val="tx1"/>
                </a:solidFill>
              </a:rPr>
              <a:t>sistema</a:t>
            </a:r>
            <a:r>
              <a:rPr lang="en-US" dirty="0">
                <a:solidFill>
                  <a:schemeClr val="tx1"/>
                </a:solidFill>
              </a:rPr>
              <a:t> </a:t>
            </a:r>
            <a:r>
              <a:rPr lang="en-US" dirty="0" err="1">
                <a:solidFill>
                  <a:schemeClr val="tx1"/>
                </a:solidFill>
              </a:rPr>
              <a:t>Keycloak</a:t>
            </a:r>
            <a:r>
              <a:rPr lang="en-US" dirty="0">
                <a:solidFill>
                  <a:schemeClr val="tx1"/>
                </a:solidFill>
              </a:rPr>
              <a:t> </a:t>
            </a:r>
            <a:r>
              <a:rPr lang="en-US" dirty="0" err="1">
                <a:solidFill>
                  <a:schemeClr val="tx1"/>
                </a:solidFill>
              </a:rPr>
              <a:t>tramite</a:t>
            </a:r>
            <a:r>
              <a:rPr lang="en-US" dirty="0">
                <a:solidFill>
                  <a:schemeClr val="tx1"/>
                </a:solidFill>
              </a:rPr>
              <a:t> </a:t>
            </a:r>
            <a:r>
              <a:rPr lang="en-US" dirty="0" err="1">
                <a:solidFill>
                  <a:schemeClr val="tx1"/>
                </a:solidFill>
              </a:rPr>
              <a:t>l’API</a:t>
            </a:r>
            <a:r>
              <a:rPr lang="en-US" dirty="0">
                <a:solidFill>
                  <a:schemeClr val="tx1"/>
                </a:solidFill>
              </a:rPr>
              <a:t> Admin RESTful.</a:t>
            </a:r>
          </a:p>
          <a:p>
            <a:pPr marL="0"/>
            <a:endParaRPr lang="en-US" dirty="0">
              <a:solidFill>
                <a:schemeClr val="tx1"/>
              </a:solidFill>
            </a:endParaRPr>
          </a:p>
        </p:txBody>
      </p:sp>
    </p:spTree>
    <p:extLst>
      <p:ext uri="{BB962C8B-B14F-4D97-AF65-F5344CB8AC3E}">
        <p14:creationId xmlns:p14="http://schemas.microsoft.com/office/powerpoint/2010/main" val="2679788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id="{43162304-DA60-4C31-9E2B-E22F8DA75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9">
            <a:extLst>
              <a:ext uri="{FF2B5EF4-FFF2-40B4-BE49-F238E27FC236}">
                <a16:creationId xmlns:a16="http://schemas.microsoft.com/office/drawing/2014/main" id="{C4AE1EFF-264A-4A42-BEA1-0E875F40D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11">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olo 1">
            <a:extLst>
              <a:ext uri="{FF2B5EF4-FFF2-40B4-BE49-F238E27FC236}">
                <a16:creationId xmlns:a16="http://schemas.microsoft.com/office/drawing/2014/main" id="{440B115A-3D39-016F-36B5-EAB1C3509022}"/>
              </a:ext>
            </a:extLst>
          </p:cNvPr>
          <p:cNvSpPr>
            <a:spLocks noGrp="1"/>
          </p:cNvSpPr>
          <p:nvPr>
            <p:ph type="title" idx="4294967295"/>
          </p:nvPr>
        </p:nvSpPr>
        <p:spPr>
          <a:xfrm>
            <a:off x="1600754" y="1087374"/>
            <a:ext cx="8983489" cy="1000978"/>
          </a:xfrm>
        </p:spPr>
        <p:txBody>
          <a:bodyPr vert="horz" lIns="91440" tIns="45720" rIns="91440" bIns="45720" rtlCol="0" anchor="ctr">
            <a:normAutofit/>
          </a:bodyPr>
          <a:lstStyle/>
          <a:p>
            <a:r>
              <a:rPr lang="en-US"/>
              <a:t>Tecnologie utilizzate: Keycloak</a:t>
            </a:r>
          </a:p>
        </p:txBody>
      </p:sp>
      <p:sp>
        <p:nvSpPr>
          <p:cNvPr id="23" name="Rectangle 15">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17">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19">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egnaposto contenuto 2">
            <a:extLst>
              <a:ext uri="{FF2B5EF4-FFF2-40B4-BE49-F238E27FC236}">
                <a16:creationId xmlns:a16="http://schemas.microsoft.com/office/drawing/2014/main" id="{61D68D4C-D337-CBB7-2810-4ED4BE2A3577}"/>
              </a:ext>
            </a:extLst>
          </p:cNvPr>
          <p:cNvSpPr>
            <a:spLocks noGrp="1"/>
          </p:cNvSpPr>
          <p:nvPr>
            <p:ph idx="4294967295"/>
          </p:nvPr>
        </p:nvSpPr>
        <p:spPr>
          <a:xfrm>
            <a:off x="1600753" y="2535446"/>
            <a:ext cx="8983489" cy="3554457"/>
          </a:xfrm>
        </p:spPr>
        <p:txBody>
          <a:bodyPr vert="horz" lIns="91440" tIns="45720" rIns="91440" bIns="45720" rtlCol="0" anchor="ctr">
            <a:normAutofit/>
          </a:bodyPr>
          <a:lstStyle/>
          <a:p>
            <a:pPr marL="0" indent="0">
              <a:buNone/>
            </a:pPr>
            <a:r>
              <a:rPr lang="en-US" dirty="0">
                <a:solidFill>
                  <a:schemeClr val="tx1"/>
                </a:solidFill>
              </a:rPr>
              <a:t>Per il </a:t>
            </a:r>
            <a:r>
              <a:rPr lang="en-US" err="1">
                <a:solidFill>
                  <a:schemeClr val="tx1"/>
                </a:solidFill>
              </a:rPr>
              <a:t>sistema</a:t>
            </a:r>
            <a:r>
              <a:rPr lang="en-US" dirty="0">
                <a:solidFill>
                  <a:schemeClr val="tx1"/>
                </a:solidFill>
              </a:rPr>
              <a:t> </a:t>
            </a:r>
            <a:r>
              <a:rPr lang="en-US" err="1">
                <a:solidFill>
                  <a:schemeClr val="tx1"/>
                </a:solidFill>
              </a:rPr>
              <a:t>InBook</a:t>
            </a:r>
            <a:r>
              <a:rPr lang="en-US" dirty="0">
                <a:solidFill>
                  <a:schemeClr val="tx1"/>
                </a:solidFill>
              </a:rPr>
              <a:t> </a:t>
            </a:r>
            <a:r>
              <a:rPr lang="en-US" err="1">
                <a:solidFill>
                  <a:schemeClr val="tx1"/>
                </a:solidFill>
              </a:rPr>
              <a:t>si</a:t>
            </a:r>
            <a:r>
              <a:rPr lang="en-US" dirty="0">
                <a:solidFill>
                  <a:schemeClr val="tx1"/>
                </a:solidFill>
              </a:rPr>
              <a:t> è </a:t>
            </a:r>
            <a:r>
              <a:rPr lang="en-US" err="1">
                <a:solidFill>
                  <a:schemeClr val="tx1"/>
                </a:solidFill>
              </a:rPr>
              <a:t>scelto</a:t>
            </a:r>
            <a:r>
              <a:rPr lang="en-US" dirty="0">
                <a:solidFill>
                  <a:schemeClr val="tx1"/>
                </a:solidFill>
              </a:rPr>
              <a:t> di </a:t>
            </a:r>
            <a:r>
              <a:rPr lang="en-US" err="1">
                <a:solidFill>
                  <a:schemeClr val="tx1"/>
                </a:solidFill>
              </a:rPr>
              <a:t>utilizzare</a:t>
            </a:r>
            <a:r>
              <a:rPr lang="en-US" dirty="0">
                <a:solidFill>
                  <a:schemeClr val="tx1"/>
                </a:solidFill>
              </a:rPr>
              <a:t> il </a:t>
            </a:r>
            <a:r>
              <a:rPr lang="en-US" b="1" dirty="0">
                <a:solidFill>
                  <a:schemeClr val="tx1"/>
                </a:solidFill>
              </a:rPr>
              <a:t>Role-based access control (RBAC)</a:t>
            </a:r>
            <a:r>
              <a:rPr lang="en-US" dirty="0">
                <a:solidFill>
                  <a:schemeClr val="tx1"/>
                </a:solidFill>
              </a:rPr>
              <a:t>,</a:t>
            </a:r>
            <a:r>
              <a:rPr lang="en-US" b="1" dirty="0">
                <a:solidFill>
                  <a:schemeClr val="tx1"/>
                </a:solidFill>
              </a:rPr>
              <a:t> </a:t>
            </a:r>
            <a:r>
              <a:rPr lang="en-US" dirty="0">
                <a:solidFill>
                  <a:schemeClr val="tx1"/>
                </a:solidFill>
              </a:rPr>
              <a:t>come </a:t>
            </a:r>
            <a:r>
              <a:rPr lang="en-US" err="1">
                <a:solidFill>
                  <a:schemeClr val="tx1"/>
                </a:solidFill>
              </a:rPr>
              <a:t>tecnica</a:t>
            </a:r>
            <a:r>
              <a:rPr lang="en-US" dirty="0">
                <a:solidFill>
                  <a:schemeClr val="tx1"/>
                </a:solidFill>
              </a:rPr>
              <a:t> di accesso alle </a:t>
            </a:r>
            <a:r>
              <a:rPr lang="en-US" err="1">
                <a:solidFill>
                  <a:schemeClr val="tx1"/>
                </a:solidFill>
              </a:rPr>
              <a:t>risorse</a:t>
            </a:r>
            <a:r>
              <a:rPr lang="en-US" dirty="0">
                <a:solidFill>
                  <a:schemeClr val="tx1"/>
                </a:solidFill>
              </a:rPr>
              <a:t>.</a:t>
            </a:r>
            <a:endParaRPr lang="it-IT">
              <a:solidFill>
                <a:schemeClr val="tx1"/>
              </a:solidFill>
            </a:endParaRPr>
          </a:p>
          <a:p>
            <a:pPr marL="0" indent="0">
              <a:buNone/>
            </a:pPr>
            <a:r>
              <a:rPr lang="en-US" dirty="0">
                <a:solidFill>
                  <a:schemeClr val="tx1"/>
                </a:solidFill>
              </a:rPr>
              <a:t>I </a:t>
            </a:r>
            <a:r>
              <a:rPr lang="en-US" err="1">
                <a:solidFill>
                  <a:schemeClr val="tx1"/>
                </a:solidFill>
              </a:rPr>
              <a:t>ruoli</a:t>
            </a:r>
            <a:r>
              <a:rPr lang="en-US" dirty="0">
                <a:solidFill>
                  <a:schemeClr val="tx1"/>
                </a:solidFill>
              </a:rPr>
              <a:t> </a:t>
            </a:r>
            <a:r>
              <a:rPr lang="en-US" err="1">
                <a:solidFill>
                  <a:schemeClr val="tx1"/>
                </a:solidFill>
              </a:rPr>
              <a:t>sono</a:t>
            </a:r>
            <a:r>
              <a:rPr lang="en-US" dirty="0">
                <a:solidFill>
                  <a:schemeClr val="tx1"/>
                </a:solidFill>
              </a:rPr>
              <a:t> </a:t>
            </a:r>
            <a:r>
              <a:rPr lang="en-US" err="1">
                <a:solidFill>
                  <a:schemeClr val="tx1"/>
                </a:solidFill>
              </a:rPr>
              <a:t>creati</a:t>
            </a:r>
            <a:r>
              <a:rPr lang="en-US" dirty="0">
                <a:solidFill>
                  <a:schemeClr val="tx1"/>
                </a:solidFill>
              </a:rPr>
              <a:t> in base ai </a:t>
            </a:r>
            <a:r>
              <a:rPr lang="en-US" err="1">
                <a:solidFill>
                  <a:schemeClr val="tx1"/>
                </a:solidFill>
              </a:rPr>
              <a:t>diversi</a:t>
            </a:r>
            <a:r>
              <a:rPr lang="en-US" dirty="0">
                <a:solidFill>
                  <a:schemeClr val="tx1"/>
                </a:solidFill>
              </a:rPr>
              <a:t> tipi di </a:t>
            </a:r>
            <a:r>
              <a:rPr lang="en-US" err="1">
                <a:solidFill>
                  <a:schemeClr val="tx1"/>
                </a:solidFill>
              </a:rPr>
              <a:t>utenti</a:t>
            </a:r>
            <a:r>
              <a:rPr lang="en-US" dirty="0">
                <a:solidFill>
                  <a:schemeClr val="tx1"/>
                </a:solidFill>
              </a:rPr>
              <a:t> ed alle loro diverse </a:t>
            </a:r>
            <a:r>
              <a:rPr lang="en-US" err="1">
                <a:solidFill>
                  <a:schemeClr val="tx1"/>
                </a:solidFill>
              </a:rPr>
              <a:t>funzionalità</a:t>
            </a:r>
            <a:r>
              <a:rPr lang="en-US" dirty="0">
                <a:solidFill>
                  <a:schemeClr val="tx1"/>
                </a:solidFill>
              </a:rPr>
              <a:t> </a:t>
            </a:r>
            <a:r>
              <a:rPr lang="en-US" err="1">
                <a:solidFill>
                  <a:schemeClr val="tx1"/>
                </a:solidFill>
              </a:rPr>
              <a:t>accessibili</a:t>
            </a:r>
            <a:r>
              <a:rPr lang="en-US" dirty="0">
                <a:solidFill>
                  <a:schemeClr val="tx1"/>
                </a:solidFill>
              </a:rPr>
              <a:t> del </a:t>
            </a:r>
            <a:r>
              <a:rPr lang="en-US" err="1">
                <a:solidFill>
                  <a:schemeClr val="tx1"/>
                </a:solidFill>
              </a:rPr>
              <a:t>sistema</a:t>
            </a:r>
            <a:r>
              <a:rPr lang="en-US" dirty="0">
                <a:solidFill>
                  <a:schemeClr val="tx1"/>
                </a:solidFill>
              </a:rPr>
              <a:t>.</a:t>
            </a:r>
          </a:p>
          <a:p>
            <a:pPr marL="0" indent="0">
              <a:buNone/>
            </a:pPr>
            <a:r>
              <a:rPr lang="en-US" dirty="0">
                <a:solidFill>
                  <a:schemeClr val="tx1"/>
                </a:solidFill>
              </a:rPr>
              <a:t>I </a:t>
            </a:r>
            <a:r>
              <a:rPr lang="en-US" err="1">
                <a:solidFill>
                  <a:schemeClr val="tx1"/>
                </a:solidFill>
              </a:rPr>
              <a:t>ruoli</a:t>
            </a:r>
            <a:r>
              <a:rPr lang="en-US" dirty="0">
                <a:solidFill>
                  <a:schemeClr val="tx1"/>
                </a:solidFill>
              </a:rPr>
              <a:t> </a:t>
            </a:r>
            <a:r>
              <a:rPr lang="en-US" err="1">
                <a:solidFill>
                  <a:schemeClr val="tx1"/>
                </a:solidFill>
              </a:rPr>
              <a:t>definiti</a:t>
            </a:r>
            <a:r>
              <a:rPr lang="en-US">
                <a:solidFill>
                  <a:schemeClr val="tx1"/>
                </a:solidFill>
              </a:rPr>
              <a:t> dal </a:t>
            </a:r>
            <a:r>
              <a:rPr lang="en-US" err="1">
                <a:solidFill>
                  <a:schemeClr val="tx1"/>
                </a:solidFill>
              </a:rPr>
              <a:t>sistema</a:t>
            </a:r>
            <a:r>
              <a:rPr lang="en-US" dirty="0">
                <a:solidFill>
                  <a:schemeClr val="tx1"/>
                </a:solidFill>
              </a:rPr>
              <a:t> </a:t>
            </a:r>
            <a:r>
              <a:rPr lang="en-US" err="1">
                <a:solidFill>
                  <a:schemeClr val="tx1"/>
                </a:solidFill>
              </a:rPr>
              <a:t>sono</a:t>
            </a:r>
            <a:r>
              <a:rPr lang="en-US" dirty="0">
                <a:solidFill>
                  <a:schemeClr val="tx1"/>
                </a:solidFill>
              </a:rPr>
              <a:t>: </a:t>
            </a:r>
            <a:r>
              <a:rPr lang="en-US" b="1" err="1">
                <a:solidFill>
                  <a:schemeClr val="tx1"/>
                </a:solidFill>
              </a:rPr>
              <a:t>Cliente</a:t>
            </a:r>
            <a:r>
              <a:rPr lang="en-US" dirty="0">
                <a:solidFill>
                  <a:schemeClr val="tx1"/>
                </a:solidFill>
              </a:rPr>
              <a:t>, </a:t>
            </a:r>
            <a:r>
              <a:rPr lang="en-US" b="1" err="1">
                <a:solidFill>
                  <a:schemeClr val="tx1"/>
                </a:solidFill>
              </a:rPr>
              <a:t>Fornitore</a:t>
            </a:r>
            <a:r>
              <a:rPr lang="en-US" dirty="0">
                <a:solidFill>
                  <a:schemeClr val="tx1"/>
                </a:solidFill>
              </a:rPr>
              <a:t> ed </a:t>
            </a:r>
            <a:r>
              <a:rPr lang="en-US" b="1" err="1">
                <a:solidFill>
                  <a:schemeClr val="tx1"/>
                </a:solidFill>
              </a:rPr>
              <a:t>Amministratore</a:t>
            </a:r>
            <a:r>
              <a:rPr lang="en-US" dirty="0">
                <a:solidFill>
                  <a:schemeClr val="tx1"/>
                </a:solidFill>
              </a:rPr>
              <a:t>.</a:t>
            </a:r>
            <a:r>
              <a:rPr lang="en-US">
                <a:solidFill>
                  <a:schemeClr val="tx1"/>
                </a:solidFill>
              </a:rPr>
              <a:t>  </a:t>
            </a:r>
            <a:endParaRPr lang="en-US" dirty="0">
              <a:solidFill>
                <a:schemeClr val="tx1"/>
              </a:solidFill>
            </a:endParaRPr>
          </a:p>
          <a:p>
            <a:pPr marL="0" indent="0">
              <a:buNone/>
            </a:pPr>
            <a:r>
              <a:rPr lang="en-US" dirty="0">
                <a:solidFill>
                  <a:schemeClr val="tx1"/>
                </a:solidFill>
              </a:rPr>
              <a:t>Se </a:t>
            </a:r>
            <a:r>
              <a:rPr lang="en-US" err="1">
                <a:solidFill>
                  <a:schemeClr val="tx1"/>
                </a:solidFill>
              </a:rPr>
              <a:t>l’utente</a:t>
            </a:r>
            <a:r>
              <a:rPr lang="en-US" dirty="0">
                <a:solidFill>
                  <a:schemeClr val="tx1"/>
                </a:solidFill>
              </a:rPr>
              <a:t> è un </a:t>
            </a:r>
            <a:r>
              <a:rPr lang="en-US" err="1">
                <a:solidFill>
                  <a:schemeClr val="tx1"/>
                </a:solidFill>
              </a:rPr>
              <a:t>Cliente</a:t>
            </a:r>
            <a:r>
              <a:rPr lang="en-US" dirty="0">
                <a:solidFill>
                  <a:schemeClr val="tx1"/>
                </a:solidFill>
              </a:rPr>
              <a:t> o un </a:t>
            </a:r>
            <a:r>
              <a:rPr lang="en-US" err="1">
                <a:solidFill>
                  <a:schemeClr val="tx1"/>
                </a:solidFill>
              </a:rPr>
              <a:t>Fornitore</a:t>
            </a:r>
            <a:r>
              <a:rPr lang="en-US" dirty="0">
                <a:solidFill>
                  <a:schemeClr val="tx1"/>
                </a:solidFill>
              </a:rPr>
              <a:t> </a:t>
            </a:r>
            <a:r>
              <a:rPr lang="en-US" err="1">
                <a:solidFill>
                  <a:schemeClr val="tx1"/>
                </a:solidFill>
              </a:rPr>
              <a:t>allora</a:t>
            </a:r>
            <a:r>
              <a:rPr lang="en-US" dirty="0">
                <a:solidFill>
                  <a:schemeClr val="tx1"/>
                </a:solidFill>
              </a:rPr>
              <a:t> </a:t>
            </a:r>
            <a:r>
              <a:rPr lang="en-US" err="1">
                <a:solidFill>
                  <a:schemeClr val="tx1"/>
                </a:solidFill>
              </a:rPr>
              <a:t>può</a:t>
            </a:r>
            <a:r>
              <a:rPr lang="en-US" dirty="0">
                <a:solidFill>
                  <a:schemeClr val="tx1"/>
                </a:solidFill>
              </a:rPr>
              <a:t> </a:t>
            </a:r>
            <a:r>
              <a:rPr lang="en-US" err="1">
                <a:solidFill>
                  <a:schemeClr val="tx1"/>
                </a:solidFill>
              </a:rPr>
              <a:t>definire</a:t>
            </a:r>
            <a:r>
              <a:rPr lang="en-US" dirty="0">
                <a:solidFill>
                  <a:schemeClr val="tx1"/>
                </a:solidFill>
              </a:rPr>
              <a:t> il </a:t>
            </a:r>
            <a:r>
              <a:rPr lang="en-US" err="1">
                <a:solidFill>
                  <a:schemeClr val="tx1"/>
                </a:solidFill>
              </a:rPr>
              <a:t>suo</a:t>
            </a:r>
            <a:r>
              <a:rPr lang="en-US" dirty="0">
                <a:solidFill>
                  <a:schemeClr val="tx1"/>
                </a:solidFill>
              </a:rPr>
              <a:t> </a:t>
            </a:r>
            <a:r>
              <a:rPr lang="en-US" err="1">
                <a:solidFill>
                  <a:schemeClr val="tx1"/>
                </a:solidFill>
              </a:rPr>
              <a:t>ruolo</a:t>
            </a:r>
            <a:r>
              <a:rPr lang="en-US" dirty="0">
                <a:solidFill>
                  <a:schemeClr val="tx1"/>
                </a:solidFill>
              </a:rPr>
              <a:t> </a:t>
            </a:r>
            <a:r>
              <a:rPr lang="en-US" err="1">
                <a:solidFill>
                  <a:schemeClr val="tx1"/>
                </a:solidFill>
              </a:rPr>
              <a:t>alla</a:t>
            </a:r>
            <a:r>
              <a:rPr lang="en-US" dirty="0">
                <a:solidFill>
                  <a:schemeClr val="tx1"/>
                </a:solidFill>
              </a:rPr>
              <a:t> </a:t>
            </a:r>
            <a:r>
              <a:rPr lang="en-US" err="1">
                <a:solidFill>
                  <a:schemeClr val="tx1"/>
                </a:solidFill>
              </a:rPr>
              <a:t>registrazione</a:t>
            </a:r>
            <a:r>
              <a:rPr lang="en-US" dirty="0">
                <a:solidFill>
                  <a:schemeClr val="tx1"/>
                </a:solidFill>
              </a:rPr>
              <a:t> </a:t>
            </a:r>
            <a:r>
              <a:rPr lang="en-US" err="1">
                <a:solidFill>
                  <a:schemeClr val="tx1"/>
                </a:solidFill>
              </a:rPr>
              <a:t>sulla</a:t>
            </a:r>
            <a:r>
              <a:rPr lang="en-US" dirty="0">
                <a:solidFill>
                  <a:schemeClr val="tx1"/>
                </a:solidFill>
              </a:rPr>
              <a:t> </a:t>
            </a:r>
            <a:r>
              <a:rPr lang="en-US" err="1">
                <a:solidFill>
                  <a:schemeClr val="tx1"/>
                </a:solidFill>
              </a:rPr>
              <a:t>piattaforma</a:t>
            </a:r>
            <a:r>
              <a:rPr lang="en-US" dirty="0">
                <a:solidFill>
                  <a:schemeClr val="tx1"/>
                </a:solidFill>
              </a:rPr>
              <a:t> </a:t>
            </a:r>
            <a:r>
              <a:rPr lang="en-US" err="1">
                <a:solidFill>
                  <a:schemeClr val="tx1"/>
                </a:solidFill>
              </a:rPr>
              <a:t>InBook</a:t>
            </a:r>
            <a:r>
              <a:rPr lang="en-US" dirty="0">
                <a:solidFill>
                  <a:schemeClr val="tx1"/>
                </a:solidFill>
              </a:rPr>
              <a:t>.</a:t>
            </a:r>
            <a:endParaRPr lang="en-US">
              <a:solidFill>
                <a:schemeClr val="tx1"/>
              </a:solidFill>
            </a:endParaRPr>
          </a:p>
          <a:p>
            <a:pPr marL="0" indent="0">
              <a:buNone/>
            </a:pPr>
            <a:r>
              <a:rPr lang="en-US" dirty="0">
                <a:solidFill>
                  <a:schemeClr val="tx1"/>
                </a:solidFill>
              </a:rPr>
              <a:t>Nel </a:t>
            </a:r>
            <a:r>
              <a:rPr lang="en-US" err="1">
                <a:solidFill>
                  <a:schemeClr val="tx1"/>
                </a:solidFill>
              </a:rPr>
              <a:t>caso</a:t>
            </a:r>
            <a:r>
              <a:rPr lang="en-US" dirty="0">
                <a:solidFill>
                  <a:schemeClr val="tx1"/>
                </a:solidFill>
              </a:rPr>
              <a:t> del </a:t>
            </a:r>
            <a:r>
              <a:rPr lang="en-US" err="1">
                <a:solidFill>
                  <a:schemeClr val="tx1"/>
                </a:solidFill>
              </a:rPr>
              <a:t>ruolo</a:t>
            </a:r>
            <a:r>
              <a:rPr lang="en-US" dirty="0">
                <a:solidFill>
                  <a:schemeClr val="tx1"/>
                </a:solidFill>
              </a:rPr>
              <a:t> </a:t>
            </a:r>
            <a:r>
              <a:rPr lang="en-US" err="1">
                <a:solidFill>
                  <a:schemeClr val="tx1"/>
                </a:solidFill>
              </a:rPr>
              <a:t>Amministratore</a:t>
            </a:r>
            <a:r>
              <a:rPr lang="en-US" dirty="0">
                <a:solidFill>
                  <a:schemeClr val="tx1"/>
                </a:solidFill>
              </a:rPr>
              <a:t>, </a:t>
            </a:r>
            <a:r>
              <a:rPr lang="en-US" err="1">
                <a:solidFill>
                  <a:schemeClr val="tx1"/>
                </a:solidFill>
              </a:rPr>
              <a:t>questo</a:t>
            </a:r>
            <a:r>
              <a:rPr lang="en-US" dirty="0">
                <a:solidFill>
                  <a:schemeClr val="tx1"/>
                </a:solidFill>
              </a:rPr>
              <a:t> </a:t>
            </a:r>
            <a:r>
              <a:rPr lang="en-US" err="1">
                <a:solidFill>
                  <a:schemeClr val="tx1"/>
                </a:solidFill>
              </a:rPr>
              <a:t>verrà</a:t>
            </a:r>
            <a:r>
              <a:rPr lang="en-US" dirty="0">
                <a:solidFill>
                  <a:schemeClr val="tx1"/>
                </a:solidFill>
              </a:rPr>
              <a:t> </a:t>
            </a:r>
            <a:r>
              <a:rPr lang="en-US" err="1">
                <a:solidFill>
                  <a:schemeClr val="tx1"/>
                </a:solidFill>
              </a:rPr>
              <a:t>assegnato</a:t>
            </a:r>
            <a:r>
              <a:rPr lang="en-US" dirty="0">
                <a:solidFill>
                  <a:schemeClr val="tx1"/>
                </a:solidFill>
              </a:rPr>
              <a:t> </a:t>
            </a:r>
            <a:r>
              <a:rPr lang="en-US" err="1">
                <a:solidFill>
                  <a:schemeClr val="tx1"/>
                </a:solidFill>
              </a:rPr>
              <a:t>manualmente</a:t>
            </a:r>
            <a:r>
              <a:rPr lang="en-US" dirty="0">
                <a:solidFill>
                  <a:schemeClr val="tx1"/>
                </a:solidFill>
              </a:rPr>
              <a:t> dal Security Administrator </a:t>
            </a:r>
            <a:r>
              <a:rPr lang="en-US" err="1">
                <a:solidFill>
                  <a:schemeClr val="tx1"/>
                </a:solidFill>
              </a:rPr>
              <a:t>su</a:t>
            </a:r>
            <a:r>
              <a:rPr lang="en-US" dirty="0">
                <a:solidFill>
                  <a:schemeClr val="tx1"/>
                </a:solidFill>
              </a:rPr>
              <a:t> </a:t>
            </a:r>
            <a:r>
              <a:rPr lang="en-US" err="1">
                <a:solidFill>
                  <a:schemeClr val="tx1"/>
                </a:solidFill>
              </a:rPr>
              <a:t>Keycloak</a:t>
            </a:r>
            <a:r>
              <a:rPr lang="en-US" dirty="0">
                <a:solidFill>
                  <a:schemeClr val="tx1"/>
                </a:solidFill>
              </a:rPr>
              <a:t>.</a:t>
            </a:r>
            <a:r>
              <a:rPr lang="en-US">
                <a:solidFill>
                  <a:schemeClr val="tx1"/>
                </a:solidFill>
              </a:rPr>
              <a:t> </a:t>
            </a:r>
          </a:p>
        </p:txBody>
      </p:sp>
    </p:spTree>
    <p:extLst>
      <p:ext uri="{BB962C8B-B14F-4D97-AF65-F5344CB8AC3E}">
        <p14:creationId xmlns:p14="http://schemas.microsoft.com/office/powerpoint/2010/main" val="1850604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0C3D909F-79B4-A809-127D-AFBFFD3CB9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8435" y="1618747"/>
            <a:ext cx="4553890" cy="3466814"/>
          </a:xfrm>
          <a:prstGeom prst="rect">
            <a:avLst/>
          </a:prstGeom>
          <a:noFill/>
          <a:ln>
            <a:noFill/>
          </a:ln>
        </p:spPr>
      </p:pic>
      <p:cxnSp>
        <p:nvCxnSpPr>
          <p:cNvPr id="3" name="Connettore 2 2">
            <a:extLst>
              <a:ext uri="{FF2B5EF4-FFF2-40B4-BE49-F238E27FC236}">
                <a16:creationId xmlns:a16="http://schemas.microsoft.com/office/drawing/2014/main" id="{02368BD7-B315-A4F6-1D70-6C9FA1F74AFA}"/>
              </a:ext>
            </a:extLst>
          </p:cNvPr>
          <p:cNvCxnSpPr>
            <a:cxnSpLocks/>
          </p:cNvCxnSpPr>
          <p:nvPr/>
        </p:nvCxnSpPr>
        <p:spPr>
          <a:xfrm>
            <a:off x="714375" y="4347408"/>
            <a:ext cx="544060" cy="49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Connettore 2 3">
            <a:extLst>
              <a:ext uri="{FF2B5EF4-FFF2-40B4-BE49-F238E27FC236}">
                <a16:creationId xmlns:a16="http://schemas.microsoft.com/office/drawing/2014/main" id="{76A0E8D1-6691-3132-2716-424EDB2CECA9}"/>
              </a:ext>
            </a:extLst>
          </p:cNvPr>
          <p:cNvCxnSpPr>
            <a:cxnSpLocks/>
          </p:cNvCxnSpPr>
          <p:nvPr/>
        </p:nvCxnSpPr>
        <p:spPr>
          <a:xfrm>
            <a:off x="857250" y="3658685"/>
            <a:ext cx="401185" cy="56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Immagine 13" descr="Immagine che contiene testo&#10;&#10;Descrizione generata automaticamente">
            <a:extLst>
              <a:ext uri="{FF2B5EF4-FFF2-40B4-BE49-F238E27FC236}">
                <a16:creationId xmlns:a16="http://schemas.microsoft.com/office/drawing/2014/main" id="{D8C4AC2B-8EFC-EF09-B8AD-A810B4A79C8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6402" y="1712630"/>
            <a:ext cx="5154584" cy="3372931"/>
          </a:xfrm>
          <a:prstGeom prst="rect">
            <a:avLst/>
          </a:prstGeom>
          <a:noFill/>
          <a:ln>
            <a:noFill/>
          </a:ln>
        </p:spPr>
      </p:pic>
      <p:cxnSp>
        <p:nvCxnSpPr>
          <p:cNvPr id="15" name="Connettore 2 14">
            <a:extLst>
              <a:ext uri="{FF2B5EF4-FFF2-40B4-BE49-F238E27FC236}">
                <a16:creationId xmlns:a16="http://schemas.microsoft.com/office/drawing/2014/main" id="{ED5C91FD-89EA-BED4-1FFE-92EA304E443D}"/>
              </a:ext>
            </a:extLst>
          </p:cNvPr>
          <p:cNvCxnSpPr>
            <a:cxnSpLocks/>
          </p:cNvCxnSpPr>
          <p:nvPr/>
        </p:nvCxnSpPr>
        <p:spPr>
          <a:xfrm>
            <a:off x="6096001" y="3315243"/>
            <a:ext cx="480401" cy="83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0CEC4845-3D78-D145-D652-8B9D6CA31FAA}"/>
              </a:ext>
            </a:extLst>
          </p:cNvPr>
          <p:cNvCxnSpPr>
            <a:cxnSpLocks/>
          </p:cNvCxnSpPr>
          <p:nvPr/>
        </p:nvCxnSpPr>
        <p:spPr>
          <a:xfrm>
            <a:off x="6096000" y="3552790"/>
            <a:ext cx="480401" cy="83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DC816676-F08B-27C5-59C6-C8252051FF49}"/>
              </a:ext>
            </a:extLst>
          </p:cNvPr>
          <p:cNvCxnSpPr>
            <a:cxnSpLocks/>
          </p:cNvCxnSpPr>
          <p:nvPr/>
        </p:nvCxnSpPr>
        <p:spPr>
          <a:xfrm>
            <a:off x="6132782" y="4347408"/>
            <a:ext cx="480401" cy="83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248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4E7820-3292-FF55-5138-4944421C133B}"/>
              </a:ext>
            </a:extLst>
          </p:cNvPr>
          <p:cNvSpPr>
            <a:spLocks noGrp="1"/>
          </p:cNvSpPr>
          <p:nvPr>
            <p:ph type="title"/>
          </p:nvPr>
        </p:nvSpPr>
        <p:spPr/>
        <p:txBody>
          <a:bodyPr/>
          <a:lstStyle/>
          <a:p>
            <a:r>
              <a:rPr lang="it-IT"/>
              <a:t>Sommario</a:t>
            </a:r>
          </a:p>
        </p:txBody>
      </p:sp>
      <p:sp>
        <p:nvSpPr>
          <p:cNvPr id="3" name="Segnaposto contenuto 2">
            <a:extLst>
              <a:ext uri="{FF2B5EF4-FFF2-40B4-BE49-F238E27FC236}">
                <a16:creationId xmlns:a16="http://schemas.microsoft.com/office/drawing/2014/main" id="{548BD7D1-82D9-C1B0-CE54-0D30723E1CC1}"/>
              </a:ext>
            </a:extLst>
          </p:cNvPr>
          <p:cNvSpPr>
            <a:spLocks noGrp="1"/>
          </p:cNvSpPr>
          <p:nvPr>
            <p:ph idx="1"/>
          </p:nvPr>
        </p:nvSpPr>
        <p:spPr/>
        <p:txBody>
          <a:bodyPr/>
          <a:lstStyle/>
          <a:p>
            <a:r>
              <a:rPr lang="it-IT" b="1"/>
              <a:t>Introduzione</a:t>
            </a:r>
          </a:p>
          <a:p>
            <a:r>
              <a:rPr lang="it-IT" b="1"/>
              <a:t>Tecnologie usate: (</a:t>
            </a:r>
            <a:r>
              <a:rPr lang="it-IT" b="1" err="1"/>
              <a:t>Keycloak</a:t>
            </a:r>
            <a:r>
              <a:rPr lang="it-IT" b="1"/>
              <a:t>, Docker, Azure, </a:t>
            </a:r>
            <a:r>
              <a:rPr lang="it-IT" b="1" err="1"/>
              <a:t>Vault</a:t>
            </a:r>
            <a:r>
              <a:rPr lang="it-IT" b="1"/>
              <a:t>, </a:t>
            </a:r>
            <a:r>
              <a:rPr lang="it-IT" b="1" err="1"/>
              <a:t>Nodejs</a:t>
            </a:r>
            <a:r>
              <a:rPr lang="it-IT" b="1"/>
              <a:t>, </a:t>
            </a:r>
            <a:r>
              <a:rPr lang="it-IT" b="1" err="1"/>
              <a:t>Sequelize</a:t>
            </a:r>
            <a:r>
              <a:rPr lang="it-IT" b="1"/>
              <a:t>)</a:t>
            </a:r>
          </a:p>
          <a:p>
            <a:r>
              <a:rPr lang="it-IT" b="1"/>
              <a:t>System </a:t>
            </a:r>
            <a:r>
              <a:rPr lang="it-IT" b="1" err="1"/>
              <a:t>development</a:t>
            </a:r>
            <a:r>
              <a:rPr lang="it-IT" b="1"/>
              <a:t> life </a:t>
            </a:r>
            <a:r>
              <a:rPr lang="it-IT" b="1" err="1"/>
              <a:t>cycle</a:t>
            </a:r>
            <a:endParaRPr lang="it-IT" b="1"/>
          </a:p>
          <a:p>
            <a:r>
              <a:rPr lang="it-IT" b="1" err="1"/>
              <a:t>Threat</a:t>
            </a:r>
            <a:r>
              <a:rPr lang="it-IT" b="1"/>
              <a:t> </a:t>
            </a:r>
            <a:r>
              <a:rPr lang="it-IT" b="1" err="1"/>
              <a:t>modeling</a:t>
            </a:r>
            <a:r>
              <a:rPr lang="it-IT" b="1"/>
              <a:t> (Microsoft </a:t>
            </a:r>
            <a:r>
              <a:rPr lang="it-IT" b="1" err="1"/>
              <a:t>Threat</a:t>
            </a:r>
            <a:r>
              <a:rPr lang="it-IT" b="1"/>
              <a:t> </a:t>
            </a:r>
            <a:r>
              <a:rPr lang="it-IT" b="1" err="1"/>
              <a:t>Modeling</a:t>
            </a:r>
            <a:r>
              <a:rPr lang="it-IT" b="1"/>
              <a:t> Tool) </a:t>
            </a:r>
          </a:p>
          <a:p>
            <a:r>
              <a:rPr lang="it-IT" b="1"/>
              <a:t>Famiglie di controlli: (AC,SC,IA,AU)</a:t>
            </a:r>
          </a:p>
          <a:p>
            <a:endParaRPr lang="it-IT"/>
          </a:p>
        </p:txBody>
      </p:sp>
    </p:spTree>
    <p:extLst>
      <p:ext uri="{BB962C8B-B14F-4D97-AF65-F5344CB8AC3E}">
        <p14:creationId xmlns:p14="http://schemas.microsoft.com/office/powerpoint/2010/main" val="998581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id="{43162304-DA60-4C31-9E2B-E22F8DA75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9">
            <a:extLst>
              <a:ext uri="{FF2B5EF4-FFF2-40B4-BE49-F238E27FC236}">
                <a16:creationId xmlns:a16="http://schemas.microsoft.com/office/drawing/2014/main" id="{C4AE1EFF-264A-4A42-BEA1-0E875F40D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11">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olo 1">
            <a:extLst>
              <a:ext uri="{FF2B5EF4-FFF2-40B4-BE49-F238E27FC236}">
                <a16:creationId xmlns:a16="http://schemas.microsoft.com/office/drawing/2014/main" id="{440B115A-3D39-016F-36B5-EAB1C3509022}"/>
              </a:ext>
            </a:extLst>
          </p:cNvPr>
          <p:cNvSpPr>
            <a:spLocks noGrp="1"/>
          </p:cNvSpPr>
          <p:nvPr>
            <p:ph type="title" idx="4294967295"/>
          </p:nvPr>
        </p:nvSpPr>
        <p:spPr>
          <a:xfrm>
            <a:off x="1600754" y="1087374"/>
            <a:ext cx="8983489" cy="1000978"/>
          </a:xfrm>
        </p:spPr>
        <p:txBody>
          <a:bodyPr vert="horz" lIns="91440" tIns="45720" rIns="91440" bIns="45720" rtlCol="0" anchor="ctr">
            <a:normAutofit/>
          </a:bodyPr>
          <a:lstStyle/>
          <a:p>
            <a:r>
              <a:rPr lang="en-US"/>
              <a:t>Tecnologie utilizzate: Keycloak</a:t>
            </a:r>
          </a:p>
        </p:txBody>
      </p:sp>
      <p:sp>
        <p:nvSpPr>
          <p:cNvPr id="23" name="Rectangle 15">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17">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19">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egnaposto contenuto 2">
            <a:extLst>
              <a:ext uri="{FF2B5EF4-FFF2-40B4-BE49-F238E27FC236}">
                <a16:creationId xmlns:a16="http://schemas.microsoft.com/office/drawing/2014/main" id="{61D68D4C-D337-CBB7-2810-4ED4BE2A3577}"/>
              </a:ext>
            </a:extLst>
          </p:cNvPr>
          <p:cNvSpPr>
            <a:spLocks noGrp="1"/>
          </p:cNvSpPr>
          <p:nvPr>
            <p:ph idx="4294967295"/>
          </p:nvPr>
        </p:nvSpPr>
        <p:spPr>
          <a:xfrm>
            <a:off x="1600753" y="2535446"/>
            <a:ext cx="8983489" cy="3554457"/>
          </a:xfrm>
        </p:spPr>
        <p:txBody>
          <a:bodyPr vert="horz" lIns="91440" tIns="45720" rIns="91440" bIns="45720" rtlCol="0" anchor="ctr">
            <a:normAutofit/>
          </a:bodyPr>
          <a:lstStyle/>
          <a:p>
            <a:pPr marL="0"/>
            <a:r>
              <a:rPr lang="en-US" err="1">
                <a:solidFill>
                  <a:schemeClr val="tx1"/>
                </a:solidFill>
              </a:rPr>
              <a:t>Keycloak</a:t>
            </a:r>
            <a:r>
              <a:rPr lang="en-US">
                <a:solidFill>
                  <a:schemeClr val="tx1"/>
                </a:solidFill>
              </a:rPr>
              <a:t> </a:t>
            </a:r>
            <a:r>
              <a:rPr lang="en-US" err="1">
                <a:solidFill>
                  <a:schemeClr val="tx1"/>
                </a:solidFill>
              </a:rPr>
              <a:t>effettua</a:t>
            </a:r>
            <a:r>
              <a:rPr lang="en-US">
                <a:solidFill>
                  <a:schemeClr val="tx1"/>
                </a:solidFill>
              </a:rPr>
              <a:t> </a:t>
            </a:r>
            <a:r>
              <a:rPr lang="en-US" err="1">
                <a:solidFill>
                  <a:schemeClr val="tx1"/>
                </a:solidFill>
              </a:rPr>
              <a:t>l’autenticazione</a:t>
            </a:r>
            <a:r>
              <a:rPr lang="en-US">
                <a:solidFill>
                  <a:schemeClr val="tx1"/>
                </a:solidFill>
              </a:rPr>
              <a:t> e </a:t>
            </a:r>
            <a:r>
              <a:rPr lang="en-US" err="1">
                <a:solidFill>
                  <a:schemeClr val="tx1"/>
                </a:solidFill>
              </a:rPr>
              <a:t>l’autorizzazione</a:t>
            </a:r>
            <a:r>
              <a:rPr lang="en-US">
                <a:solidFill>
                  <a:schemeClr val="tx1"/>
                </a:solidFill>
              </a:rPr>
              <a:t> </a:t>
            </a:r>
            <a:r>
              <a:rPr lang="en-US" err="1">
                <a:solidFill>
                  <a:schemeClr val="tx1"/>
                </a:solidFill>
              </a:rPr>
              <a:t>sfruttando</a:t>
            </a:r>
            <a:r>
              <a:rPr lang="en-US">
                <a:solidFill>
                  <a:schemeClr val="tx1"/>
                </a:solidFill>
              </a:rPr>
              <a:t> </a:t>
            </a:r>
            <a:r>
              <a:rPr lang="en-US" b="1" i="1">
                <a:solidFill>
                  <a:schemeClr val="tx1"/>
                </a:solidFill>
              </a:rPr>
              <a:t>OpenID Connect</a:t>
            </a:r>
            <a:r>
              <a:rPr lang="en-US">
                <a:solidFill>
                  <a:schemeClr val="tx1"/>
                </a:solidFill>
              </a:rPr>
              <a:t>,</a:t>
            </a:r>
            <a:r>
              <a:rPr lang="en-US">
                <a:solidFill>
                  <a:schemeClr val="tx1"/>
                </a:solidFill>
                <a:ea typeface="+mn-lt"/>
                <a:cs typeface="+mn-lt"/>
              </a:rPr>
              <a:t> lo </a:t>
            </a:r>
            <a:r>
              <a:rPr lang="en-US" err="1">
                <a:solidFill>
                  <a:schemeClr val="tx1"/>
                </a:solidFill>
                <a:ea typeface="+mn-lt"/>
                <a:cs typeface="+mn-lt"/>
              </a:rPr>
              <a:t>strato</a:t>
            </a:r>
            <a:r>
              <a:rPr lang="en-US">
                <a:solidFill>
                  <a:schemeClr val="tx1"/>
                </a:solidFill>
                <a:ea typeface="+mn-lt"/>
                <a:cs typeface="+mn-lt"/>
              </a:rPr>
              <a:t> di </a:t>
            </a:r>
            <a:r>
              <a:rPr lang="en-US" err="1">
                <a:solidFill>
                  <a:schemeClr val="tx1"/>
                </a:solidFill>
                <a:ea typeface="+mn-lt"/>
                <a:cs typeface="+mn-lt"/>
              </a:rPr>
              <a:t>autenticazione</a:t>
            </a:r>
            <a:r>
              <a:rPr lang="en-US">
                <a:solidFill>
                  <a:schemeClr val="tx1"/>
                </a:solidFill>
                <a:ea typeface="+mn-lt"/>
                <a:cs typeface="+mn-lt"/>
              </a:rPr>
              <a:t> al di sopra di OAuth 2.0</a:t>
            </a:r>
            <a:r>
              <a:rPr lang="en-US">
                <a:solidFill>
                  <a:schemeClr val="tx1"/>
                </a:solidFill>
              </a:rPr>
              <a:t>. </a:t>
            </a:r>
          </a:p>
          <a:p>
            <a:pPr marL="0"/>
            <a:r>
              <a:rPr lang="en-US" b="1" i="1">
                <a:solidFill>
                  <a:schemeClr val="tx1"/>
                </a:solidFill>
              </a:rPr>
              <a:t>OAuth 2.0 </a:t>
            </a:r>
            <a:r>
              <a:rPr lang="en-US">
                <a:solidFill>
                  <a:schemeClr val="tx1"/>
                </a:solidFill>
              </a:rPr>
              <a:t>è un </a:t>
            </a:r>
            <a:r>
              <a:rPr lang="en-US" err="1">
                <a:solidFill>
                  <a:schemeClr val="tx1"/>
                </a:solidFill>
              </a:rPr>
              <a:t>protocollo</a:t>
            </a:r>
            <a:r>
              <a:rPr lang="en-US">
                <a:solidFill>
                  <a:schemeClr val="tx1"/>
                </a:solidFill>
              </a:rPr>
              <a:t> di </a:t>
            </a:r>
            <a:r>
              <a:rPr lang="en-US" err="1">
                <a:solidFill>
                  <a:schemeClr val="tx1"/>
                </a:solidFill>
              </a:rPr>
              <a:t>autorizzazione</a:t>
            </a:r>
            <a:r>
              <a:rPr lang="en-US">
                <a:solidFill>
                  <a:schemeClr val="tx1"/>
                </a:solidFill>
              </a:rPr>
              <a:t> </a:t>
            </a:r>
            <a:r>
              <a:rPr lang="en-US" err="1">
                <a:solidFill>
                  <a:schemeClr val="tx1"/>
                </a:solidFill>
              </a:rPr>
              <a:t>che</a:t>
            </a:r>
            <a:r>
              <a:rPr lang="en-US">
                <a:solidFill>
                  <a:schemeClr val="tx1"/>
                </a:solidFill>
              </a:rPr>
              <a:t> </a:t>
            </a:r>
            <a:r>
              <a:rPr lang="en-US" err="1">
                <a:solidFill>
                  <a:schemeClr val="tx1"/>
                </a:solidFill>
              </a:rPr>
              <a:t>consente</a:t>
            </a:r>
            <a:r>
              <a:rPr lang="en-US">
                <a:solidFill>
                  <a:schemeClr val="tx1"/>
                </a:solidFill>
              </a:rPr>
              <a:t> ad </a:t>
            </a:r>
            <a:r>
              <a:rPr lang="en-US" err="1">
                <a:solidFill>
                  <a:schemeClr val="tx1"/>
                </a:solidFill>
              </a:rPr>
              <a:t>un'applicazione</a:t>
            </a:r>
            <a:r>
              <a:rPr lang="en-US">
                <a:solidFill>
                  <a:schemeClr val="tx1"/>
                </a:solidFill>
              </a:rPr>
              <a:t> di </a:t>
            </a:r>
            <a:r>
              <a:rPr lang="en-US" err="1">
                <a:solidFill>
                  <a:schemeClr val="tx1"/>
                </a:solidFill>
              </a:rPr>
              <a:t>accedere</a:t>
            </a:r>
            <a:r>
              <a:rPr lang="en-US">
                <a:solidFill>
                  <a:schemeClr val="tx1"/>
                </a:solidFill>
              </a:rPr>
              <a:t> alle </a:t>
            </a:r>
            <a:r>
              <a:rPr lang="en-US" err="1">
                <a:solidFill>
                  <a:schemeClr val="tx1"/>
                </a:solidFill>
              </a:rPr>
              <a:t>risorse</a:t>
            </a:r>
            <a:r>
              <a:rPr lang="en-US">
                <a:solidFill>
                  <a:schemeClr val="tx1"/>
                </a:solidFill>
              </a:rPr>
              <a:t> di un </a:t>
            </a:r>
            <a:r>
              <a:rPr lang="en-US" err="1">
                <a:solidFill>
                  <a:schemeClr val="tx1"/>
                </a:solidFill>
              </a:rPr>
              <a:t>utente</a:t>
            </a:r>
            <a:r>
              <a:rPr lang="en-US">
                <a:solidFill>
                  <a:schemeClr val="tx1"/>
                </a:solidFill>
              </a:rPr>
              <a:t> senza </a:t>
            </a:r>
            <a:r>
              <a:rPr lang="en-US" err="1">
                <a:solidFill>
                  <a:schemeClr val="tx1"/>
                </a:solidFill>
              </a:rPr>
              <a:t>che</a:t>
            </a:r>
            <a:r>
              <a:rPr lang="en-US">
                <a:solidFill>
                  <a:schemeClr val="tx1"/>
                </a:solidFill>
              </a:rPr>
              <a:t> </a:t>
            </a:r>
            <a:r>
              <a:rPr lang="en-US" err="1">
                <a:solidFill>
                  <a:schemeClr val="tx1"/>
                </a:solidFill>
              </a:rPr>
              <a:t>l'utente</a:t>
            </a:r>
            <a:r>
              <a:rPr lang="en-US">
                <a:solidFill>
                  <a:schemeClr val="tx1"/>
                </a:solidFill>
              </a:rPr>
              <a:t> </a:t>
            </a:r>
            <a:r>
              <a:rPr lang="en-US" err="1">
                <a:solidFill>
                  <a:schemeClr val="tx1"/>
                </a:solidFill>
              </a:rPr>
              <a:t>debba</a:t>
            </a:r>
            <a:r>
              <a:rPr lang="en-US">
                <a:solidFill>
                  <a:schemeClr val="tx1"/>
                </a:solidFill>
              </a:rPr>
              <a:t> </a:t>
            </a:r>
            <a:r>
              <a:rPr lang="en-US" err="1">
                <a:solidFill>
                  <a:schemeClr val="tx1"/>
                </a:solidFill>
              </a:rPr>
              <a:t>condividere</a:t>
            </a:r>
            <a:r>
              <a:rPr lang="en-US">
                <a:solidFill>
                  <a:schemeClr val="tx1"/>
                </a:solidFill>
              </a:rPr>
              <a:t> le </a:t>
            </a:r>
            <a:r>
              <a:rPr lang="en-US" err="1">
                <a:solidFill>
                  <a:schemeClr val="tx1"/>
                </a:solidFill>
              </a:rPr>
              <a:t>proprie</a:t>
            </a:r>
            <a:r>
              <a:rPr lang="en-US">
                <a:solidFill>
                  <a:schemeClr val="tx1"/>
                </a:solidFill>
              </a:rPr>
              <a:t> </a:t>
            </a:r>
            <a:r>
              <a:rPr lang="en-US" err="1">
                <a:solidFill>
                  <a:schemeClr val="tx1"/>
                </a:solidFill>
              </a:rPr>
              <a:t>credenziali</a:t>
            </a:r>
            <a:r>
              <a:rPr lang="en-US">
                <a:solidFill>
                  <a:schemeClr val="tx1"/>
                </a:solidFill>
              </a:rPr>
              <a:t> con </a:t>
            </a:r>
            <a:r>
              <a:rPr lang="en-US" err="1">
                <a:solidFill>
                  <a:schemeClr val="tx1"/>
                </a:solidFill>
              </a:rPr>
              <a:t>l'applicazione</a:t>
            </a:r>
            <a:r>
              <a:rPr lang="en-US">
                <a:solidFill>
                  <a:schemeClr val="tx1"/>
                </a:solidFill>
              </a:rPr>
              <a:t>.</a:t>
            </a:r>
          </a:p>
          <a:p>
            <a:pPr marL="0"/>
            <a:r>
              <a:rPr lang="en-US">
                <a:solidFill>
                  <a:schemeClr val="tx1"/>
                </a:solidFill>
              </a:rPr>
              <a:t>La </a:t>
            </a:r>
            <a:r>
              <a:rPr lang="en-US" err="1">
                <a:solidFill>
                  <a:schemeClr val="tx1"/>
                </a:solidFill>
              </a:rPr>
              <a:t>comunicazione</a:t>
            </a:r>
            <a:r>
              <a:rPr lang="en-US">
                <a:solidFill>
                  <a:schemeClr val="tx1"/>
                </a:solidFill>
              </a:rPr>
              <a:t> </a:t>
            </a:r>
            <a:r>
              <a:rPr lang="en-US" err="1">
                <a:solidFill>
                  <a:schemeClr val="tx1"/>
                </a:solidFill>
              </a:rPr>
              <a:t>avviene</a:t>
            </a:r>
            <a:r>
              <a:rPr lang="en-US">
                <a:solidFill>
                  <a:schemeClr val="tx1"/>
                </a:solidFill>
              </a:rPr>
              <a:t> </a:t>
            </a:r>
            <a:r>
              <a:rPr lang="en-US" err="1">
                <a:solidFill>
                  <a:schemeClr val="tx1"/>
                </a:solidFill>
              </a:rPr>
              <a:t>sfruttando</a:t>
            </a:r>
            <a:r>
              <a:rPr lang="en-US">
                <a:solidFill>
                  <a:schemeClr val="tx1"/>
                </a:solidFill>
              </a:rPr>
              <a:t> </a:t>
            </a:r>
            <a:r>
              <a:rPr lang="en-US" err="1">
                <a:solidFill>
                  <a:schemeClr val="tx1"/>
                </a:solidFill>
              </a:rPr>
              <a:t>i</a:t>
            </a:r>
            <a:r>
              <a:rPr lang="en-US">
                <a:solidFill>
                  <a:schemeClr val="tx1"/>
                </a:solidFill>
              </a:rPr>
              <a:t> J</a:t>
            </a:r>
            <a:r>
              <a:rPr lang="en-US" i="1">
                <a:solidFill>
                  <a:schemeClr val="tx1"/>
                </a:solidFill>
              </a:rPr>
              <a:t>SON Web Token </a:t>
            </a:r>
            <a:r>
              <a:rPr lang="en-US">
                <a:solidFill>
                  <a:schemeClr val="tx1"/>
                </a:solidFill>
              </a:rPr>
              <a:t>(JWT).</a:t>
            </a:r>
          </a:p>
        </p:txBody>
      </p:sp>
    </p:spTree>
    <p:extLst>
      <p:ext uri="{BB962C8B-B14F-4D97-AF65-F5344CB8AC3E}">
        <p14:creationId xmlns:p14="http://schemas.microsoft.com/office/powerpoint/2010/main" val="3327917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 che contiene testo&#10;&#10;Descrizione generata automaticamente">
            <a:extLst>
              <a:ext uri="{FF2B5EF4-FFF2-40B4-BE49-F238E27FC236}">
                <a16:creationId xmlns:a16="http://schemas.microsoft.com/office/drawing/2014/main" id="{72AD7034-7A44-3B88-12B6-8B9C199E3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394" y="3544907"/>
            <a:ext cx="4651079" cy="2813725"/>
          </a:xfrm>
          <a:prstGeom prst="rect">
            <a:avLst/>
          </a:prstGeom>
        </p:spPr>
      </p:pic>
      <p:sp>
        <p:nvSpPr>
          <p:cNvPr id="4" name="Segnaposto contenuto 2">
            <a:extLst>
              <a:ext uri="{FF2B5EF4-FFF2-40B4-BE49-F238E27FC236}">
                <a16:creationId xmlns:a16="http://schemas.microsoft.com/office/drawing/2014/main" id="{60D5384A-03D8-D1C5-3B25-DE8629190D30}"/>
              </a:ext>
            </a:extLst>
          </p:cNvPr>
          <p:cNvSpPr txBox="1">
            <a:spLocks/>
          </p:cNvSpPr>
          <p:nvPr/>
        </p:nvSpPr>
        <p:spPr>
          <a:xfrm>
            <a:off x="982248" y="499368"/>
            <a:ext cx="9873370" cy="344937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r>
              <a:rPr lang="it-IT" dirty="0" err="1">
                <a:solidFill>
                  <a:schemeClr val="tx1"/>
                </a:solidFill>
              </a:rPr>
              <a:t>Keycloak</a:t>
            </a:r>
            <a:r>
              <a:rPr lang="it-IT" dirty="0">
                <a:solidFill>
                  <a:schemeClr val="tx1"/>
                </a:solidFill>
              </a:rPr>
              <a:t> fornisce un </a:t>
            </a:r>
            <a:r>
              <a:rPr lang="it-IT" dirty="0" err="1">
                <a:solidFill>
                  <a:schemeClr val="tx1"/>
                </a:solidFill>
              </a:rPr>
              <a:t>adapter</a:t>
            </a:r>
            <a:r>
              <a:rPr lang="it-IT" dirty="0">
                <a:solidFill>
                  <a:schemeClr val="tx1"/>
                </a:solidFill>
              </a:rPr>
              <a:t> </a:t>
            </a:r>
            <a:r>
              <a:rPr lang="it-IT" i="1" dirty="0">
                <a:solidFill>
                  <a:schemeClr val="tx1"/>
                </a:solidFill>
              </a:rPr>
              <a:t>Node.js</a:t>
            </a:r>
            <a:r>
              <a:rPr lang="it-IT" dirty="0">
                <a:solidFill>
                  <a:schemeClr val="tx1"/>
                </a:solidFill>
              </a:rPr>
              <a:t> per la protezione di applicazioni server-side in modo flessibile, permettendo facilmente l’integrazione con </a:t>
            </a:r>
            <a:r>
              <a:rPr lang="it-IT" i="1" dirty="0">
                <a:solidFill>
                  <a:schemeClr val="tx1"/>
                </a:solidFill>
              </a:rPr>
              <a:t>Express.js</a:t>
            </a:r>
            <a:r>
              <a:rPr lang="it-IT" dirty="0">
                <a:solidFill>
                  <a:schemeClr val="tx1"/>
                </a:solidFill>
              </a:rPr>
              <a:t>.</a:t>
            </a:r>
          </a:p>
          <a:p>
            <a:pPr marL="0"/>
            <a:r>
              <a:rPr lang="it-IT" dirty="0">
                <a:solidFill>
                  <a:schemeClr val="tx1"/>
                </a:solidFill>
              </a:rPr>
              <a:t>Gli accessi alle risorse vengono gestite direttamente da codice indicando opportunamente la protezione sulle risorse basandosi sul ruolo dell'utente. </a:t>
            </a:r>
          </a:p>
          <a:p>
            <a:pPr marL="0"/>
            <a:r>
              <a:rPr lang="it-IT" dirty="0">
                <a:solidFill>
                  <a:schemeClr val="tx1"/>
                </a:solidFill>
              </a:rPr>
              <a:t> All’interno del nodo Application Server, si include la libreria </a:t>
            </a:r>
            <a:r>
              <a:rPr lang="it-IT" i="1" dirty="0" err="1">
                <a:solidFill>
                  <a:schemeClr val="tx1"/>
                </a:solidFill>
              </a:rPr>
              <a:t>keycloak-connect</a:t>
            </a:r>
            <a:r>
              <a:rPr lang="it-IT" dirty="0">
                <a:solidFill>
                  <a:schemeClr val="tx1"/>
                </a:solidFill>
              </a:rPr>
              <a:t> e si inizializza un file </a:t>
            </a:r>
            <a:r>
              <a:rPr lang="it-IT" i="1" dirty="0" err="1">
                <a:solidFill>
                  <a:schemeClr val="tx1"/>
                </a:solidFill>
              </a:rPr>
              <a:t>json</a:t>
            </a:r>
            <a:r>
              <a:rPr lang="it-IT" dirty="0">
                <a:solidFill>
                  <a:schemeClr val="tx1"/>
                </a:solidFill>
              </a:rPr>
              <a:t> di configurazione per la connessione tra il client </a:t>
            </a:r>
            <a:r>
              <a:rPr lang="it-IT" i="1" dirty="0" err="1">
                <a:solidFill>
                  <a:schemeClr val="tx1"/>
                </a:solidFill>
              </a:rPr>
              <a:t>nodejs</a:t>
            </a:r>
            <a:r>
              <a:rPr lang="it-IT" dirty="0">
                <a:solidFill>
                  <a:schemeClr val="tx1"/>
                </a:solidFill>
              </a:rPr>
              <a:t> ed il servizio </a:t>
            </a:r>
            <a:r>
              <a:rPr lang="it-IT" dirty="0" err="1">
                <a:solidFill>
                  <a:schemeClr val="tx1"/>
                </a:solidFill>
              </a:rPr>
              <a:t>Keycloak</a:t>
            </a:r>
            <a:r>
              <a:rPr lang="it-IT" dirty="0">
                <a:solidFill>
                  <a:schemeClr val="tx1"/>
                </a:solidFill>
              </a:rPr>
              <a:t>:</a:t>
            </a:r>
          </a:p>
          <a:p>
            <a:pPr marL="0"/>
            <a:endParaRPr lang="it-IT" dirty="0">
              <a:solidFill>
                <a:schemeClr val="tx1"/>
              </a:solidFill>
            </a:endParaRPr>
          </a:p>
        </p:txBody>
      </p:sp>
    </p:spTree>
    <p:extLst>
      <p:ext uri="{BB962C8B-B14F-4D97-AF65-F5344CB8AC3E}">
        <p14:creationId xmlns:p14="http://schemas.microsoft.com/office/powerpoint/2010/main" val="3526350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5790A523-EFAE-3210-ED86-465622C4D6E1}"/>
              </a:ext>
            </a:extLst>
          </p:cNvPr>
          <p:cNvSpPr txBox="1"/>
          <p:nvPr/>
        </p:nvSpPr>
        <p:spPr>
          <a:xfrm>
            <a:off x="1813249" y="1232811"/>
            <a:ext cx="8565502" cy="646331"/>
          </a:xfrm>
          <a:prstGeom prst="rect">
            <a:avLst/>
          </a:prstGeom>
          <a:noFill/>
        </p:spPr>
        <p:txBody>
          <a:bodyPr wrap="square">
            <a:spAutoFit/>
          </a:bodyPr>
          <a:lstStyle/>
          <a:p>
            <a:pPr marL="0" marR="0" lvl="0" indent="-182880" algn="l" defTabSz="914400" rtl="0" eaLnBrk="1" fontAlgn="auto" latinLnBrk="0" hangingPunct="1">
              <a:lnSpc>
                <a:spcPct val="90000"/>
              </a:lnSpc>
              <a:spcBef>
                <a:spcPts val="1200"/>
              </a:spcBef>
              <a:spcAft>
                <a:spcPts val="0"/>
              </a:spcAft>
              <a:buClr>
                <a:srgbClr val="40BAD2"/>
              </a:buClr>
              <a:buSzTx/>
              <a:buFont typeface="Wingdings 2" pitchFamily="18" charset="2"/>
              <a:buChar char=""/>
              <a:tabLst/>
              <a:defRPr/>
            </a:pPr>
            <a:r>
              <a:rPr kumimoji="0" lang="it-IT" sz="2000" b="0" i="0" u="none" strike="noStrike" kern="1200" cap="none" spc="0" normalizeH="0" baseline="0" noProof="0" dirty="0">
                <a:ln>
                  <a:noFill/>
                </a:ln>
                <a:solidFill>
                  <a:srgbClr val="000000"/>
                </a:solidFill>
                <a:effectLst/>
                <a:uLnTx/>
                <a:uFillTx/>
                <a:ea typeface="+mn-ea"/>
                <a:cs typeface="+mn-cs"/>
              </a:rPr>
              <a:t>Completata la configurazione della connessione e della sessione, si integra </a:t>
            </a:r>
            <a:r>
              <a:rPr kumimoji="0" lang="it-IT" sz="2000" b="0" i="0" u="none" strike="noStrike" kern="1200" cap="none" spc="0" normalizeH="0" baseline="0" noProof="0" dirty="0" err="1">
                <a:ln>
                  <a:noFill/>
                </a:ln>
                <a:solidFill>
                  <a:srgbClr val="000000"/>
                </a:solidFill>
                <a:effectLst/>
                <a:uLnTx/>
                <a:uFillTx/>
                <a:ea typeface="+mn-ea"/>
                <a:cs typeface="+mn-cs"/>
              </a:rPr>
              <a:t>Keycloak</a:t>
            </a:r>
            <a:r>
              <a:rPr kumimoji="0" lang="it-IT" sz="2000" b="0" i="0" u="none" strike="noStrike" kern="1200" cap="none" spc="0" normalizeH="0" baseline="0" noProof="0" dirty="0">
                <a:ln>
                  <a:noFill/>
                </a:ln>
                <a:solidFill>
                  <a:srgbClr val="000000"/>
                </a:solidFill>
                <a:effectLst/>
                <a:uLnTx/>
                <a:uFillTx/>
                <a:ea typeface="+mn-ea"/>
                <a:cs typeface="+mn-cs"/>
              </a:rPr>
              <a:t> ad </a:t>
            </a:r>
            <a:r>
              <a:rPr kumimoji="0" lang="it-IT" sz="2000" b="0" i="1" u="none" strike="noStrike" kern="1200" cap="none" spc="0" normalizeH="0" baseline="0" noProof="0" dirty="0">
                <a:ln>
                  <a:noFill/>
                </a:ln>
                <a:solidFill>
                  <a:srgbClr val="000000"/>
                </a:solidFill>
                <a:effectLst/>
                <a:uLnTx/>
                <a:uFillTx/>
                <a:ea typeface="+mn-ea"/>
                <a:cs typeface="+mn-cs"/>
              </a:rPr>
              <a:t>Express.js </a:t>
            </a:r>
            <a:r>
              <a:rPr kumimoji="0" lang="it-IT" sz="2000" b="0" i="0" u="none" strike="noStrike" kern="1200" cap="none" spc="0" normalizeH="0" baseline="0" noProof="0" dirty="0">
                <a:ln>
                  <a:noFill/>
                </a:ln>
                <a:solidFill>
                  <a:srgbClr val="000000"/>
                </a:solidFill>
                <a:effectLst/>
                <a:uLnTx/>
                <a:uFillTx/>
                <a:ea typeface="+mn-ea"/>
                <a:cs typeface="+mn-cs"/>
              </a:rPr>
              <a:t>sfruttando il metodo </a:t>
            </a:r>
            <a:r>
              <a:rPr kumimoji="0" lang="it-IT" sz="2000" b="0" i="1" u="none" strike="noStrike" kern="1200" cap="none" spc="0" normalizeH="0" baseline="0" noProof="0" dirty="0" err="1">
                <a:ln>
                  <a:noFill/>
                </a:ln>
                <a:solidFill>
                  <a:srgbClr val="000000"/>
                </a:solidFill>
                <a:effectLst/>
                <a:uLnTx/>
                <a:uFillTx/>
                <a:ea typeface="+mn-ea"/>
                <a:cs typeface="+mn-cs"/>
              </a:rPr>
              <a:t>keycloak.middleware</a:t>
            </a:r>
            <a:r>
              <a:rPr kumimoji="0" lang="it-IT" sz="2000" b="0" i="1" u="none" strike="noStrike" kern="1200" cap="none" spc="0" normalizeH="0" baseline="0" noProof="0" dirty="0">
                <a:ln>
                  <a:noFill/>
                </a:ln>
                <a:solidFill>
                  <a:srgbClr val="000000"/>
                </a:solidFill>
                <a:effectLst/>
                <a:uLnTx/>
                <a:uFillTx/>
                <a:ea typeface="+mn-ea"/>
                <a:cs typeface="+mn-cs"/>
              </a:rPr>
              <a:t>()</a:t>
            </a:r>
            <a:r>
              <a:rPr lang="it-IT" sz="2000" dirty="0">
                <a:solidFill>
                  <a:srgbClr val="000000"/>
                </a:solidFill>
              </a:rPr>
              <a:t>:</a:t>
            </a:r>
            <a:endParaRPr kumimoji="0" lang="it-IT" sz="2000" b="0" i="0" u="none" strike="noStrike" kern="1200" cap="none" spc="0" normalizeH="0" baseline="0" noProof="0" dirty="0">
              <a:ln>
                <a:noFill/>
              </a:ln>
              <a:solidFill>
                <a:srgbClr val="000000"/>
              </a:solidFill>
              <a:effectLst/>
              <a:uLnTx/>
              <a:uFillTx/>
              <a:ea typeface="+mn-ea"/>
              <a:cs typeface="+mn-cs"/>
            </a:endParaRPr>
          </a:p>
        </p:txBody>
      </p:sp>
      <p:sp>
        <p:nvSpPr>
          <p:cNvPr id="11" name="CasellaDiTesto 10">
            <a:extLst>
              <a:ext uri="{FF2B5EF4-FFF2-40B4-BE49-F238E27FC236}">
                <a16:creationId xmlns:a16="http://schemas.microsoft.com/office/drawing/2014/main" id="{352D333C-1981-205F-B3EF-F078EADC70DD}"/>
              </a:ext>
            </a:extLst>
          </p:cNvPr>
          <p:cNvSpPr txBox="1"/>
          <p:nvPr/>
        </p:nvSpPr>
        <p:spPr>
          <a:xfrm>
            <a:off x="1813249" y="4842393"/>
            <a:ext cx="8565502" cy="923330"/>
          </a:xfrm>
          <a:prstGeom prst="rect">
            <a:avLst/>
          </a:prstGeom>
          <a:noFill/>
        </p:spPr>
        <p:txBody>
          <a:bodyPr wrap="square" lIns="91440" tIns="45720" rIns="91440" bIns="45720" anchor="t">
            <a:spAutoFit/>
          </a:bodyPr>
          <a:lstStyle/>
          <a:p>
            <a:pPr indent="-182880" defTabSz="914400">
              <a:lnSpc>
                <a:spcPct val="90000"/>
              </a:lnSpc>
              <a:spcBef>
                <a:spcPts val="1200"/>
              </a:spcBef>
              <a:buClr>
                <a:srgbClr val="40BAD2"/>
              </a:buClr>
              <a:buFont typeface="Wingdings 2" pitchFamily="18" charset="2"/>
              <a:buChar char=""/>
              <a:defRPr/>
            </a:pPr>
            <a:r>
              <a:rPr kumimoji="0" lang="it-IT" sz="2000" b="0" i="0" u="none" strike="noStrike" kern="1200" cap="none" spc="0" normalizeH="0" baseline="0" noProof="0" dirty="0" err="1">
                <a:ln>
                  <a:noFill/>
                </a:ln>
                <a:solidFill>
                  <a:srgbClr val="000000"/>
                </a:solidFill>
                <a:effectLst/>
                <a:uLnTx/>
                <a:uFillTx/>
                <a:latin typeface="+mj-lt"/>
                <a:ea typeface="+mn-ea"/>
                <a:cs typeface="+mn-cs"/>
              </a:rPr>
              <a:t>Keycloak</a:t>
            </a:r>
            <a:r>
              <a:rPr kumimoji="0" lang="it-IT" sz="2000" b="0" i="0" u="none" strike="noStrike" kern="1200" cap="none" spc="0" normalizeH="0" baseline="0" noProof="0" dirty="0">
                <a:ln>
                  <a:noFill/>
                </a:ln>
                <a:solidFill>
                  <a:srgbClr val="000000"/>
                </a:solidFill>
                <a:effectLst/>
                <a:uLnTx/>
                <a:uFillTx/>
                <a:latin typeface="+mj-lt"/>
                <a:ea typeface="+mn-ea"/>
                <a:cs typeface="+mn-cs"/>
              </a:rPr>
              <a:t> si comporta da </a:t>
            </a:r>
            <a:r>
              <a:rPr kumimoji="0" lang="it-IT" sz="2000" b="0" i="1" u="none" strike="noStrike" kern="1200" cap="none" spc="0" normalizeH="0" baseline="0" noProof="0" dirty="0">
                <a:ln>
                  <a:noFill/>
                </a:ln>
                <a:solidFill>
                  <a:srgbClr val="000000"/>
                </a:solidFill>
                <a:effectLst/>
                <a:uLnTx/>
                <a:uFillTx/>
                <a:latin typeface="+mj-lt"/>
                <a:ea typeface="+mn-ea"/>
                <a:cs typeface="+mn-cs"/>
              </a:rPr>
              <a:t>middleware</a:t>
            </a:r>
            <a:r>
              <a:rPr kumimoji="0" lang="it-IT" sz="2000" b="0" i="0" u="none" strike="noStrike" kern="1200" cap="none" spc="0" normalizeH="0" baseline="0" noProof="0" dirty="0">
                <a:ln>
                  <a:noFill/>
                </a:ln>
                <a:solidFill>
                  <a:srgbClr val="000000"/>
                </a:solidFill>
                <a:effectLst/>
                <a:uLnTx/>
                <a:uFillTx/>
                <a:latin typeface="+mj-lt"/>
                <a:ea typeface="+mn-ea"/>
                <a:cs typeface="+mn-cs"/>
              </a:rPr>
              <a:t> nell’accesso alle risorse della </a:t>
            </a:r>
            <a:r>
              <a:rPr kumimoji="0" lang="it-IT" sz="2000" b="0" i="1" u="none" strike="noStrike" kern="1200" cap="none" spc="0" normalizeH="0" baseline="0" noProof="0" dirty="0">
                <a:ln>
                  <a:noFill/>
                </a:ln>
                <a:solidFill>
                  <a:srgbClr val="000000"/>
                </a:solidFill>
                <a:effectLst/>
                <a:uLnTx/>
                <a:uFillTx/>
                <a:latin typeface="+mj-lt"/>
                <a:ea typeface="+mn-ea"/>
                <a:cs typeface="+mn-cs"/>
              </a:rPr>
              <a:t>REST API </a:t>
            </a:r>
            <a:r>
              <a:rPr kumimoji="0" lang="it-IT" sz="2000" b="0" i="0" u="none" strike="noStrike" kern="1200" cap="none" spc="0" normalizeH="0" baseline="0" noProof="0" dirty="0">
                <a:ln>
                  <a:noFill/>
                </a:ln>
                <a:solidFill>
                  <a:srgbClr val="000000"/>
                </a:solidFill>
                <a:effectLst/>
                <a:uLnTx/>
                <a:uFillTx/>
                <a:latin typeface="+mj-lt"/>
                <a:ea typeface="+mn-ea"/>
                <a:cs typeface="+mn-cs"/>
              </a:rPr>
              <a:t>del sistema </a:t>
            </a:r>
            <a:r>
              <a:rPr kumimoji="0" lang="it-IT" sz="2000" b="0" i="0" u="none" strike="noStrike" kern="1200" cap="none" spc="0" normalizeH="0" baseline="0" noProof="0" dirty="0" err="1">
                <a:ln>
                  <a:noFill/>
                </a:ln>
                <a:solidFill>
                  <a:srgbClr val="000000"/>
                </a:solidFill>
                <a:effectLst/>
                <a:uLnTx/>
                <a:uFillTx/>
                <a:latin typeface="+mj-lt"/>
                <a:ea typeface="+mn-ea"/>
                <a:cs typeface="+mn-cs"/>
              </a:rPr>
              <a:t>InBook</a:t>
            </a:r>
            <a:r>
              <a:rPr kumimoji="0" lang="it-IT" sz="2000" b="0" i="0" u="none" strike="noStrike" kern="1200" cap="none" spc="0" normalizeH="0" baseline="0" noProof="0" dirty="0">
                <a:ln>
                  <a:noFill/>
                </a:ln>
                <a:solidFill>
                  <a:srgbClr val="000000"/>
                </a:solidFill>
                <a:effectLst/>
                <a:uLnTx/>
                <a:uFillTx/>
                <a:latin typeface="+mj-lt"/>
                <a:ea typeface="+mn-ea"/>
                <a:cs typeface="+mn-cs"/>
              </a:rPr>
              <a:t>, verificando prima se l’utente che prova ad accedere alla risorsa è autenticato ed autorizzato;</a:t>
            </a:r>
            <a:endParaRPr kumimoji="0" lang="it-IT" sz="2000" b="0" i="0" u="none" strike="noStrike" kern="1200" cap="none" spc="0" normalizeH="0" baseline="0" noProof="0">
              <a:ln>
                <a:noFill/>
              </a:ln>
              <a:solidFill>
                <a:srgbClr val="000000"/>
              </a:solidFill>
              <a:effectLst/>
              <a:uLnTx/>
              <a:uFillTx/>
              <a:latin typeface="+mj-lt"/>
              <a:ea typeface="+mn-ea"/>
              <a:cs typeface="+mn-cs"/>
            </a:endParaRPr>
          </a:p>
        </p:txBody>
      </p:sp>
      <p:pic>
        <p:nvPicPr>
          <p:cNvPr id="5" name="Immagine 4">
            <a:extLst>
              <a:ext uri="{FF2B5EF4-FFF2-40B4-BE49-F238E27FC236}">
                <a16:creationId xmlns:a16="http://schemas.microsoft.com/office/drawing/2014/main" id="{448EA0FE-453C-79EB-CEC6-8213A3916097}"/>
              </a:ext>
            </a:extLst>
          </p:cNvPr>
          <p:cNvPicPr>
            <a:picLocks noChangeAspect="1"/>
          </p:cNvPicPr>
          <p:nvPr/>
        </p:nvPicPr>
        <p:blipFill>
          <a:blip r:embed="rId2"/>
          <a:stretch>
            <a:fillRect/>
          </a:stretch>
        </p:blipFill>
        <p:spPr>
          <a:xfrm>
            <a:off x="3981450" y="2260630"/>
            <a:ext cx="4229100" cy="2200275"/>
          </a:xfrm>
          <a:prstGeom prst="rect">
            <a:avLst/>
          </a:prstGeom>
        </p:spPr>
      </p:pic>
    </p:spTree>
    <p:extLst>
      <p:ext uri="{BB962C8B-B14F-4D97-AF65-F5344CB8AC3E}">
        <p14:creationId xmlns:p14="http://schemas.microsoft.com/office/powerpoint/2010/main" val="3230799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042F6DB9-7B56-89F3-4B03-12557C35AD79}"/>
              </a:ext>
            </a:extLst>
          </p:cNvPr>
          <p:cNvSpPr txBox="1">
            <a:spLocks/>
          </p:cNvSpPr>
          <p:nvPr/>
        </p:nvSpPr>
        <p:spPr>
          <a:xfrm>
            <a:off x="1862891" y="948548"/>
            <a:ext cx="8466217" cy="1077362"/>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it-IT">
                <a:solidFill>
                  <a:schemeClr val="tx1"/>
                </a:solidFill>
              </a:rPr>
              <a:t>Per la protezione delle risorse, l’integrazione in Express.js delle funzioni fornite da </a:t>
            </a:r>
            <a:r>
              <a:rPr lang="it-IT" err="1">
                <a:solidFill>
                  <a:schemeClr val="tx1"/>
                </a:solidFill>
              </a:rPr>
              <a:t>Keycloak</a:t>
            </a:r>
            <a:r>
              <a:rPr lang="it-IT">
                <a:solidFill>
                  <a:schemeClr val="tx1"/>
                </a:solidFill>
              </a:rPr>
              <a:t> è resa molto semplice tramite il metodo </a:t>
            </a:r>
            <a:r>
              <a:rPr lang="it-IT" i="1" err="1">
                <a:solidFill>
                  <a:schemeClr val="tx1"/>
                </a:solidFill>
              </a:rPr>
              <a:t>protect</a:t>
            </a:r>
            <a:r>
              <a:rPr lang="it-IT" i="1">
                <a:solidFill>
                  <a:schemeClr val="tx1"/>
                </a:solidFill>
              </a:rPr>
              <a:t>()</a:t>
            </a:r>
            <a:r>
              <a:rPr lang="it-IT">
                <a:solidFill>
                  <a:schemeClr val="tx1"/>
                </a:solidFill>
              </a:rPr>
              <a:t>:</a:t>
            </a:r>
          </a:p>
        </p:txBody>
      </p:sp>
      <p:pic>
        <p:nvPicPr>
          <p:cNvPr id="6" name="Immagine 5">
            <a:extLst>
              <a:ext uri="{FF2B5EF4-FFF2-40B4-BE49-F238E27FC236}">
                <a16:creationId xmlns:a16="http://schemas.microsoft.com/office/drawing/2014/main" id="{F4AEEA1E-4E4D-46A5-CC39-377691C054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872" y="2520146"/>
            <a:ext cx="5559382" cy="292599"/>
          </a:xfrm>
          <a:prstGeom prst="rect">
            <a:avLst/>
          </a:prstGeom>
        </p:spPr>
      </p:pic>
      <p:cxnSp>
        <p:nvCxnSpPr>
          <p:cNvPr id="8" name="Connettore 2 7">
            <a:extLst>
              <a:ext uri="{FF2B5EF4-FFF2-40B4-BE49-F238E27FC236}">
                <a16:creationId xmlns:a16="http://schemas.microsoft.com/office/drawing/2014/main" id="{729CE116-207E-74F1-2835-63EF3A87C8B5}"/>
              </a:ext>
            </a:extLst>
          </p:cNvPr>
          <p:cNvCxnSpPr>
            <a:cxnSpLocks/>
          </p:cNvCxnSpPr>
          <p:nvPr/>
        </p:nvCxnSpPr>
        <p:spPr>
          <a:xfrm flipH="1">
            <a:off x="3366993" y="2897109"/>
            <a:ext cx="878186" cy="665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80B0E2D3-8FAF-92A9-9AD6-D86953C8DC50}"/>
              </a:ext>
            </a:extLst>
          </p:cNvPr>
          <p:cNvSpPr txBox="1"/>
          <p:nvPr/>
        </p:nvSpPr>
        <p:spPr>
          <a:xfrm>
            <a:off x="898842" y="3507824"/>
            <a:ext cx="3368438" cy="646331"/>
          </a:xfrm>
          <a:prstGeom prst="rect">
            <a:avLst/>
          </a:prstGeom>
          <a:noFill/>
        </p:spPr>
        <p:txBody>
          <a:bodyPr wrap="square" rtlCol="0">
            <a:spAutoFit/>
          </a:bodyPr>
          <a:lstStyle/>
          <a:p>
            <a:pPr algn="just"/>
            <a:r>
              <a:rPr lang="it-IT" err="1"/>
              <a:t>Path</a:t>
            </a:r>
            <a:r>
              <a:rPr lang="it-IT"/>
              <a:t> dell’insieme delle risorse a cui si vuole accedere.</a:t>
            </a:r>
          </a:p>
        </p:txBody>
      </p:sp>
      <p:cxnSp>
        <p:nvCxnSpPr>
          <p:cNvPr id="12" name="Connettore 2 11">
            <a:extLst>
              <a:ext uri="{FF2B5EF4-FFF2-40B4-BE49-F238E27FC236}">
                <a16:creationId xmlns:a16="http://schemas.microsoft.com/office/drawing/2014/main" id="{79E75624-D530-6C6B-1E52-194281C44185}"/>
              </a:ext>
            </a:extLst>
          </p:cNvPr>
          <p:cNvCxnSpPr/>
          <p:nvPr/>
        </p:nvCxnSpPr>
        <p:spPr>
          <a:xfrm>
            <a:off x="6291261" y="3016510"/>
            <a:ext cx="0" cy="665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EC258C25-EA33-51B5-C668-04F6BD69146D}"/>
              </a:ext>
            </a:extLst>
          </p:cNvPr>
          <p:cNvSpPr txBox="1"/>
          <p:nvPr/>
        </p:nvSpPr>
        <p:spPr>
          <a:xfrm>
            <a:off x="5025284" y="3681546"/>
            <a:ext cx="2940869" cy="923330"/>
          </a:xfrm>
          <a:prstGeom prst="rect">
            <a:avLst/>
          </a:prstGeom>
          <a:noFill/>
        </p:spPr>
        <p:txBody>
          <a:bodyPr wrap="square" rtlCol="0">
            <a:spAutoFit/>
          </a:bodyPr>
          <a:lstStyle/>
          <a:p>
            <a:r>
              <a:rPr lang="it-IT"/>
              <a:t>Viene imposto che l’utente sia autenticato per accedere a queste risorse. </a:t>
            </a:r>
          </a:p>
        </p:txBody>
      </p:sp>
      <p:cxnSp>
        <p:nvCxnSpPr>
          <p:cNvPr id="16" name="Connettore 2 15">
            <a:extLst>
              <a:ext uri="{FF2B5EF4-FFF2-40B4-BE49-F238E27FC236}">
                <a16:creationId xmlns:a16="http://schemas.microsoft.com/office/drawing/2014/main" id="{66005A42-E991-FB15-1721-13689B64E327}"/>
              </a:ext>
            </a:extLst>
          </p:cNvPr>
          <p:cNvCxnSpPr>
            <a:cxnSpLocks/>
          </p:cNvCxnSpPr>
          <p:nvPr/>
        </p:nvCxnSpPr>
        <p:spPr>
          <a:xfrm>
            <a:off x="8239879" y="2897109"/>
            <a:ext cx="559193" cy="784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42CC9A7C-6B93-5D09-50F4-176A2D13B5E9}"/>
              </a:ext>
            </a:extLst>
          </p:cNvPr>
          <p:cNvSpPr txBox="1"/>
          <p:nvPr/>
        </p:nvSpPr>
        <p:spPr>
          <a:xfrm>
            <a:off x="8441988" y="3746626"/>
            <a:ext cx="3088577" cy="646331"/>
          </a:xfrm>
          <a:prstGeom prst="rect">
            <a:avLst/>
          </a:prstGeom>
          <a:noFill/>
        </p:spPr>
        <p:txBody>
          <a:bodyPr wrap="square" lIns="91440" tIns="45720" rIns="91440" bIns="45720" rtlCol="0" anchor="t">
            <a:spAutoFit/>
          </a:bodyPr>
          <a:lstStyle/>
          <a:p>
            <a:r>
              <a:rPr lang="it-IT"/>
              <a:t>Inclusi tutti i </a:t>
            </a:r>
            <a:r>
              <a:rPr lang="it-IT" err="1"/>
              <a:t>path</a:t>
            </a:r>
            <a:r>
              <a:rPr lang="it-IT"/>
              <a:t> derivati dal router dell’API di Votazioni.</a:t>
            </a:r>
          </a:p>
        </p:txBody>
      </p:sp>
      <p:sp>
        <p:nvSpPr>
          <p:cNvPr id="22" name="CasellaDiTesto 21">
            <a:extLst>
              <a:ext uri="{FF2B5EF4-FFF2-40B4-BE49-F238E27FC236}">
                <a16:creationId xmlns:a16="http://schemas.microsoft.com/office/drawing/2014/main" id="{B0ED8646-DDF3-1392-765C-A93A956D77E6}"/>
              </a:ext>
            </a:extLst>
          </p:cNvPr>
          <p:cNvSpPr txBox="1"/>
          <p:nvPr/>
        </p:nvSpPr>
        <p:spPr>
          <a:xfrm>
            <a:off x="1514945" y="5079096"/>
            <a:ext cx="9162107" cy="646331"/>
          </a:xfrm>
          <a:prstGeom prst="rect">
            <a:avLst/>
          </a:prstGeom>
          <a:noFill/>
        </p:spPr>
        <p:txBody>
          <a:bodyPr wrap="square" lIns="91440" tIns="45720" rIns="91440" bIns="45720" rtlCol="0" anchor="t">
            <a:spAutoFit/>
          </a:bodyPr>
          <a:lstStyle/>
          <a:p>
            <a:r>
              <a:rPr lang="it-IT"/>
              <a:t>Quando l’utente tenta di accedere alla risorsa: se è autenticato allora può accedere, altrimenti viene reindirizzato automaticamente alla pagina di Login.</a:t>
            </a:r>
          </a:p>
        </p:txBody>
      </p:sp>
    </p:spTree>
    <p:extLst>
      <p:ext uri="{BB962C8B-B14F-4D97-AF65-F5344CB8AC3E}">
        <p14:creationId xmlns:p14="http://schemas.microsoft.com/office/powerpoint/2010/main" val="2081264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06E0BDF1-3230-2F03-BEC0-FE9DC7C3C807}"/>
              </a:ext>
            </a:extLst>
          </p:cNvPr>
          <p:cNvSpPr txBox="1">
            <a:spLocks/>
          </p:cNvSpPr>
          <p:nvPr/>
        </p:nvSpPr>
        <p:spPr>
          <a:xfrm>
            <a:off x="1604255" y="597529"/>
            <a:ext cx="8983489" cy="344937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it-IT">
              <a:solidFill>
                <a:schemeClr val="tx1"/>
              </a:solidFill>
            </a:endParaRPr>
          </a:p>
        </p:txBody>
      </p:sp>
      <p:cxnSp>
        <p:nvCxnSpPr>
          <p:cNvPr id="8" name="Connettore 2 7">
            <a:extLst>
              <a:ext uri="{FF2B5EF4-FFF2-40B4-BE49-F238E27FC236}">
                <a16:creationId xmlns:a16="http://schemas.microsoft.com/office/drawing/2014/main" id="{729CE116-207E-74F1-2835-63EF3A87C8B5}"/>
              </a:ext>
            </a:extLst>
          </p:cNvPr>
          <p:cNvCxnSpPr>
            <a:cxnSpLocks/>
          </p:cNvCxnSpPr>
          <p:nvPr/>
        </p:nvCxnSpPr>
        <p:spPr>
          <a:xfrm flipH="1">
            <a:off x="3340729" y="2378470"/>
            <a:ext cx="516047" cy="67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80B0E2D3-8FAF-92A9-9AD6-D86953C8DC50}"/>
              </a:ext>
            </a:extLst>
          </p:cNvPr>
          <p:cNvSpPr txBox="1"/>
          <p:nvPr/>
        </p:nvSpPr>
        <p:spPr>
          <a:xfrm>
            <a:off x="1067760" y="3227875"/>
            <a:ext cx="3368438" cy="646331"/>
          </a:xfrm>
          <a:prstGeom prst="rect">
            <a:avLst/>
          </a:prstGeom>
          <a:noFill/>
        </p:spPr>
        <p:txBody>
          <a:bodyPr wrap="square" rtlCol="0">
            <a:spAutoFit/>
          </a:bodyPr>
          <a:lstStyle/>
          <a:p>
            <a:pPr algn="just"/>
            <a:r>
              <a:rPr lang="it-IT" err="1"/>
              <a:t>Path</a:t>
            </a:r>
            <a:r>
              <a:rPr lang="it-IT"/>
              <a:t> dell’insieme delle risorse a cui si vuole accedere.</a:t>
            </a:r>
          </a:p>
        </p:txBody>
      </p:sp>
      <p:cxnSp>
        <p:nvCxnSpPr>
          <p:cNvPr id="12" name="Connettore 2 11">
            <a:extLst>
              <a:ext uri="{FF2B5EF4-FFF2-40B4-BE49-F238E27FC236}">
                <a16:creationId xmlns:a16="http://schemas.microsoft.com/office/drawing/2014/main" id="{79E75624-D530-6C6B-1E52-194281C44185}"/>
              </a:ext>
            </a:extLst>
          </p:cNvPr>
          <p:cNvCxnSpPr/>
          <p:nvPr/>
        </p:nvCxnSpPr>
        <p:spPr>
          <a:xfrm>
            <a:off x="6192568" y="2390146"/>
            <a:ext cx="0" cy="665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EC258C25-EA33-51B5-C668-04F6BD69146D}"/>
              </a:ext>
            </a:extLst>
          </p:cNvPr>
          <p:cNvSpPr txBox="1"/>
          <p:nvPr/>
        </p:nvSpPr>
        <p:spPr>
          <a:xfrm>
            <a:off x="4863216" y="3173424"/>
            <a:ext cx="2940869" cy="1200329"/>
          </a:xfrm>
          <a:prstGeom prst="rect">
            <a:avLst/>
          </a:prstGeom>
          <a:noFill/>
        </p:spPr>
        <p:txBody>
          <a:bodyPr wrap="square" rtlCol="0">
            <a:spAutoFit/>
          </a:bodyPr>
          <a:lstStyle/>
          <a:p>
            <a:r>
              <a:rPr lang="it-IT"/>
              <a:t>Viene imposto che l’utente sia autenticato ed abbia il ruolo cliente per accedere a queste risorse. </a:t>
            </a:r>
          </a:p>
        </p:txBody>
      </p:sp>
      <p:cxnSp>
        <p:nvCxnSpPr>
          <p:cNvPr id="16" name="Connettore 2 15">
            <a:extLst>
              <a:ext uri="{FF2B5EF4-FFF2-40B4-BE49-F238E27FC236}">
                <a16:creationId xmlns:a16="http://schemas.microsoft.com/office/drawing/2014/main" id="{66005A42-E991-FB15-1721-13689B64E327}"/>
              </a:ext>
            </a:extLst>
          </p:cNvPr>
          <p:cNvCxnSpPr>
            <a:cxnSpLocks/>
          </p:cNvCxnSpPr>
          <p:nvPr/>
        </p:nvCxnSpPr>
        <p:spPr>
          <a:xfrm>
            <a:off x="8935770" y="2353086"/>
            <a:ext cx="262551" cy="763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42CC9A7C-6B93-5D09-50F4-176A2D13B5E9}"/>
              </a:ext>
            </a:extLst>
          </p:cNvPr>
          <p:cNvSpPr txBox="1"/>
          <p:nvPr/>
        </p:nvSpPr>
        <p:spPr>
          <a:xfrm>
            <a:off x="8420783" y="3295461"/>
            <a:ext cx="3088577" cy="646331"/>
          </a:xfrm>
          <a:prstGeom prst="rect">
            <a:avLst/>
          </a:prstGeom>
          <a:noFill/>
        </p:spPr>
        <p:txBody>
          <a:bodyPr wrap="square" lIns="91440" tIns="45720" rIns="91440" bIns="45720" rtlCol="0" anchor="t">
            <a:spAutoFit/>
          </a:bodyPr>
          <a:lstStyle/>
          <a:p>
            <a:r>
              <a:rPr lang="it-IT"/>
              <a:t>Inclusi tutti i </a:t>
            </a:r>
            <a:r>
              <a:rPr lang="it-IT" err="1"/>
              <a:t>path</a:t>
            </a:r>
            <a:r>
              <a:rPr lang="it-IT"/>
              <a:t> derivati dal router dell’API di Cliente.</a:t>
            </a:r>
          </a:p>
        </p:txBody>
      </p:sp>
      <p:sp>
        <p:nvSpPr>
          <p:cNvPr id="21" name="Segnaposto contenuto 2">
            <a:extLst>
              <a:ext uri="{FF2B5EF4-FFF2-40B4-BE49-F238E27FC236}">
                <a16:creationId xmlns:a16="http://schemas.microsoft.com/office/drawing/2014/main" id="{D6DC7EA8-FF6F-E323-2BCD-532A14A6806C}"/>
              </a:ext>
            </a:extLst>
          </p:cNvPr>
          <p:cNvSpPr txBox="1">
            <a:spLocks/>
          </p:cNvSpPr>
          <p:nvPr/>
        </p:nvSpPr>
        <p:spPr>
          <a:xfrm>
            <a:off x="1057794" y="780889"/>
            <a:ext cx="10255028" cy="1077362"/>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it-IT">
                <a:solidFill>
                  <a:schemeClr val="tx1"/>
                </a:solidFill>
              </a:rPr>
              <a:t>Il metodo </a:t>
            </a:r>
            <a:r>
              <a:rPr lang="it-IT" i="1" err="1">
                <a:solidFill>
                  <a:schemeClr val="tx1"/>
                </a:solidFill>
              </a:rPr>
              <a:t>protect</a:t>
            </a:r>
            <a:r>
              <a:rPr lang="it-IT" i="1">
                <a:solidFill>
                  <a:schemeClr val="tx1"/>
                </a:solidFill>
              </a:rPr>
              <a:t>()</a:t>
            </a:r>
            <a:r>
              <a:rPr lang="it-IT">
                <a:solidFill>
                  <a:schemeClr val="tx1"/>
                </a:solidFill>
              </a:rPr>
              <a:t> senza argomenti prevede la sola autenticazione dell’utente. Per indicare l’appartenenza dell’utente ad un ruolo basta includere il ruolo:</a:t>
            </a:r>
          </a:p>
        </p:txBody>
      </p:sp>
      <p:pic>
        <p:nvPicPr>
          <p:cNvPr id="5" name="Immagine 4">
            <a:extLst>
              <a:ext uri="{FF2B5EF4-FFF2-40B4-BE49-F238E27FC236}">
                <a16:creationId xmlns:a16="http://schemas.microsoft.com/office/drawing/2014/main" id="{AD72BBB8-4F54-2F33-A69A-D0F243C80857}"/>
              </a:ext>
            </a:extLst>
          </p:cNvPr>
          <p:cNvPicPr>
            <a:picLocks noChangeAspect="1"/>
          </p:cNvPicPr>
          <p:nvPr/>
        </p:nvPicPr>
        <p:blipFill>
          <a:blip r:embed="rId2"/>
          <a:stretch>
            <a:fillRect/>
          </a:stretch>
        </p:blipFill>
        <p:spPr>
          <a:xfrm>
            <a:off x="2498482" y="1994512"/>
            <a:ext cx="7031285" cy="277392"/>
          </a:xfrm>
          <a:prstGeom prst="rect">
            <a:avLst/>
          </a:prstGeom>
          <a:ln>
            <a:noFill/>
          </a:ln>
          <a:effectLst>
            <a:outerShdw blurRad="292100" dist="139700" dir="2700000" algn="tl" rotWithShape="0">
              <a:srgbClr val="333333">
                <a:alpha val="65000"/>
              </a:srgbClr>
            </a:outerShdw>
          </a:effectLst>
        </p:spPr>
      </p:pic>
      <p:sp>
        <p:nvSpPr>
          <p:cNvPr id="11" name="CasellaDiTesto 10">
            <a:extLst>
              <a:ext uri="{FF2B5EF4-FFF2-40B4-BE49-F238E27FC236}">
                <a16:creationId xmlns:a16="http://schemas.microsoft.com/office/drawing/2014/main" id="{B14EB708-37FF-9871-93EF-F115AB9A55C2}"/>
              </a:ext>
            </a:extLst>
          </p:cNvPr>
          <p:cNvSpPr txBox="1"/>
          <p:nvPr/>
        </p:nvSpPr>
        <p:spPr>
          <a:xfrm>
            <a:off x="1105418" y="5070456"/>
            <a:ext cx="10159780" cy="923330"/>
          </a:xfrm>
          <a:prstGeom prst="rect">
            <a:avLst/>
          </a:prstGeom>
          <a:noFill/>
        </p:spPr>
        <p:txBody>
          <a:bodyPr wrap="square" rtlCol="0">
            <a:spAutoFit/>
          </a:bodyPr>
          <a:lstStyle/>
          <a:p>
            <a:r>
              <a:rPr lang="it-IT"/>
              <a:t>Quando l’utente tenta di accedere alla risorsa: se è autenticato ed autorizzato allora può accedere, se non è autenticato allora viene reindirizzato automaticamente alla pagina di Login, mentre se non ha i permessi viene mostrato un messaggio di errore.</a:t>
            </a:r>
          </a:p>
        </p:txBody>
      </p:sp>
    </p:spTree>
    <p:extLst>
      <p:ext uri="{BB962C8B-B14F-4D97-AF65-F5344CB8AC3E}">
        <p14:creationId xmlns:p14="http://schemas.microsoft.com/office/powerpoint/2010/main" val="442665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magine 19">
            <a:extLst>
              <a:ext uri="{FF2B5EF4-FFF2-40B4-BE49-F238E27FC236}">
                <a16:creationId xmlns:a16="http://schemas.microsoft.com/office/drawing/2014/main" id="{99EB53E3-F0CA-3A45-71C6-24FAA9789F55}"/>
              </a:ext>
            </a:extLst>
          </p:cNvPr>
          <p:cNvPicPr>
            <a:picLocks noChangeAspect="1"/>
          </p:cNvPicPr>
          <p:nvPr/>
        </p:nvPicPr>
        <p:blipFill>
          <a:blip r:embed="rId2"/>
          <a:stretch>
            <a:fillRect/>
          </a:stretch>
        </p:blipFill>
        <p:spPr>
          <a:xfrm>
            <a:off x="6053749" y="4457125"/>
            <a:ext cx="5476875" cy="1876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Segnaposto contenuto 2">
            <a:extLst>
              <a:ext uri="{FF2B5EF4-FFF2-40B4-BE49-F238E27FC236}">
                <a16:creationId xmlns:a16="http://schemas.microsoft.com/office/drawing/2014/main" id="{06E0BDF1-3230-2F03-BEC0-FE9DC7C3C807}"/>
              </a:ext>
            </a:extLst>
          </p:cNvPr>
          <p:cNvSpPr txBox="1">
            <a:spLocks/>
          </p:cNvSpPr>
          <p:nvPr/>
        </p:nvSpPr>
        <p:spPr>
          <a:xfrm>
            <a:off x="1604255" y="597529"/>
            <a:ext cx="8983489" cy="344937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it-IT">
              <a:solidFill>
                <a:schemeClr val="tx1"/>
              </a:solidFill>
            </a:endParaRPr>
          </a:p>
        </p:txBody>
      </p:sp>
      <p:cxnSp>
        <p:nvCxnSpPr>
          <p:cNvPr id="8" name="Connettore 2 7">
            <a:extLst>
              <a:ext uri="{FF2B5EF4-FFF2-40B4-BE49-F238E27FC236}">
                <a16:creationId xmlns:a16="http://schemas.microsoft.com/office/drawing/2014/main" id="{729CE116-207E-74F1-2835-63EF3A87C8B5}"/>
              </a:ext>
            </a:extLst>
          </p:cNvPr>
          <p:cNvCxnSpPr>
            <a:cxnSpLocks/>
          </p:cNvCxnSpPr>
          <p:nvPr/>
        </p:nvCxnSpPr>
        <p:spPr>
          <a:xfrm>
            <a:off x="2652665" y="2223559"/>
            <a:ext cx="0" cy="718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80B0E2D3-8FAF-92A9-9AD6-D86953C8DC50}"/>
              </a:ext>
            </a:extLst>
          </p:cNvPr>
          <p:cNvSpPr txBox="1"/>
          <p:nvPr/>
        </p:nvSpPr>
        <p:spPr>
          <a:xfrm>
            <a:off x="319313" y="2995400"/>
            <a:ext cx="4004328" cy="923330"/>
          </a:xfrm>
          <a:prstGeom prst="rect">
            <a:avLst/>
          </a:prstGeom>
          <a:noFill/>
        </p:spPr>
        <p:txBody>
          <a:bodyPr wrap="square" rtlCol="0">
            <a:spAutoFit/>
          </a:bodyPr>
          <a:lstStyle/>
          <a:p>
            <a:r>
              <a:rPr lang="it-IT" dirty="0" err="1"/>
              <a:t>Path</a:t>
            </a:r>
            <a:r>
              <a:rPr lang="it-IT" dirty="0"/>
              <a:t> della risorsa a cui si vuole accedere</a:t>
            </a:r>
          </a:p>
          <a:p>
            <a:pPr algn="just"/>
            <a:r>
              <a:rPr lang="it-IT" dirty="0"/>
              <a:t>GET ‘/fornitori/api/</a:t>
            </a:r>
            <a:r>
              <a:rPr lang="it-IT" dirty="0" err="1"/>
              <a:t>get_profilo</a:t>
            </a:r>
            <a:r>
              <a:rPr lang="it-IT" dirty="0"/>
              <a:t>/id’</a:t>
            </a:r>
          </a:p>
        </p:txBody>
      </p:sp>
      <p:cxnSp>
        <p:nvCxnSpPr>
          <p:cNvPr id="12" name="Connettore 2 11">
            <a:extLst>
              <a:ext uri="{FF2B5EF4-FFF2-40B4-BE49-F238E27FC236}">
                <a16:creationId xmlns:a16="http://schemas.microsoft.com/office/drawing/2014/main" id="{79E75624-D530-6C6B-1E52-194281C44185}"/>
              </a:ext>
            </a:extLst>
          </p:cNvPr>
          <p:cNvCxnSpPr>
            <a:cxnSpLocks/>
          </p:cNvCxnSpPr>
          <p:nvPr/>
        </p:nvCxnSpPr>
        <p:spPr>
          <a:xfrm>
            <a:off x="5658416" y="2274725"/>
            <a:ext cx="0" cy="666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EC258C25-EA33-51B5-C668-04F6BD69146D}"/>
              </a:ext>
            </a:extLst>
          </p:cNvPr>
          <p:cNvSpPr txBox="1"/>
          <p:nvPr/>
        </p:nvSpPr>
        <p:spPr>
          <a:xfrm>
            <a:off x="4323641" y="2912845"/>
            <a:ext cx="2940869" cy="1200329"/>
          </a:xfrm>
          <a:prstGeom prst="rect">
            <a:avLst/>
          </a:prstGeom>
          <a:noFill/>
        </p:spPr>
        <p:txBody>
          <a:bodyPr wrap="square" rtlCol="0">
            <a:spAutoFit/>
          </a:bodyPr>
          <a:lstStyle/>
          <a:p>
            <a:pPr algn="just"/>
            <a:r>
              <a:rPr lang="it-IT"/>
              <a:t>Viene imposto che l’utente sia autenticato ed abbia il ruolo fornitore per accedere a queste risorse. </a:t>
            </a:r>
          </a:p>
        </p:txBody>
      </p:sp>
      <p:cxnSp>
        <p:nvCxnSpPr>
          <p:cNvPr id="16" name="Connettore 2 15">
            <a:extLst>
              <a:ext uri="{FF2B5EF4-FFF2-40B4-BE49-F238E27FC236}">
                <a16:creationId xmlns:a16="http://schemas.microsoft.com/office/drawing/2014/main" id="{66005A42-E991-FB15-1721-13689B64E327}"/>
              </a:ext>
            </a:extLst>
          </p:cNvPr>
          <p:cNvCxnSpPr>
            <a:cxnSpLocks/>
          </p:cNvCxnSpPr>
          <p:nvPr/>
        </p:nvCxnSpPr>
        <p:spPr>
          <a:xfrm>
            <a:off x="10212309" y="2223559"/>
            <a:ext cx="0" cy="802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42CC9A7C-6B93-5D09-50F4-176A2D13B5E9}"/>
              </a:ext>
            </a:extLst>
          </p:cNvPr>
          <p:cNvSpPr txBox="1"/>
          <p:nvPr/>
        </p:nvSpPr>
        <p:spPr>
          <a:xfrm>
            <a:off x="9043455" y="3063385"/>
            <a:ext cx="3088577" cy="646331"/>
          </a:xfrm>
          <a:prstGeom prst="rect">
            <a:avLst/>
          </a:prstGeom>
          <a:noFill/>
        </p:spPr>
        <p:txBody>
          <a:bodyPr wrap="square" lIns="91440" tIns="45720" rIns="91440" bIns="45720" rtlCol="0" anchor="t">
            <a:spAutoFit/>
          </a:bodyPr>
          <a:lstStyle/>
          <a:p>
            <a:r>
              <a:rPr lang="it-IT" dirty="0"/>
              <a:t>Metodo da richiamare del router dell’API di Cliente.</a:t>
            </a:r>
          </a:p>
        </p:txBody>
      </p:sp>
      <p:sp>
        <p:nvSpPr>
          <p:cNvPr id="21" name="Segnaposto contenuto 2">
            <a:extLst>
              <a:ext uri="{FF2B5EF4-FFF2-40B4-BE49-F238E27FC236}">
                <a16:creationId xmlns:a16="http://schemas.microsoft.com/office/drawing/2014/main" id="{D6DC7EA8-FF6F-E323-2BCD-532A14A6806C}"/>
              </a:ext>
            </a:extLst>
          </p:cNvPr>
          <p:cNvSpPr txBox="1">
            <a:spLocks/>
          </p:cNvSpPr>
          <p:nvPr/>
        </p:nvSpPr>
        <p:spPr>
          <a:xfrm>
            <a:off x="1176008" y="781059"/>
            <a:ext cx="10354616" cy="1077362"/>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it-IT">
                <a:solidFill>
                  <a:schemeClr val="tx1"/>
                </a:solidFill>
              </a:rPr>
              <a:t>Per garantire una grana più fine nei controlli si può utilizzare il metodo </a:t>
            </a:r>
            <a:r>
              <a:rPr lang="it-IT" i="1" err="1">
                <a:solidFill>
                  <a:schemeClr val="tx1"/>
                </a:solidFill>
              </a:rPr>
              <a:t>protect</a:t>
            </a:r>
            <a:r>
              <a:rPr lang="it-IT" i="1">
                <a:solidFill>
                  <a:schemeClr val="tx1"/>
                </a:solidFill>
              </a:rPr>
              <a:t>() </a:t>
            </a:r>
            <a:r>
              <a:rPr lang="it-IT">
                <a:solidFill>
                  <a:schemeClr val="tx1"/>
                </a:solidFill>
              </a:rPr>
              <a:t>sulle singole risorse aggiungendo dei controlli custom:</a:t>
            </a:r>
          </a:p>
        </p:txBody>
      </p:sp>
      <p:pic>
        <p:nvPicPr>
          <p:cNvPr id="4" name="Immagine 3">
            <a:extLst>
              <a:ext uri="{FF2B5EF4-FFF2-40B4-BE49-F238E27FC236}">
                <a16:creationId xmlns:a16="http://schemas.microsoft.com/office/drawing/2014/main" id="{6C0970E4-A752-D767-7524-0009EB7EA303}"/>
              </a:ext>
            </a:extLst>
          </p:cNvPr>
          <p:cNvPicPr>
            <a:picLocks noChangeAspect="1"/>
          </p:cNvPicPr>
          <p:nvPr/>
        </p:nvPicPr>
        <p:blipFill>
          <a:blip r:embed="rId3"/>
          <a:stretch>
            <a:fillRect/>
          </a:stretch>
        </p:blipFill>
        <p:spPr>
          <a:xfrm>
            <a:off x="1313270" y="1938375"/>
            <a:ext cx="9744075" cy="247650"/>
          </a:xfrm>
          <a:prstGeom prst="rect">
            <a:avLst/>
          </a:prstGeom>
          <a:ln>
            <a:noFill/>
          </a:ln>
          <a:effectLst>
            <a:outerShdw blurRad="292100" dist="139700" dir="2700000" algn="tl" rotWithShape="0">
              <a:srgbClr val="333333">
                <a:alpha val="65000"/>
              </a:srgbClr>
            </a:outerShdw>
          </a:effectLst>
        </p:spPr>
      </p:pic>
      <p:cxnSp>
        <p:nvCxnSpPr>
          <p:cNvPr id="13" name="Connettore 2 12">
            <a:extLst>
              <a:ext uri="{FF2B5EF4-FFF2-40B4-BE49-F238E27FC236}">
                <a16:creationId xmlns:a16="http://schemas.microsoft.com/office/drawing/2014/main" id="{6F1AA6BF-4602-7A38-277B-0754378F68E7}"/>
              </a:ext>
            </a:extLst>
          </p:cNvPr>
          <p:cNvCxnSpPr>
            <a:cxnSpLocks/>
          </p:cNvCxnSpPr>
          <p:nvPr/>
        </p:nvCxnSpPr>
        <p:spPr>
          <a:xfrm flipH="1">
            <a:off x="1950613" y="2230407"/>
            <a:ext cx="1" cy="728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09CBEA2F-DBE1-8EAF-C143-422B03E98F73}"/>
              </a:ext>
            </a:extLst>
          </p:cNvPr>
          <p:cNvCxnSpPr>
            <a:cxnSpLocks/>
          </p:cNvCxnSpPr>
          <p:nvPr/>
        </p:nvCxnSpPr>
        <p:spPr>
          <a:xfrm>
            <a:off x="8066638" y="2265979"/>
            <a:ext cx="0" cy="1964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2ABB44A7-980A-DA9E-0AFE-058EB6755EBF}"/>
              </a:ext>
            </a:extLst>
          </p:cNvPr>
          <p:cNvSpPr txBox="1"/>
          <p:nvPr/>
        </p:nvSpPr>
        <p:spPr>
          <a:xfrm>
            <a:off x="561315" y="4814731"/>
            <a:ext cx="5097101" cy="1200329"/>
          </a:xfrm>
          <a:prstGeom prst="rect">
            <a:avLst/>
          </a:prstGeom>
          <a:noFill/>
        </p:spPr>
        <p:txBody>
          <a:bodyPr wrap="square" rtlCol="0">
            <a:spAutoFit/>
          </a:bodyPr>
          <a:lstStyle/>
          <a:p>
            <a:pPr algn="just"/>
            <a:r>
              <a:rPr lang="it-IT"/>
              <a:t>Custom check per stabilire se l’utente fornitore sta  provando ad accedere al suo profilo oppure al profilo di un altro fornitore (</a:t>
            </a:r>
            <a:r>
              <a:rPr lang="it-IT" b="1" i="1"/>
              <a:t>Confidenzialità della risorsa</a:t>
            </a:r>
            <a:r>
              <a:rPr lang="it-IT"/>
              <a:t>).</a:t>
            </a:r>
          </a:p>
        </p:txBody>
      </p:sp>
    </p:spTree>
    <p:extLst>
      <p:ext uri="{BB962C8B-B14F-4D97-AF65-F5344CB8AC3E}">
        <p14:creationId xmlns:p14="http://schemas.microsoft.com/office/powerpoint/2010/main" val="60688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BA18D7D1-FB0B-D1C4-AA95-3E54AFE24F25}"/>
              </a:ext>
            </a:extLst>
          </p:cNvPr>
          <p:cNvSpPr txBox="1">
            <a:spLocks/>
          </p:cNvSpPr>
          <p:nvPr/>
        </p:nvSpPr>
        <p:spPr>
          <a:xfrm>
            <a:off x="1448093" y="221163"/>
            <a:ext cx="9636632" cy="87388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it-IT" dirty="0">
                <a:solidFill>
                  <a:schemeClr val="tx1"/>
                </a:solidFill>
              </a:rPr>
              <a:t>Per accedere alle informazioni dell’utente a partire dal </a:t>
            </a:r>
            <a:r>
              <a:rPr lang="it-IT" i="1" dirty="0" err="1">
                <a:solidFill>
                  <a:schemeClr val="tx1"/>
                </a:solidFill>
              </a:rPr>
              <a:t>Json</a:t>
            </a:r>
            <a:r>
              <a:rPr lang="it-IT" i="1" dirty="0">
                <a:solidFill>
                  <a:schemeClr val="tx1"/>
                </a:solidFill>
              </a:rPr>
              <a:t> Web Token </a:t>
            </a:r>
            <a:r>
              <a:rPr lang="it-IT" dirty="0">
                <a:solidFill>
                  <a:schemeClr val="tx1"/>
                </a:solidFill>
              </a:rPr>
              <a:t>(JWT) si utilizzano i metodi forniti da </a:t>
            </a:r>
            <a:r>
              <a:rPr lang="it-IT" i="1" dirty="0" err="1">
                <a:solidFill>
                  <a:schemeClr val="tx1"/>
                </a:solidFill>
              </a:rPr>
              <a:t>keycloak-connect</a:t>
            </a:r>
            <a:r>
              <a:rPr lang="it-IT" dirty="0">
                <a:solidFill>
                  <a:schemeClr val="tx1"/>
                </a:solidFill>
              </a:rPr>
              <a:t> relativi al messaggio di richiesta </a:t>
            </a:r>
            <a:r>
              <a:rPr lang="it-IT" i="1" dirty="0" err="1">
                <a:solidFill>
                  <a:schemeClr val="tx1"/>
                </a:solidFill>
              </a:rPr>
              <a:t>req</a:t>
            </a:r>
            <a:r>
              <a:rPr lang="it-IT" dirty="0">
                <a:solidFill>
                  <a:schemeClr val="tx1"/>
                </a:solidFill>
              </a:rPr>
              <a:t>.</a:t>
            </a:r>
          </a:p>
        </p:txBody>
      </p:sp>
      <p:pic>
        <p:nvPicPr>
          <p:cNvPr id="3" name="Immagine 2" descr="Immagine che contiene testo&#10;&#10;Descrizione generata automaticamente">
            <a:extLst>
              <a:ext uri="{FF2B5EF4-FFF2-40B4-BE49-F238E27FC236}">
                <a16:creationId xmlns:a16="http://schemas.microsoft.com/office/drawing/2014/main" id="{2EBFD6B9-6EF0-308B-216B-4523BE29FF2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8780"/>
          <a:stretch/>
        </p:blipFill>
        <p:spPr bwMode="auto">
          <a:xfrm>
            <a:off x="214072" y="1003863"/>
            <a:ext cx="6328616" cy="5691573"/>
          </a:xfrm>
          <a:prstGeom prst="rect">
            <a:avLst/>
          </a:prstGeom>
          <a:noFill/>
          <a:ln>
            <a:noFill/>
          </a:ln>
        </p:spPr>
      </p:pic>
      <p:pic>
        <p:nvPicPr>
          <p:cNvPr id="4" name="Immagine 3">
            <a:extLst>
              <a:ext uri="{FF2B5EF4-FFF2-40B4-BE49-F238E27FC236}">
                <a16:creationId xmlns:a16="http://schemas.microsoft.com/office/drawing/2014/main" id="{EFF6EEB7-0AED-C18C-ADAD-ED13EDDCD4D2}"/>
              </a:ext>
            </a:extLst>
          </p:cNvPr>
          <p:cNvPicPr>
            <a:picLocks noChangeAspect="1"/>
          </p:cNvPicPr>
          <p:nvPr/>
        </p:nvPicPr>
        <p:blipFill rotWithShape="1">
          <a:blip r:embed="rId3"/>
          <a:srcRect l="10571" t="9691" r="34232" b="78376"/>
          <a:stretch/>
        </p:blipFill>
        <p:spPr>
          <a:xfrm>
            <a:off x="7561921" y="3062985"/>
            <a:ext cx="3023119" cy="223934"/>
          </a:xfrm>
          <a:prstGeom prst="rect">
            <a:avLst/>
          </a:prstGeom>
          <a:ln>
            <a:noFill/>
          </a:ln>
          <a:effectLst>
            <a:outerShdw blurRad="292100" dist="139700" dir="2700000" algn="tl" rotWithShape="0">
              <a:srgbClr val="333333">
                <a:alpha val="65000"/>
              </a:srgbClr>
            </a:outerShdw>
          </a:effectLst>
        </p:spPr>
      </p:pic>
      <p:sp>
        <p:nvSpPr>
          <p:cNvPr id="5" name="CasellaDiTesto 4">
            <a:extLst>
              <a:ext uri="{FF2B5EF4-FFF2-40B4-BE49-F238E27FC236}">
                <a16:creationId xmlns:a16="http://schemas.microsoft.com/office/drawing/2014/main" id="{239F4B2B-003F-4C41-31B0-6C440325FA78}"/>
              </a:ext>
            </a:extLst>
          </p:cNvPr>
          <p:cNvSpPr txBox="1"/>
          <p:nvPr/>
        </p:nvSpPr>
        <p:spPr>
          <a:xfrm>
            <a:off x="6951041" y="2676527"/>
            <a:ext cx="4244880" cy="369332"/>
          </a:xfrm>
          <a:prstGeom prst="rect">
            <a:avLst/>
          </a:prstGeom>
          <a:noFill/>
        </p:spPr>
        <p:txBody>
          <a:bodyPr wrap="none" rtlCol="0">
            <a:spAutoFit/>
          </a:bodyPr>
          <a:lstStyle/>
          <a:p>
            <a:r>
              <a:rPr lang="it-IT"/>
              <a:t>Ad esempio per accedere all’ID dell’utente:</a:t>
            </a:r>
          </a:p>
        </p:txBody>
      </p:sp>
      <p:cxnSp>
        <p:nvCxnSpPr>
          <p:cNvPr id="7" name="Connettore 2 6">
            <a:extLst>
              <a:ext uri="{FF2B5EF4-FFF2-40B4-BE49-F238E27FC236}">
                <a16:creationId xmlns:a16="http://schemas.microsoft.com/office/drawing/2014/main" id="{1F33942A-7E9D-7292-307B-EAD53A974112}"/>
              </a:ext>
            </a:extLst>
          </p:cNvPr>
          <p:cNvCxnSpPr>
            <a:cxnSpLocks/>
          </p:cNvCxnSpPr>
          <p:nvPr/>
        </p:nvCxnSpPr>
        <p:spPr>
          <a:xfrm flipV="1">
            <a:off x="5772934" y="3190941"/>
            <a:ext cx="1658347" cy="95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2BE307F8-BAF3-964E-3F68-B3628BC460A3}"/>
              </a:ext>
            </a:extLst>
          </p:cNvPr>
          <p:cNvSpPr txBox="1"/>
          <p:nvPr/>
        </p:nvSpPr>
        <p:spPr>
          <a:xfrm>
            <a:off x="7431281" y="4467225"/>
            <a:ext cx="2979598" cy="369332"/>
          </a:xfrm>
          <a:prstGeom prst="rect">
            <a:avLst/>
          </a:prstGeom>
          <a:noFill/>
        </p:spPr>
        <p:txBody>
          <a:bodyPr wrap="none" rtlCol="0">
            <a:spAutoFit/>
          </a:bodyPr>
          <a:lstStyle/>
          <a:p>
            <a:r>
              <a:rPr lang="it-IT"/>
              <a:t>Per accedere alla lista di ruoli:</a:t>
            </a:r>
          </a:p>
        </p:txBody>
      </p:sp>
      <p:pic>
        <p:nvPicPr>
          <p:cNvPr id="12" name="Immagine 11">
            <a:extLst>
              <a:ext uri="{FF2B5EF4-FFF2-40B4-BE49-F238E27FC236}">
                <a16:creationId xmlns:a16="http://schemas.microsoft.com/office/drawing/2014/main" id="{76DBCA07-D68B-D7C7-C8BB-DC12A2036EB7}"/>
              </a:ext>
            </a:extLst>
          </p:cNvPr>
          <p:cNvPicPr>
            <a:picLocks noChangeAspect="1"/>
          </p:cNvPicPr>
          <p:nvPr/>
        </p:nvPicPr>
        <p:blipFill>
          <a:blip r:embed="rId4"/>
          <a:stretch>
            <a:fillRect/>
          </a:stretch>
        </p:blipFill>
        <p:spPr>
          <a:xfrm>
            <a:off x="6798641" y="4965650"/>
            <a:ext cx="4143375" cy="180975"/>
          </a:xfrm>
          <a:prstGeom prst="rect">
            <a:avLst/>
          </a:prstGeom>
          <a:ln>
            <a:noFill/>
          </a:ln>
          <a:effectLst>
            <a:outerShdw blurRad="292100" dist="139700" dir="2700000" algn="tl" rotWithShape="0">
              <a:srgbClr val="333333">
                <a:alpha val="65000"/>
              </a:srgbClr>
            </a:outerShdw>
          </a:effectLst>
        </p:spPr>
      </p:pic>
      <p:cxnSp>
        <p:nvCxnSpPr>
          <p:cNvPr id="14" name="Connettore 2 13">
            <a:extLst>
              <a:ext uri="{FF2B5EF4-FFF2-40B4-BE49-F238E27FC236}">
                <a16:creationId xmlns:a16="http://schemas.microsoft.com/office/drawing/2014/main" id="{B217957E-A67C-83D8-B15D-28AD25BB3E48}"/>
              </a:ext>
            </a:extLst>
          </p:cNvPr>
          <p:cNvCxnSpPr/>
          <p:nvPr/>
        </p:nvCxnSpPr>
        <p:spPr>
          <a:xfrm>
            <a:off x="5042051" y="4321780"/>
            <a:ext cx="1654024" cy="722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9926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olo 12">
            <a:extLst>
              <a:ext uri="{FF2B5EF4-FFF2-40B4-BE49-F238E27FC236}">
                <a16:creationId xmlns:a16="http://schemas.microsoft.com/office/drawing/2014/main" id="{8C44A459-D980-AC7A-8CD1-9F5EB56282E1}"/>
              </a:ext>
            </a:extLst>
          </p:cNvPr>
          <p:cNvSpPr>
            <a:spLocks noGrp="1"/>
          </p:cNvSpPr>
          <p:nvPr>
            <p:ph type="title" idx="4294967295"/>
          </p:nvPr>
        </p:nvSpPr>
        <p:spPr>
          <a:xfrm>
            <a:off x="1807207" y="629443"/>
            <a:ext cx="3415189" cy="1255713"/>
          </a:xfrm>
        </p:spPr>
        <p:txBody>
          <a:bodyPr vert="horz" lIns="91440" tIns="45720" rIns="91440" bIns="45720" rtlCol="0" anchor="ctr">
            <a:normAutofit/>
          </a:bodyPr>
          <a:lstStyle/>
          <a:p>
            <a:r>
              <a:rPr lang="en-US" err="1">
                <a:solidFill>
                  <a:schemeClr val="tx1"/>
                </a:solidFill>
              </a:rPr>
              <a:t>Registrazione</a:t>
            </a:r>
            <a:endParaRPr lang="en-US">
              <a:solidFill>
                <a:schemeClr val="tx1"/>
              </a:solidFill>
            </a:endParaRPr>
          </a:p>
        </p:txBody>
      </p:sp>
      <p:pic>
        <p:nvPicPr>
          <p:cNvPr id="2" name="Immagine 1" descr="Immagine che contiene testo, elettronico, screenshot, schermo&#10;&#10;Descrizione generata automaticamente">
            <a:extLst>
              <a:ext uri="{FF2B5EF4-FFF2-40B4-BE49-F238E27FC236}">
                <a16:creationId xmlns:a16="http://schemas.microsoft.com/office/drawing/2014/main" id="{08614CC1-03A0-ED01-6F93-22DB84AF83F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122" r="30009" b="1"/>
          <a:stretch/>
        </p:blipFill>
        <p:spPr bwMode="auto">
          <a:xfrm>
            <a:off x="7204364" y="32852"/>
            <a:ext cx="4814279" cy="6792296"/>
          </a:xfrm>
          <a:prstGeom prst="rect">
            <a:avLst/>
          </a:prstGeom>
          <a:noFill/>
          <a:extLst>
            <a:ext uri="{53640926-AAD7-44D8-BBD7-CCE9431645EC}">
              <a14:shadowObscured xmlns:a14="http://schemas.microsoft.com/office/drawing/2010/main"/>
            </a:ext>
          </a:extLst>
        </p:spPr>
      </p:pic>
      <p:sp>
        <p:nvSpPr>
          <p:cNvPr id="4" name="Segnaposto contenuto 2">
            <a:extLst>
              <a:ext uri="{FF2B5EF4-FFF2-40B4-BE49-F238E27FC236}">
                <a16:creationId xmlns:a16="http://schemas.microsoft.com/office/drawing/2014/main" id="{042F6DB9-7B56-89F3-4B03-12557C35AD79}"/>
              </a:ext>
            </a:extLst>
          </p:cNvPr>
          <p:cNvSpPr txBox="1">
            <a:spLocks/>
          </p:cNvSpPr>
          <p:nvPr/>
        </p:nvSpPr>
        <p:spPr>
          <a:xfrm>
            <a:off x="948492" y="1139048"/>
            <a:ext cx="6052384" cy="1077362"/>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it-IT">
              <a:solidFill>
                <a:schemeClr val="tx1"/>
              </a:solidFill>
            </a:endParaRPr>
          </a:p>
        </p:txBody>
      </p:sp>
      <p:graphicFrame>
        <p:nvGraphicFramePr>
          <p:cNvPr id="58" name="Segnaposto contenuto 2">
            <a:extLst>
              <a:ext uri="{FF2B5EF4-FFF2-40B4-BE49-F238E27FC236}">
                <a16:creationId xmlns:a16="http://schemas.microsoft.com/office/drawing/2014/main" id="{EF890CD8-6EB9-C6E9-FB0D-B7EBA51E7D60}"/>
              </a:ext>
            </a:extLst>
          </p:cNvPr>
          <p:cNvGraphicFramePr/>
          <p:nvPr>
            <p:extLst>
              <p:ext uri="{D42A27DB-BD31-4B8C-83A1-F6EECF244321}">
                <p14:modId xmlns:p14="http://schemas.microsoft.com/office/powerpoint/2010/main" val="1696189814"/>
              </p:ext>
            </p:extLst>
          </p:nvPr>
        </p:nvGraphicFramePr>
        <p:xfrm>
          <a:off x="289249" y="2105025"/>
          <a:ext cx="6711628" cy="3495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140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a:extLst>
              <a:ext uri="{FF2B5EF4-FFF2-40B4-BE49-F238E27FC236}">
                <a16:creationId xmlns:a16="http://schemas.microsoft.com/office/drawing/2014/main" id="{8C44A459-D980-AC7A-8CD1-9F5EB56282E1}"/>
              </a:ext>
            </a:extLst>
          </p:cNvPr>
          <p:cNvSpPr>
            <a:spLocks noGrp="1"/>
          </p:cNvSpPr>
          <p:nvPr>
            <p:ph type="title" idx="4294967295"/>
          </p:nvPr>
        </p:nvSpPr>
        <p:spPr>
          <a:xfrm>
            <a:off x="1492882" y="960697"/>
            <a:ext cx="4603118" cy="1255713"/>
          </a:xfrm>
        </p:spPr>
        <p:txBody>
          <a:bodyPr vert="horz" lIns="91440" tIns="45720" rIns="91440" bIns="45720" rtlCol="0" anchor="ctr">
            <a:normAutofit/>
          </a:bodyPr>
          <a:lstStyle/>
          <a:p>
            <a:r>
              <a:rPr lang="en-US" err="1">
                <a:solidFill>
                  <a:schemeClr val="tx1"/>
                </a:solidFill>
              </a:rPr>
              <a:t>Conferma</a:t>
            </a:r>
            <a:r>
              <a:rPr lang="en-US">
                <a:solidFill>
                  <a:schemeClr val="tx1"/>
                </a:solidFill>
              </a:rPr>
              <a:t> </a:t>
            </a:r>
            <a:r>
              <a:rPr lang="en-US" err="1">
                <a:solidFill>
                  <a:schemeClr val="tx1"/>
                </a:solidFill>
              </a:rPr>
              <a:t>registrazione</a:t>
            </a:r>
            <a:endParaRPr lang="en-US">
              <a:solidFill>
                <a:schemeClr val="tx1"/>
              </a:solidFill>
            </a:endParaRPr>
          </a:p>
        </p:txBody>
      </p:sp>
      <p:sp>
        <p:nvSpPr>
          <p:cNvPr id="4" name="Segnaposto contenuto 2">
            <a:extLst>
              <a:ext uri="{FF2B5EF4-FFF2-40B4-BE49-F238E27FC236}">
                <a16:creationId xmlns:a16="http://schemas.microsoft.com/office/drawing/2014/main" id="{042F6DB9-7B56-89F3-4B03-12557C35AD79}"/>
              </a:ext>
            </a:extLst>
          </p:cNvPr>
          <p:cNvSpPr txBox="1">
            <a:spLocks/>
          </p:cNvSpPr>
          <p:nvPr/>
        </p:nvSpPr>
        <p:spPr>
          <a:xfrm>
            <a:off x="948492" y="1139048"/>
            <a:ext cx="6052384" cy="1077362"/>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it-IT">
              <a:solidFill>
                <a:schemeClr val="tx1"/>
              </a:solidFill>
            </a:endParaRPr>
          </a:p>
        </p:txBody>
      </p:sp>
      <p:pic>
        <p:nvPicPr>
          <p:cNvPr id="3" name="Immagine 2">
            <a:extLst>
              <a:ext uri="{FF2B5EF4-FFF2-40B4-BE49-F238E27FC236}">
                <a16:creationId xmlns:a16="http://schemas.microsoft.com/office/drawing/2014/main" id="{674DE59B-D4EE-ADA6-5FA5-4DDD26EA0AE6}"/>
              </a:ext>
            </a:extLst>
          </p:cNvPr>
          <p:cNvPicPr>
            <a:picLocks noChangeAspect="1"/>
          </p:cNvPicPr>
          <p:nvPr/>
        </p:nvPicPr>
        <p:blipFill>
          <a:blip r:embed="rId2"/>
          <a:stretch>
            <a:fillRect/>
          </a:stretch>
        </p:blipFill>
        <p:spPr>
          <a:xfrm>
            <a:off x="7844343" y="3429000"/>
            <a:ext cx="3708972" cy="228995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6" name="Immagine 5">
            <a:extLst>
              <a:ext uri="{FF2B5EF4-FFF2-40B4-BE49-F238E27FC236}">
                <a16:creationId xmlns:a16="http://schemas.microsoft.com/office/drawing/2014/main" id="{E53B4A70-EFD2-06FE-F293-72299CC0C45B}"/>
              </a:ext>
            </a:extLst>
          </p:cNvPr>
          <p:cNvPicPr>
            <a:picLocks noChangeAspect="1"/>
          </p:cNvPicPr>
          <p:nvPr/>
        </p:nvPicPr>
        <p:blipFill rotWithShape="1">
          <a:blip r:embed="rId3"/>
          <a:srcRect r="5897"/>
          <a:stretch/>
        </p:blipFill>
        <p:spPr>
          <a:xfrm>
            <a:off x="473953" y="3429000"/>
            <a:ext cx="7001462" cy="228995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7" name="CasellaDiTesto 6">
            <a:extLst>
              <a:ext uri="{FF2B5EF4-FFF2-40B4-BE49-F238E27FC236}">
                <a16:creationId xmlns:a16="http://schemas.microsoft.com/office/drawing/2014/main" id="{7A05A6F3-B485-0050-6C83-BAD3BF0EF5C3}"/>
              </a:ext>
            </a:extLst>
          </p:cNvPr>
          <p:cNvSpPr txBox="1"/>
          <p:nvPr/>
        </p:nvSpPr>
        <p:spPr>
          <a:xfrm>
            <a:off x="1266826" y="2394761"/>
            <a:ext cx="9410700" cy="646331"/>
          </a:xfrm>
          <a:prstGeom prst="rect">
            <a:avLst/>
          </a:prstGeom>
          <a:noFill/>
        </p:spPr>
        <p:txBody>
          <a:bodyPr wrap="square" rtlCol="0">
            <a:spAutoFit/>
          </a:bodyPr>
          <a:lstStyle/>
          <a:p>
            <a:r>
              <a:rPr lang="it-IT"/>
              <a:t>L’utente dopo la registrazione riceve via mail il link per verificare il suo account. Entro 5 minuti può effettuare la conferma dell’account.</a:t>
            </a:r>
          </a:p>
        </p:txBody>
      </p:sp>
    </p:spTree>
    <p:extLst>
      <p:ext uri="{BB962C8B-B14F-4D97-AF65-F5344CB8AC3E}">
        <p14:creationId xmlns:p14="http://schemas.microsoft.com/office/powerpoint/2010/main" val="711765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29D887D5-54A4-5479-CBD8-22274AC639B7}"/>
              </a:ext>
            </a:extLst>
          </p:cNvPr>
          <p:cNvSpPr txBox="1">
            <a:spLocks/>
          </p:cNvSpPr>
          <p:nvPr/>
        </p:nvSpPr>
        <p:spPr>
          <a:xfrm>
            <a:off x="545960" y="1209676"/>
            <a:ext cx="7238447" cy="5166502"/>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it-IT">
              <a:solidFill>
                <a:schemeClr val="tx1"/>
              </a:solidFill>
            </a:endParaRPr>
          </a:p>
          <a:p>
            <a:pPr marL="0"/>
            <a:endParaRPr lang="it-IT">
              <a:solidFill>
                <a:schemeClr val="tx1"/>
              </a:solidFill>
            </a:endParaRPr>
          </a:p>
          <a:p>
            <a:pPr marL="0"/>
            <a:endParaRPr lang="it-IT">
              <a:solidFill>
                <a:schemeClr val="tx1"/>
              </a:solidFill>
            </a:endParaRPr>
          </a:p>
        </p:txBody>
      </p:sp>
      <p:pic>
        <p:nvPicPr>
          <p:cNvPr id="4" name="Immagine 3">
            <a:extLst>
              <a:ext uri="{FF2B5EF4-FFF2-40B4-BE49-F238E27FC236}">
                <a16:creationId xmlns:a16="http://schemas.microsoft.com/office/drawing/2014/main" id="{693DF7DD-972B-BC70-6E46-A52274596A05}"/>
              </a:ext>
            </a:extLst>
          </p:cNvPr>
          <p:cNvPicPr>
            <a:picLocks noChangeAspect="1"/>
          </p:cNvPicPr>
          <p:nvPr/>
        </p:nvPicPr>
        <p:blipFill>
          <a:blip r:embed="rId2"/>
          <a:stretch>
            <a:fillRect/>
          </a:stretch>
        </p:blipFill>
        <p:spPr>
          <a:xfrm>
            <a:off x="7784407" y="481822"/>
            <a:ext cx="3734357" cy="566705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5" name="Titolo 12">
            <a:extLst>
              <a:ext uri="{FF2B5EF4-FFF2-40B4-BE49-F238E27FC236}">
                <a16:creationId xmlns:a16="http://schemas.microsoft.com/office/drawing/2014/main" id="{F50C5584-B333-D776-D5D3-910B5A2A8ECC}"/>
              </a:ext>
            </a:extLst>
          </p:cNvPr>
          <p:cNvSpPr txBox="1">
            <a:spLocks/>
          </p:cNvSpPr>
          <p:nvPr/>
        </p:nvSpPr>
        <p:spPr>
          <a:xfrm>
            <a:off x="1751672" y="343489"/>
            <a:ext cx="4534828" cy="1255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solidFill>
                  <a:schemeClr val="tx1"/>
                </a:solidFill>
              </a:rPr>
              <a:t>One time password:</a:t>
            </a:r>
          </a:p>
        </p:txBody>
      </p:sp>
      <p:sp>
        <p:nvSpPr>
          <p:cNvPr id="6" name="CasellaDiTesto 5">
            <a:extLst>
              <a:ext uri="{FF2B5EF4-FFF2-40B4-BE49-F238E27FC236}">
                <a16:creationId xmlns:a16="http://schemas.microsoft.com/office/drawing/2014/main" id="{E31E0155-9707-C69E-1442-4FF77BA5614A}"/>
              </a:ext>
            </a:extLst>
          </p:cNvPr>
          <p:cNvSpPr txBox="1"/>
          <p:nvPr/>
        </p:nvSpPr>
        <p:spPr>
          <a:xfrm>
            <a:off x="738851" y="1403118"/>
            <a:ext cx="5991767" cy="2031325"/>
          </a:xfrm>
          <a:prstGeom prst="rect">
            <a:avLst/>
          </a:prstGeom>
          <a:noFill/>
        </p:spPr>
        <p:txBody>
          <a:bodyPr wrap="square" rtlCol="0">
            <a:spAutoFit/>
          </a:bodyPr>
          <a:lstStyle/>
          <a:p>
            <a:r>
              <a:rPr lang="it-IT" dirty="0"/>
              <a:t>Dopo aver effettuato la registrazione si chiede di associare il dispositivo all’account creato tramite QR-code.</a:t>
            </a:r>
          </a:p>
          <a:p>
            <a:endParaRPr lang="it-IT" dirty="0"/>
          </a:p>
          <a:p>
            <a:r>
              <a:rPr lang="it-IT" dirty="0"/>
              <a:t>Ad ogni accesso dopo il login con username e password, si effettua il login con OTP.</a:t>
            </a:r>
          </a:p>
          <a:p>
            <a:endParaRPr lang="it-IT" dirty="0"/>
          </a:p>
          <a:p>
            <a:r>
              <a:rPr lang="it-IT" dirty="0"/>
              <a:t> </a:t>
            </a:r>
          </a:p>
        </p:txBody>
      </p:sp>
      <p:pic>
        <p:nvPicPr>
          <p:cNvPr id="12" name="Immagine 11">
            <a:extLst>
              <a:ext uri="{FF2B5EF4-FFF2-40B4-BE49-F238E27FC236}">
                <a16:creationId xmlns:a16="http://schemas.microsoft.com/office/drawing/2014/main" id="{ACB07FB2-C9B3-DA86-4AAD-C2D45D64FBD5}"/>
              </a:ext>
            </a:extLst>
          </p:cNvPr>
          <p:cNvPicPr>
            <a:picLocks noChangeAspect="1"/>
          </p:cNvPicPr>
          <p:nvPr/>
        </p:nvPicPr>
        <p:blipFill rotWithShape="1">
          <a:blip r:embed="rId3"/>
          <a:srcRect r="45570"/>
          <a:stretch/>
        </p:blipFill>
        <p:spPr>
          <a:xfrm>
            <a:off x="339142" y="3429000"/>
            <a:ext cx="3570385" cy="247153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5" name="Immagine 14">
            <a:extLst>
              <a:ext uri="{FF2B5EF4-FFF2-40B4-BE49-F238E27FC236}">
                <a16:creationId xmlns:a16="http://schemas.microsoft.com/office/drawing/2014/main" id="{6B6FA4E8-E758-4946-39CB-D3146B74AD3F}"/>
              </a:ext>
            </a:extLst>
          </p:cNvPr>
          <p:cNvPicPr>
            <a:picLocks noChangeAspect="1"/>
          </p:cNvPicPr>
          <p:nvPr/>
        </p:nvPicPr>
        <p:blipFill rotWithShape="1">
          <a:blip r:embed="rId4"/>
          <a:srcRect l="2661" r="7650"/>
          <a:stretch/>
        </p:blipFill>
        <p:spPr>
          <a:xfrm>
            <a:off x="4061774" y="3463160"/>
            <a:ext cx="3570385" cy="240321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10256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olo 1">
            <a:extLst>
              <a:ext uri="{FF2B5EF4-FFF2-40B4-BE49-F238E27FC236}">
                <a16:creationId xmlns:a16="http://schemas.microsoft.com/office/drawing/2014/main" id="{49634932-7BC9-9911-B96F-6B0B0A90B5B4}"/>
              </a:ext>
            </a:extLst>
          </p:cNvPr>
          <p:cNvSpPr>
            <a:spLocks noGrp="1"/>
          </p:cNvSpPr>
          <p:nvPr>
            <p:ph type="title"/>
          </p:nvPr>
        </p:nvSpPr>
        <p:spPr>
          <a:xfrm>
            <a:off x="1600754" y="1087374"/>
            <a:ext cx="8983489" cy="1000978"/>
          </a:xfrm>
        </p:spPr>
        <p:txBody>
          <a:bodyPr>
            <a:normAutofit/>
          </a:bodyPr>
          <a:lstStyle/>
          <a:p>
            <a:r>
              <a:rPr lang="it-IT"/>
              <a:t>Introduzione</a:t>
            </a:r>
          </a:p>
        </p:txBody>
      </p:sp>
      <p:sp>
        <p:nvSpPr>
          <p:cNvPr id="7"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egnaposto contenuto 2">
            <a:extLst>
              <a:ext uri="{FF2B5EF4-FFF2-40B4-BE49-F238E27FC236}">
                <a16:creationId xmlns:a16="http://schemas.microsoft.com/office/drawing/2014/main" id="{2448DD65-01F5-D73F-59A0-803C5F8CE855}"/>
              </a:ext>
            </a:extLst>
          </p:cNvPr>
          <p:cNvSpPr>
            <a:spLocks noGrp="1"/>
          </p:cNvSpPr>
          <p:nvPr>
            <p:ph idx="1"/>
          </p:nvPr>
        </p:nvSpPr>
        <p:spPr>
          <a:xfrm>
            <a:off x="1600753" y="2535446"/>
            <a:ext cx="8983489" cy="3554457"/>
          </a:xfrm>
        </p:spPr>
        <p:txBody>
          <a:bodyPr>
            <a:normAutofit/>
          </a:bodyPr>
          <a:lstStyle/>
          <a:p>
            <a:r>
              <a:rPr lang="it-IT" i="1">
                <a:solidFill>
                  <a:schemeClr val="tx1"/>
                </a:solidFill>
              </a:rPr>
              <a:t>InBook</a:t>
            </a:r>
            <a:r>
              <a:rPr lang="it-IT">
                <a:solidFill>
                  <a:schemeClr val="tx1"/>
                </a:solidFill>
              </a:rPr>
              <a:t>, piattaforma dalla quale è possibile prenotare tutti i servizi che si desiderano tramite un singolo portale.</a:t>
            </a:r>
          </a:p>
          <a:p>
            <a:pPr marL="0" indent="0">
              <a:buNone/>
            </a:pPr>
            <a:r>
              <a:rPr lang="it-IT">
                <a:solidFill>
                  <a:schemeClr val="tx1"/>
                </a:solidFill>
              </a:rPr>
              <a:t>3 tipi di utenti:</a:t>
            </a:r>
          </a:p>
          <a:p>
            <a:r>
              <a:rPr lang="it-IT" b="1">
                <a:solidFill>
                  <a:schemeClr val="tx1"/>
                </a:solidFill>
              </a:rPr>
              <a:t>Cliente</a:t>
            </a:r>
            <a:r>
              <a:rPr lang="it-IT">
                <a:solidFill>
                  <a:schemeClr val="tx1"/>
                </a:solidFill>
              </a:rPr>
              <a:t>, colui che effettua e gestisce le sue prenotazioni per dei servizi.</a:t>
            </a:r>
          </a:p>
          <a:p>
            <a:r>
              <a:rPr lang="it-IT" b="1">
                <a:solidFill>
                  <a:schemeClr val="tx1"/>
                </a:solidFill>
              </a:rPr>
              <a:t>Fornitore</a:t>
            </a:r>
            <a:r>
              <a:rPr lang="it-IT">
                <a:solidFill>
                  <a:schemeClr val="tx1"/>
                </a:solidFill>
              </a:rPr>
              <a:t>, colui che offre una serie di servizi al cliente.</a:t>
            </a:r>
          </a:p>
          <a:p>
            <a:r>
              <a:rPr lang="it-IT" b="1">
                <a:solidFill>
                  <a:schemeClr val="tx1"/>
                </a:solidFill>
              </a:rPr>
              <a:t>Amministratore</a:t>
            </a:r>
            <a:r>
              <a:rPr lang="it-IT">
                <a:solidFill>
                  <a:schemeClr val="tx1"/>
                </a:solidFill>
              </a:rPr>
              <a:t>, colui che gestisce gli utenti della piattaforma.</a:t>
            </a:r>
          </a:p>
        </p:txBody>
      </p:sp>
    </p:spTree>
    <p:extLst>
      <p:ext uri="{BB962C8B-B14F-4D97-AF65-F5344CB8AC3E}">
        <p14:creationId xmlns:p14="http://schemas.microsoft.com/office/powerpoint/2010/main" val="315301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2">
            <a:extLst>
              <a:ext uri="{FF2B5EF4-FFF2-40B4-BE49-F238E27FC236}">
                <a16:creationId xmlns:a16="http://schemas.microsoft.com/office/drawing/2014/main" id="{16F0D0A3-A10B-D8C1-E0F3-D6BB0E6ADC2D}"/>
              </a:ext>
            </a:extLst>
          </p:cNvPr>
          <p:cNvSpPr txBox="1">
            <a:spLocks/>
          </p:cNvSpPr>
          <p:nvPr/>
        </p:nvSpPr>
        <p:spPr>
          <a:xfrm>
            <a:off x="2490581" y="537452"/>
            <a:ext cx="6986794" cy="1255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solidFill>
                  <a:schemeClr val="tx1"/>
                </a:solidFill>
              </a:rPr>
              <a:t>Required post-registration actions:</a:t>
            </a:r>
          </a:p>
        </p:txBody>
      </p:sp>
      <p:pic>
        <p:nvPicPr>
          <p:cNvPr id="4" name="Immagine 3">
            <a:extLst>
              <a:ext uri="{FF2B5EF4-FFF2-40B4-BE49-F238E27FC236}">
                <a16:creationId xmlns:a16="http://schemas.microsoft.com/office/drawing/2014/main" id="{E3C971B2-98BC-BA9C-8CCF-BDB488F98783}"/>
              </a:ext>
            </a:extLst>
          </p:cNvPr>
          <p:cNvPicPr>
            <a:picLocks noChangeAspect="1"/>
          </p:cNvPicPr>
          <p:nvPr/>
        </p:nvPicPr>
        <p:blipFill>
          <a:blip r:embed="rId2"/>
          <a:stretch>
            <a:fillRect/>
          </a:stretch>
        </p:blipFill>
        <p:spPr>
          <a:xfrm>
            <a:off x="1494245" y="1977844"/>
            <a:ext cx="9203509" cy="393921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82425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03FDFF71-B8EC-F1DA-67C4-9DB17AADD841}"/>
              </a:ext>
            </a:extLst>
          </p:cNvPr>
          <p:cNvSpPr txBox="1">
            <a:spLocks/>
          </p:cNvSpPr>
          <p:nvPr/>
        </p:nvSpPr>
        <p:spPr>
          <a:xfrm>
            <a:off x="974585" y="685800"/>
            <a:ext cx="7238447" cy="2219325"/>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it-IT">
              <a:solidFill>
                <a:schemeClr val="tx1"/>
              </a:solidFill>
            </a:endParaRPr>
          </a:p>
          <a:p>
            <a:pPr marL="0"/>
            <a:endParaRPr lang="it-IT">
              <a:solidFill>
                <a:schemeClr val="tx1"/>
              </a:solidFill>
            </a:endParaRPr>
          </a:p>
          <a:p>
            <a:pPr marL="0"/>
            <a:endParaRPr lang="it-IT">
              <a:solidFill>
                <a:schemeClr val="tx1"/>
              </a:solidFill>
            </a:endParaRPr>
          </a:p>
          <a:p>
            <a:pPr marL="0" indent="0">
              <a:buNone/>
            </a:pPr>
            <a:endParaRPr lang="it-IT">
              <a:solidFill>
                <a:schemeClr val="tx1"/>
              </a:solidFill>
            </a:endParaRPr>
          </a:p>
          <a:p>
            <a:pPr marL="0" indent="0">
              <a:buNone/>
            </a:pPr>
            <a:endParaRPr lang="it-IT">
              <a:solidFill>
                <a:schemeClr val="tx1"/>
              </a:solidFill>
            </a:endParaRPr>
          </a:p>
          <a:p>
            <a:pPr marL="0"/>
            <a:endParaRPr lang="it-IT">
              <a:solidFill>
                <a:schemeClr val="tx1"/>
              </a:solidFill>
            </a:endParaRPr>
          </a:p>
          <a:p>
            <a:pPr marL="0"/>
            <a:endParaRPr lang="it-IT">
              <a:solidFill>
                <a:schemeClr val="tx1"/>
              </a:solidFill>
            </a:endParaRPr>
          </a:p>
        </p:txBody>
      </p:sp>
      <p:sp>
        <p:nvSpPr>
          <p:cNvPr id="6" name="CasellaDiTesto 5">
            <a:extLst>
              <a:ext uri="{FF2B5EF4-FFF2-40B4-BE49-F238E27FC236}">
                <a16:creationId xmlns:a16="http://schemas.microsoft.com/office/drawing/2014/main" id="{1A88CAFD-1E2B-8E01-048D-0B5980017E43}"/>
              </a:ext>
            </a:extLst>
          </p:cNvPr>
          <p:cNvSpPr txBox="1"/>
          <p:nvPr/>
        </p:nvSpPr>
        <p:spPr>
          <a:xfrm>
            <a:off x="428625" y="1891632"/>
            <a:ext cx="6219825" cy="5078313"/>
          </a:xfrm>
          <a:prstGeom prst="rect">
            <a:avLst/>
          </a:prstGeom>
          <a:noFill/>
        </p:spPr>
        <p:txBody>
          <a:bodyPr wrap="square">
            <a:spAutoFit/>
          </a:bodyPr>
          <a:lstStyle/>
          <a:p>
            <a:pPr marL="285750" indent="-285750">
              <a:buClr>
                <a:schemeClr val="accent1"/>
              </a:buClr>
              <a:buFont typeface="Arial" panose="020B0604020202020204" pitchFamily="34" charset="0"/>
              <a:buChar char="•"/>
            </a:pPr>
            <a:endParaRPr lang="it-IT">
              <a:solidFill>
                <a:schemeClr val="tx1"/>
              </a:solidFill>
            </a:endParaRPr>
          </a:p>
          <a:p>
            <a:pPr marL="285750" indent="-285750" algn="just">
              <a:buClr>
                <a:schemeClr val="accent1"/>
              </a:buClr>
              <a:buFont typeface="Arial" panose="020B0604020202020204" pitchFamily="34" charset="0"/>
              <a:buChar char="•"/>
            </a:pPr>
            <a:r>
              <a:rPr lang="it-IT">
                <a:solidFill>
                  <a:schemeClr val="tx1"/>
                </a:solidFill>
              </a:rPr>
              <a:t>Al termine della registrazione, in base all’attributo </a:t>
            </a:r>
            <a:r>
              <a:rPr lang="it-IT" i="1">
                <a:solidFill>
                  <a:schemeClr val="tx1"/>
                </a:solidFill>
              </a:rPr>
              <a:t>tipo</a:t>
            </a:r>
            <a:r>
              <a:rPr lang="it-IT">
                <a:solidFill>
                  <a:schemeClr val="tx1"/>
                </a:solidFill>
              </a:rPr>
              <a:t> scelto nel </a:t>
            </a:r>
            <a:r>
              <a:rPr lang="it-IT" err="1">
                <a:solidFill>
                  <a:schemeClr val="tx1"/>
                </a:solidFill>
              </a:rPr>
              <a:t>form</a:t>
            </a:r>
            <a:r>
              <a:rPr lang="it-IT">
                <a:solidFill>
                  <a:schemeClr val="tx1"/>
                </a:solidFill>
              </a:rPr>
              <a:t>, verrà automaticamente assegnato il ruolo al nuovo utente registrato.</a:t>
            </a:r>
          </a:p>
          <a:p>
            <a:pPr algn="just">
              <a:buClr>
                <a:schemeClr val="accent1"/>
              </a:buClr>
            </a:pPr>
            <a:endParaRPr lang="it-IT">
              <a:solidFill>
                <a:schemeClr val="tx1"/>
              </a:solidFill>
            </a:endParaRPr>
          </a:p>
          <a:p>
            <a:pPr marL="285750" indent="-285750" algn="just">
              <a:buClr>
                <a:schemeClr val="accent1"/>
              </a:buClr>
              <a:buFont typeface="Arial" panose="020B0604020202020204" pitchFamily="34" charset="0"/>
              <a:buChar char="•"/>
            </a:pPr>
            <a:r>
              <a:rPr lang="it-IT"/>
              <a:t>Per ottenere questo comportamento è stata utilizzata la </a:t>
            </a:r>
            <a:r>
              <a:rPr lang="it-IT" i="1" err="1"/>
              <a:t>Keycloak</a:t>
            </a:r>
            <a:r>
              <a:rPr lang="it-IT" i="1"/>
              <a:t> Admin REST API, </a:t>
            </a:r>
            <a:r>
              <a:rPr lang="it-IT"/>
              <a:t>interfaccia fornita per accedere alle funzionalità Admin di </a:t>
            </a:r>
            <a:r>
              <a:rPr lang="it-IT" err="1"/>
              <a:t>Keycloak</a:t>
            </a:r>
            <a:r>
              <a:rPr lang="it-IT"/>
              <a:t> tramite richieste HTTP </a:t>
            </a:r>
            <a:r>
              <a:rPr lang="it-IT" err="1"/>
              <a:t>RESTful</a:t>
            </a:r>
            <a:r>
              <a:rPr lang="it-IT"/>
              <a:t>.</a:t>
            </a:r>
            <a:endParaRPr lang="it-IT" i="1"/>
          </a:p>
          <a:p>
            <a:pPr algn="just">
              <a:buClr>
                <a:schemeClr val="accent1"/>
              </a:buClr>
            </a:pPr>
            <a:endParaRPr lang="it-IT" i="1"/>
          </a:p>
          <a:p>
            <a:pPr marL="285750" indent="-285750" algn="just">
              <a:buClr>
                <a:schemeClr val="accent1"/>
              </a:buClr>
              <a:buFont typeface="Arial" panose="020B0604020202020204" pitchFamily="34" charset="0"/>
              <a:buChar char="•"/>
            </a:pPr>
            <a:r>
              <a:rPr lang="it-IT">
                <a:solidFill>
                  <a:schemeClr val="tx1"/>
                </a:solidFill>
              </a:rPr>
              <a:t>All’interno del nodo Application Server, si include la libreria </a:t>
            </a:r>
            <a:r>
              <a:rPr lang="it-IT" i="1" err="1">
                <a:solidFill>
                  <a:schemeClr val="tx1"/>
                </a:solidFill>
              </a:rPr>
              <a:t>keycloak</a:t>
            </a:r>
            <a:r>
              <a:rPr lang="it-IT" i="1">
                <a:solidFill>
                  <a:schemeClr val="tx1"/>
                </a:solidFill>
              </a:rPr>
              <a:t>-admin-client. </a:t>
            </a:r>
          </a:p>
          <a:p>
            <a:pPr algn="just">
              <a:buClr>
                <a:schemeClr val="accent1"/>
              </a:buClr>
            </a:pPr>
            <a:endParaRPr lang="it-IT" i="1">
              <a:solidFill>
                <a:schemeClr val="tx1"/>
              </a:solidFill>
            </a:endParaRPr>
          </a:p>
          <a:p>
            <a:pPr marL="285750" indent="-285750" algn="just">
              <a:buClr>
                <a:schemeClr val="accent1"/>
              </a:buClr>
              <a:buFont typeface="Arial" panose="020B0604020202020204" pitchFamily="34" charset="0"/>
              <a:buChar char="•"/>
            </a:pPr>
            <a:r>
              <a:rPr lang="it-IT"/>
              <a:t>Dopo l’autenticazione dell’utente, si verifica se questo appartiene ad uno dei ruoli tramite l’</a:t>
            </a:r>
            <a:r>
              <a:rPr lang="it-IT" i="1" err="1"/>
              <a:t>id_token</a:t>
            </a:r>
            <a:r>
              <a:rPr lang="it-IT"/>
              <a:t>, se ciò non vale allora aggiungo il ruolo in base all’attributo </a:t>
            </a:r>
            <a:r>
              <a:rPr lang="it-IT" i="1"/>
              <a:t>tipo</a:t>
            </a:r>
            <a:r>
              <a:rPr lang="it-IT"/>
              <a:t> nell’</a:t>
            </a:r>
            <a:r>
              <a:rPr lang="it-IT" i="1" err="1"/>
              <a:t>id_token</a:t>
            </a:r>
            <a:r>
              <a:rPr lang="it-IT"/>
              <a:t>.</a:t>
            </a:r>
          </a:p>
          <a:p>
            <a:pPr algn="just">
              <a:buClr>
                <a:schemeClr val="accent1"/>
              </a:buClr>
            </a:pPr>
            <a:endParaRPr lang="it-IT" i="1">
              <a:solidFill>
                <a:schemeClr val="tx1"/>
              </a:solidFill>
            </a:endParaRPr>
          </a:p>
          <a:p>
            <a:pPr marL="285750" indent="-285750" algn="just">
              <a:buClr>
                <a:schemeClr val="accent1"/>
              </a:buClr>
              <a:buFont typeface="Arial" panose="020B0604020202020204" pitchFamily="34" charset="0"/>
              <a:buChar char="•"/>
            </a:pPr>
            <a:endParaRPr lang="it-IT"/>
          </a:p>
        </p:txBody>
      </p:sp>
      <p:sp>
        <p:nvSpPr>
          <p:cNvPr id="11" name="Titolo 12">
            <a:extLst>
              <a:ext uri="{FF2B5EF4-FFF2-40B4-BE49-F238E27FC236}">
                <a16:creationId xmlns:a16="http://schemas.microsoft.com/office/drawing/2014/main" id="{13D6ECB1-C4E5-CBB3-D7F8-2CE7BB737214}"/>
              </a:ext>
            </a:extLst>
          </p:cNvPr>
          <p:cNvSpPr txBox="1">
            <a:spLocks/>
          </p:cNvSpPr>
          <p:nvPr/>
        </p:nvSpPr>
        <p:spPr>
          <a:xfrm>
            <a:off x="1394140" y="635919"/>
            <a:ext cx="5044760" cy="1255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err="1">
                <a:solidFill>
                  <a:schemeClr val="tx1"/>
                </a:solidFill>
              </a:rPr>
              <a:t>Keycloak</a:t>
            </a:r>
            <a:r>
              <a:rPr lang="en-US" dirty="0">
                <a:solidFill>
                  <a:schemeClr val="tx1"/>
                </a:solidFill>
              </a:rPr>
              <a:t> Admin Client</a:t>
            </a:r>
          </a:p>
        </p:txBody>
      </p:sp>
      <p:pic>
        <p:nvPicPr>
          <p:cNvPr id="13" name="Immagine 12">
            <a:extLst>
              <a:ext uri="{FF2B5EF4-FFF2-40B4-BE49-F238E27FC236}">
                <a16:creationId xmlns:a16="http://schemas.microsoft.com/office/drawing/2014/main" id="{1C75C32C-790F-8941-BFA8-A5408453CD3B}"/>
              </a:ext>
            </a:extLst>
          </p:cNvPr>
          <p:cNvPicPr>
            <a:picLocks noChangeAspect="1"/>
          </p:cNvPicPr>
          <p:nvPr/>
        </p:nvPicPr>
        <p:blipFill>
          <a:blip r:embed="rId2"/>
          <a:stretch>
            <a:fillRect/>
          </a:stretch>
        </p:blipFill>
        <p:spPr>
          <a:xfrm>
            <a:off x="7068005" y="400050"/>
            <a:ext cx="4874458" cy="6057900"/>
          </a:xfrm>
          <a:prstGeom prst="rect">
            <a:avLst/>
          </a:prstGeom>
        </p:spPr>
      </p:pic>
    </p:spTree>
    <p:extLst>
      <p:ext uri="{BB962C8B-B14F-4D97-AF65-F5344CB8AC3E}">
        <p14:creationId xmlns:p14="http://schemas.microsoft.com/office/powerpoint/2010/main" val="1729973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03FDFF71-B8EC-F1DA-67C4-9DB17AADD841}"/>
              </a:ext>
            </a:extLst>
          </p:cNvPr>
          <p:cNvSpPr txBox="1">
            <a:spLocks/>
          </p:cNvSpPr>
          <p:nvPr/>
        </p:nvSpPr>
        <p:spPr>
          <a:xfrm>
            <a:off x="974585" y="685800"/>
            <a:ext cx="7238447" cy="2219325"/>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it-IT">
              <a:solidFill>
                <a:schemeClr val="tx1"/>
              </a:solidFill>
            </a:endParaRPr>
          </a:p>
          <a:p>
            <a:pPr marL="0"/>
            <a:endParaRPr lang="it-IT">
              <a:solidFill>
                <a:schemeClr val="tx1"/>
              </a:solidFill>
            </a:endParaRPr>
          </a:p>
          <a:p>
            <a:pPr marL="0"/>
            <a:endParaRPr lang="it-IT">
              <a:solidFill>
                <a:schemeClr val="tx1"/>
              </a:solidFill>
            </a:endParaRPr>
          </a:p>
          <a:p>
            <a:pPr marL="0" indent="0">
              <a:buNone/>
            </a:pPr>
            <a:endParaRPr lang="it-IT">
              <a:solidFill>
                <a:schemeClr val="tx1"/>
              </a:solidFill>
            </a:endParaRPr>
          </a:p>
          <a:p>
            <a:pPr marL="0" indent="0">
              <a:buNone/>
            </a:pPr>
            <a:endParaRPr lang="it-IT">
              <a:solidFill>
                <a:schemeClr val="tx1"/>
              </a:solidFill>
            </a:endParaRPr>
          </a:p>
          <a:p>
            <a:pPr marL="0"/>
            <a:endParaRPr lang="it-IT">
              <a:solidFill>
                <a:schemeClr val="tx1"/>
              </a:solidFill>
            </a:endParaRPr>
          </a:p>
          <a:p>
            <a:pPr marL="0"/>
            <a:endParaRPr lang="it-IT">
              <a:solidFill>
                <a:schemeClr val="tx1"/>
              </a:solidFill>
            </a:endParaRPr>
          </a:p>
        </p:txBody>
      </p:sp>
      <p:sp>
        <p:nvSpPr>
          <p:cNvPr id="6" name="CasellaDiTesto 5">
            <a:extLst>
              <a:ext uri="{FF2B5EF4-FFF2-40B4-BE49-F238E27FC236}">
                <a16:creationId xmlns:a16="http://schemas.microsoft.com/office/drawing/2014/main" id="{1A88CAFD-1E2B-8E01-048D-0B5980017E43}"/>
              </a:ext>
            </a:extLst>
          </p:cNvPr>
          <p:cNvSpPr txBox="1"/>
          <p:nvPr/>
        </p:nvSpPr>
        <p:spPr>
          <a:xfrm>
            <a:off x="428623" y="2045077"/>
            <a:ext cx="6219825" cy="4247317"/>
          </a:xfrm>
          <a:prstGeom prst="rect">
            <a:avLst/>
          </a:prstGeom>
          <a:noFill/>
        </p:spPr>
        <p:txBody>
          <a:bodyPr wrap="square">
            <a:spAutoFit/>
          </a:bodyPr>
          <a:lstStyle/>
          <a:p>
            <a:pPr marL="285750" indent="-285750">
              <a:buClr>
                <a:schemeClr val="accent1"/>
              </a:buClr>
              <a:buFont typeface="Arial" panose="020B0604020202020204" pitchFamily="34" charset="0"/>
              <a:buChar char="•"/>
            </a:pPr>
            <a:endParaRPr lang="it-IT">
              <a:solidFill>
                <a:schemeClr val="tx1"/>
              </a:solidFill>
            </a:endParaRPr>
          </a:p>
          <a:p>
            <a:pPr marL="285750" indent="-285750" algn="just">
              <a:buClr>
                <a:schemeClr val="accent1"/>
              </a:buClr>
              <a:buFont typeface="Arial" panose="020B0604020202020204" pitchFamily="34" charset="0"/>
              <a:buChar char="•"/>
            </a:pPr>
            <a:r>
              <a:rPr lang="it-IT">
                <a:solidFill>
                  <a:schemeClr val="tx1"/>
                </a:solidFill>
              </a:rPr>
              <a:t>L’utente con ruolo </a:t>
            </a:r>
            <a:r>
              <a:rPr lang="it-IT" i="1">
                <a:solidFill>
                  <a:schemeClr val="tx1"/>
                </a:solidFill>
              </a:rPr>
              <a:t>amministratore</a:t>
            </a:r>
            <a:r>
              <a:rPr lang="it-IT">
                <a:solidFill>
                  <a:schemeClr val="tx1"/>
                </a:solidFill>
              </a:rPr>
              <a:t> può bloccare/sbloccare gli utenti dalla sua interfaccia.</a:t>
            </a:r>
          </a:p>
          <a:p>
            <a:pPr algn="just">
              <a:buClr>
                <a:schemeClr val="accent1"/>
              </a:buClr>
            </a:pPr>
            <a:endParaRPr lang="it-IT">
              <a:solidFill>
                <a:schemeClr val="tx1"/>
              </a:solidFill>
            </a:endParaRPr>
          </a:p>
          <a:p>
            <a:pPr marL="285750" indent="-285750" algn="just">
              <a:buClr>
                <a:schemeClr val="accent1"/>
              </a:buClr>
              <a:buFont typeface="Arial" panose="020B0604020202020204" pitchFamily="34" charset="0"/>
              <a:buChar char="•"/>
            </a:pPr>
            <a:r>
              <a:rPr lang="it-IT"/>
              <a:t>Per ottenere questo comportamento è stata utilizzata la </a:t>
            </a:r>
            <a:r>
              <a:rPr lang="it-IT" i="1" err="1"/>
              <a:t>Keycloak</a:t>
            </a:r>
            <a:r>
              <a:rPr lang="it-IT" i="1"/>
              <a:t> Admin REST API. </a:t>
            </a:r>
          </a:p>
          <a:p>
            <a:pPr algn="just">
              <a:buClr>
                <a:schemeClr val="accent1"/>
              </a:buClr>
            </a:pPr>
            <a:endParaRPr lang="it-IT" i="1">
              <a:solidFill>
                <a:schemeClr val="tx1"/>
              </a:solidFill>
            </a:endParaRPr>
          </a:p>
          <a:p>
            <a:pPr marL="285750" indent="-285750" algn="just">
              <a:buClr>
                <a:schemeClr val="accent1"/>
              </a:buClr>
              <a:buFont typeface="Arial" panose="020B0604020202020204" pitchFamily="34" charset="0"/>
              <a:buChar char="•"/>
            </a:pPr>
            <a:r>
              <a:rPr lang="it-IT"/>
              <a:t>L’amministratore può effettuare l’update dell’utente, modificando il flag </a:t>
            </a:r>
            <a:r>
              <a:rPr lang="it-IT" i="1" err="1"/>
              <a:t>enabled</a:t>
            </a:r>
            <a:r>
              <a:rPr lang="it-IT"/>
              <a:t> che controlla se l’utente è bloccato o meno.</a:t>
            </a:r>
          </a:p>
          <a:p>
            <a:pPr algn="just">
              <a:buClr>
                <a:schemeClr val="accent1"/>
              </a:buClr>
            </a:pPr>
            <a:endParaRPr lang="it-IT"/>
          </a:p>
          <a:p>
            <a:pPr marL="285750" indent="-285750" algn="just">
              <a:buClr>
                <a:schemeClr val="accent1"/>
              </a:buClr>
              <a:buFont typeface="Arial" panose="020B0604020202020204" pitchFamily="34" charset="0"/>
              <a:buChar char="•"/>
            </a:pPr>
            <a:r>
              <a:rPr lang="it-IT"/>
              <a:t>L’utente bloccato non può accedere alle sue risorse poiché bloccato in </a:t>
            </a:r>
            <a:r>
              <a:rPr lang="it-IT" err="1"/>
              <a:t>Keycloak</a:t>
            </a:r>
            <a:r>
              <a:rPr lang="it-IT"/>
              <a:t>.</a:t>
            </a:r>
          </a:p>
          <a:p>
            <a:pPr algn="just">
              <a:buClr>
                <a:schemeClr val="accent1"/>
              </a:buClr>
            </a:pPr>
            <a:endParaRPr lang="it-IT" i="1">
              <a:solidFill>
                <a:schemeClr val="tx1"/>
              </a:solidFill>
            </a:endParaRPr>
          </a:p>
          <a:p>
            <a:pPr marL="285750" indent="-285750" algn="just">
              <a:buClr>
                <a:schemeClr val="accent1"/>
              </a:buClr>
              <a:buFont typeface="Arial" panose="020B0604020202020204" pitchFamily="34" charset="0"/>
              <a:buChar char="•"/>
            </a:pPr>
            <a:endParaRPr lang="it-IT"/>
          </a:p>
        </p:txBody>
      </p:sp>
      <p:sp>
        <p:nvSpPr>
          <p:cNvPr id="11" name="Titolo 12">
            <a:extLst>
              <a:ext uri="{FF2B5EF4-FFF2-40B4-BE49-F238E27FC236}">
                <a16:creationId xmlns:a16="http://schemas.microsoft.com/office/drawing/2014/main" id="{13D6ECB1-C4E5-CBB3-D7F8-2CE7BB737214}"/>
              </a:ext>
            </a:extLst>
          </p:cNvPr>
          <p:cNvSpPr txBox="1">
            <a:spLocks/>
          </p:cNvSpPr>
          <p:nvPr/>
        </p:nvSpPr>
        <p:spPr>
          <a:xfrm>
            <a:off x="3951603" y="685800"/>
            <a:ext cx="5020947" cy="1255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err="1">
                <a:solidFill>
                  <a:schemeClr val="tx1"/>
                </a:solidFill>
              </a:rPr>
              <a:t>Keycloak</a:t>
            </a:r>
            <a:r>
              <a:rPr lang="en-US" dirty="0">
                <a:solidFill>
                  <a:schemeClr val="tx1"/>
                </a:solidFill>
              </a:rPr>
              <a:t> Admin Client</a:t>
            </a:r>
          </a:p>
        </p:txBody>
      </p:sp>
      <p:pic>
        <p:nvPicPr>
          <p:cNvPr id="3" name="Immagine 2">
            <a:extLst>
              <a:ext uri="{FF2B5EF4-FFF2-40B4-BE49-F238E27FC236}">
                <a16:creationId xmlns:a16="http://schemas.microsoft.com/office/drawing/2014/main" id="{34D486AA-E869-73AB-9E2F-A6AD2B92B9E5}"/>
              </a:ext>
            </a:extLst>
          </p:cNvPr>
          <p:cNvPicPr>
            <a:picLocks noChangeAspect="1"/>
          </p:cNvPicPr>
          <p:nvPr/>
        </p:nvPicPr>
        <p:blipFill>
          <a:blip r:embed="rId2"/>
          <a:stretch>
            <a:fillRect/>
          </a:stretch>
        </p:blipFill>
        <p:spPr>
          <a:xfrm>
            <a:off x="7291387" y="2762250"/>
            <a:ext cx="4276725" cy="2000250"/>
          </a:xfrm>
          <a:prstGeom prst="rect">
            <a:avLst/>
          </a:prstGeom>
        </p:spPr>
      </p:pic>
    </p:spTree>
    <p:extLst>
      <p:ext uri="{BB962C8B-B14F-4D97-AF65-F5344CB8AC3E}">
        <p14:creationId xmlns:p14="http://schemas.microsoft.com/office/powerpoint/2010/main" val="1137628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magine 1" descr="Immagine che contiene tavolo&#10;&#10;Descrizione generata automaticamente">
            <a:extLst>
              <a:ext uri="{FF2B5EF4-FFF2-40B4-BE49-F238E27FC236}">
                <a16:creationId xmlns:a16="http://schemas.microsoft.com/office/drawing/2014/main" id="{84C9A288-CC38-23B1-FDDE-1F1019FEB1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22" r="2" b="1"/>
          <a:stretch/>
        </p:blipFill>
        <p:spPr bwMode="auto">
          <a:xfrm>
            <a:off x="20" y="10"/>
            <a:ext cx="12191980" cy="6857990"/>
          </a:xfrm>
          <a:prstGeom prst="rect">
            <a:avLst/>
          </a:prstGeom>
          <a:noFill/>
        </p:spPr>
      </p:pic>
    </p:spTree>
    <p:extLst>
      <p:ext uri="{BB962C8B-B14F-4D97-AF65-F5344CB8AC3E}">
        <p14:creationId xmlns:p14="http://schemas.microsoft.com/office/powerpoint/2010/main" val="297860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2866A8-F93F-A1ED-BBC3-51E965D0BA0B}"/>
              </a:ext>
            </a:extLst>
          </p:cNvPr>
          <p:cNvSpPr>
            <a:spLocks noGrp="1"/>
          </p:cNvSpPr>
          <p:nvPr>
            <p:ph type="title"/>
          </p:nvPr>
        </p:nvSpPr>
        <p:spPr>
          <a:xfrm>
            <a:off x="252919" y="1123837"/>
            <a:ext cx="2947482" cy="4601183"/>
          </a:xfrm>
        </p:spPr>
        <p:txBody>
          <a:bodyPr>
            <a:normAutofit/>
          </a:bodyPr>
          <a:lstStyle/>
          <a:p>
            <a:r>
              <a:rPr lang="it-IT" sz="3200"/>
              <a:t>Tecnologie utilizzate: </a:t>
            </a:r>
            <a:r>
              <a:rPr lang="it-IT" sz="3200" err="1"/>
              <a:t>Hashicorp</a:t>
            </a:r>
            <a:r>
              <a:rPr lang="it-IT" sz="3200"/>
              <a:t> </a:t>
            </a:r>
            <a:r>
              <a:rPr lang="it-IT" sz="3200" err="1"/>
              <a:t>Vault</a:t>
            </a:r>
            <a:endParaRPr lang="it-IT" sz="3200"/>
          </a:p>
        </p:txBody>
      </p:sp>
      <p:sp>
        <p:nvSpPr>
          <p:cNvPr id="3" name="Segnaposto contenuto 2">
            <a:extLst>
              <a:ext uri="{FF2B5EF4-FFF2-40B4-BE49-F238E27FC236}">
                <a16:creationId xmlns:a16="http://schemas.microsoft.com/office/drawing/2014/main" id="{89B9F228-F103-F816-6912-0DD61A89BB25}"/>
              </a:ext>
            </a:extLst>
          </p:cNvPr>
          <p:cNvSpPr>
            <a:spLocks noGrp="1"/>
          </p:cNvSpPr>
          <p:nvPr>
            <p:ph idx="1"/>
          </p:nvPr>
        </p:nvSpPr>
        <p:spPr>
          <a:xfrm>
            <a:off x="3869267" y="864108"/>
            <a:ext cx="3585891" cy="5120640"/>
          </a:xfrm>
        </p:spPr>
        <p:txBody>
          <a:bodyPr>
            <a:normAutofit/>
          </a:bodyPr>
          <a:lstStyle/>
          <a:p>
            <a:pPr algn="just"/>
            <a:r>
              <a:rPr lang="it-IT" sz="1900" dirty="0" err="1">
                <a:solidFill>
                  <a:schemeClr val="tx1"/>
                </a:solidFill>
              </a:rPr>
              <a:t>Vault</a:t>
            </a:r>
            <a:r>
              <a:rPr lang="it-IT" sz="1900" dirty="0">
                <a:solidFill>
                  <a:schemeClr val="tx1"/>
                </a:solidFill>
              </a:rPr>
              <a:t> è un sistema di gestione dei secret e della crittografia basato sull’identità.</a:t>
            </a:r>
          </a:p>
          <a:p>
            <a:pPr algn="just"/>
            <a:r>
              <a:rPr lang="it-IT" sz="1900" dirty="0">
                <a:solidFill>
                  <a:schemeClr val="tx1"/>
                </a:solidFill>
              </a:rPr>
              <a:t>E’ stato utilizzato per contenere le credenziali di accesso al database ed al servizio </a:t>
            </a:r>
            <a:r>
              <a:rPr lang="it-IT" sz="1900" dirty="0" err="1">
                <a:solidFill>
                  <a:schemeClr val="tx1"/>
                </a:solidFill>
              </a:rPr>
              <a:t>Keycloak</a:t>
            </a:r>
            <a:r>
              <a:rPr lang="it-IT" sz="1900" dirty="0">
                <a:solidFill>
                  <a:schemeClr val="tx1"/>
                </a:solidFill>
              </a:rPr>
              <a:t>.</a:t>
            </a:r>
          </a:p>
        </p:txBody>
      </p:sp>
      <p:pic>
        <p:nvPicPr>
          <p:cNvPr id="4" name="Immagine 3">
            <a:extLst>
              <a:ext uri="{FF2B5EF4-FFF2-40B4-BE49-F238E27FC236}">
                <a16:creationId xmlns:a16="http://schemas.microsoft.com/office/drawing/2014/main" id="{B8702522-A857-DF07-1165-9A919DB2CAE0}"/>
              </a:ext>
            </a:extLst>
          </p:cNvPr>
          <p:cNvPicPr>
            <a:picLocks noChangeAspect="1"/>
          </p:cNvPicPr>
          <p:nvPr/>
        </p:nvPicPr>
        <p:blipFill rotWithShape="1">
          <a:blip r:embed="rId2"/>
          <a:srcRect t="20494" b="20618"/>
          <a:stretch/>
        </p:blipFill>
        <p:spPr>
          <a:xfrm>
            <a:off x="8124024" y="2487542"/>
            <a:ext cx="3181868" cy="1873771"/>
          </a:xfrm>
          <a:prstGeom prst="rect">
            <a:avLst/>
          </a:prstGeom>
          <a:noFill/>
        </p:spPr>
      </p:pic>
    </p:spTree>
    <p:extLst>
      <p:ext uri="{BB962C8B-B14F-4D97-AF65-F5344CB8AC3E}">
        <p14:creationId xmlns:p14="http://schemas.microsoft.com/office/powerpoint/2010/main" val="3782530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03FDFF71-B8EC-F1DA-67C4-9DB17AADD841}"/>
              </a:ext>
            </a:extLst>
          </p:cNvPr>
          <p:cNvSpPr txBox="1">
            <a:spLocks/>
          </p:cNvSpPr>
          <p:nvPr/>
        </p:nvSpPr>
        <p:spPr>
          <a:xfrm>
            <a:off x="974585" y="685800"/>
            <a:ext cx="7238447" cy="2219325"/>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it-IT">
              <a:solidFill>
                <a:schemeClr val="tx1"/>
              </a:solidFill>
            </a:endParaRPr>
          </a:p>
          <a:p>
            <a:pPr marL="0"/>
            <a:endParaRPr lang="it-IT">
              <a:solidFill>
                <a:schemeClr val="tx1"/>
              </a:solidFill>
            </a:endParaRPr>
          </a:p>
          <a:p>
            <a:pPr marL="0"/>
            <a:endParaRPr lang="it-IT">
              <a:solidFill>
                <a:schemeClr val="tx1"/>
              </a:solidFill>
            </a:endParaRPr>
          </a:p>
          <a:p>
            <a:pPr marL="0" indent="0">
              <a:buNone/>
            </a:pPr>
            <a:endParaRPr lang="it-IT">
              <a:solidFill>
                <a:schemeClr val="tx1"/>
              </a:solidFill>
            </a:endParaRPr>
          </a:p>
          <a:p>
            <a:pPr marL="0" indent="0">
              <a:buNone/>
            </a:pPr>
            <a:endParaRPr lang="it-IT">
              <a:solidFill>
                <a:schemeClr val="tx1"/>
              </a:solidFill>
            </a:endParaRPr>
          </a:p>
          <a:p>
            <a:pPr marL="0"/>
            <a:endParaRPr lang="it-IT">
              <a:solidFill>
                <a:schemeClr val="tx1"/>
              </a:solidFill>
            </a:endParaRPr>
          </a:p>
          <a:p>
            <a:pPr marL="0"/>
            <a:endParaRPr lang="it-IT">
              <a:solidFill>
                <a:schemeClr val="tx1"/>
              </a:solidFill>
            </a:endParaRPr>
          </a:p>
        </p:txBody>
      </p:sp>
      <p:sp>
        <p:nvSpPr>
          <p:cNvPr id="6" name="CasellaDiTesto 5">
            <a:extLst>
              <a:ext uri="{FF2B5EF4-FFF2-40B4-BE49-F238E27FC236}">
                <a16:creationId xmlns:a16="http://schemas.microsoft.com/office/drawing/2014/main" id="{1A88CAFD-1E2B-8E01-048D-0B5980017E43}"/>
              </a:ext>
            </a:extLst>
          </p:cNvPr>
          <p:cNvSpPr txBox="1"/>
          <p:nvPr/>
        </p:nvSpPr>
        <p:spPr>
          <a:xfrm>
            <a:off x="428623" y="1882776"/>
            <a:ext cx="6219825" cy="4524315"/>
          </a:xfrm>
          <a:prstGeom prst="rect">
            <a:avLst/>
          </a:prstGeom>
          <a:noFill/>
        </p:spPr>
        <p:txBody>
          <a:bodyPr wrap="square">
            <a:spAutoFit/>
          </a:bodyPr>
          <a:lstStyle/>
          <a:p>
            <a:pPr marL="285750" indent="-285750">
              <a:buClr>
                <a:schemeClr val="accent1"/>
              </a:buClr>
              <a:buFont typeface="Arial" panose="020B0604020202020204" pitchFamily="34" charset="0"/>
              <a:buChar char="•"/>
            </a:pPr>
            <a:endParaRPr lang="it-IT" dirty="0">
              <a:solidFill>
                <a:schemeClr val="tx1"/>
              </a:solidFill>
            </a:endParaRPr>
          </a:p>
          <a:p>
            <a:pPr marL="285750" indent="-285750" algn="just">
              <a:buClr>
                <a:schemeClr val="accent1"/>
              </a:buClr>
              <a:buFont typeface="Arial" panose="020B0604020202020204" pitchFamily="34" charset="0"/>
              <a:buChar char="•"/>
            </a:pPr>
            <a:r>
              <a:rPr lang="it-IT" dirty="0"/>
              <a:t>Il container </a:t>
            </a:r>
            <a:r>
              <a:rPr lang="it-IT" dirty="0" err="1"/>
              <a:t>Vault</a:t>
            </a:r>
            <a:r>
              <a:rPr lang="it-IT" dirty="0"/>
              <a:t> è all’interno del perimetro di sicurezza del sistema. L’interazione tra </a:t>
            </a:r>
            <a:r>
              <a:rPr lang="it-IT" dirty="0" err="1"/>
              <a:t>Vault</a:t>
            </a:r>
            <a:r>
              <a:rPr lang="it-IT" dirty="0"/>
              <a:t> e l’Application Server è di tipo Server-Client, si effettuano richieste HTTP all’API del </a:t>
            </a:r>
            <a:r>
              <a:rPr lang="it-IT" dirty="0" err="1"/>
              <a:t>Vault</a:t>
            </a:r>
            <a:r>
              <a:rPr lang="it-IT" dirty="0"/>
              <a:t> server.</a:t>
            </a:r>
          </a:p>
          <a:p>
            <a:pPr algn="just">
              <a:buClr>
                <a:schemeClr val="accent1"/>
              </a:buClr>
            </a:pPr>
            <a:endParaRPr lang="it-IT" i="1" dirty="0"/>
          </a:p>
          <a:p>
            <a:pPr marL="285750" indent="-285750" algn="just">
              <a:buClr>
                <a:schemeClr val="accent1"/>
              </a:buClr>
              <a:buFont typeface="Arial" panose="020B0604020202020204" pitchFamily="34" charset="0"/>
              <a:buChar char="•"/>
            </a:pPr>
            <a:r>
              <a:rPr lang="it-IT" dirty="0"/>
              <a:t>All’interno del container </a:t>
            </a:r>
            <a:r>
              <a:rPr lang="it-IT" dirty="0" err="1"/>
              <a:t>Vault</a:t>
            </a:r>
            <a:r>
              <a:rPr lang="it-IT" dirty="0"/>
              <a:t>, si inserisce il file </a:t>
            </a:r>
            <a:r>
              <a:rPr lang="it-IT" b="1" i="1" dirty="0" err="1"/>
              <a:t>vault.hcl</a:t>
            </a:r>
            <a:r>
              <a:rPr lang="it-IT" b="1" i="1" dirty="0"/>
              <a:t> </a:t>
            </a:r>
            <a:r>
              <a:rPr lang="it-IT" dirty="0"/>
              <a:t>che rappresenta la configurazione del server </a:t>
            </a:r>
            <a:r>
              <a:rPr lang="it-IT" dirty="0" err="1"/>
              <a:t>Vault</a:t>
            </a:r>
            <a:r>
              <a:rPr lang="it-IT" dirty="0"/>
              <a:t>.</a:t>
            </a:r>
          </a:p>
          <a:p>
            <a:pPr algn="just">
              <a:buClr>
                <a:schemeClr val="accent1"/>
              </a:buClr>
            </a:pPr>
            <a:endParaRPr lang="it-IT" i="1" dirty="0">
              <a:solidFill>
                <a:schemeClr val="tx1"/>
              </a:solidFill>
            </a:endParaRPr>
          </a:p>
          <a:p>
            <a:pPr marL="285750" indent="-285750" algn="just">
              <a:buClr>
                <a:schemeClr val="accent1"/>
              </a:buClr>
              <a:buFont typeface="Arial" panose="020B0604020202020204" pitchFamily="34" charset="0"/>
              <a:buChar char="•"/>
            </a:pPr>
            <a:r>
              <a:rPr lang="it-IT" dirty="0"/>
              <a:t>I dati vengono inseriti in modo criptato all’interno della folder </a:t>
            </a:r>
            <a:r>
              <a:rPr lang="it-IT" b="1" i="1" dirty="0"/>
              <a:t>/</a:t>
            </a:r>
            <a:r>
              <a:rPr lang="it-IT" b="1" i="1" dirty="0" err="1"/>
              <a:t>vault</a:t>
            </a:r>
            <a:r>
              <a:rPr lang="it-IT" b="1" i="1" dirty="0"/>
              <a:t>/data  </a:t>
            </a:r>
            <a:r>
              <a:rPr lang="it-IT" dirty="0"/>
              <a:t>e sono accessibili solo tramite chiavi.</a:t>
            </a:r>
          </a:p>
          <a:p>
            <a:pPr marL="285750" indent="-285750" algn="just">
              <a:buClr>
                <a:schemeClr val="accent1"/>
              </a:buClr>
              <a:buFont typeface="Arial" panose="020B0604020202020204" pitchFamily="34" charset="0"/>
              <a:buChar char="•"/>
            </a:pPr>
            <a:endParaRPr lang="it-IT" dirty="0"/>
          </a:p>
          <a:p>
            <a:pPr marL="285750" indent="-285750" algn="just">
              <a:buClr>
                <a:schemeClr val="accent1"/>
              </a:buClr>
              <a:buFont typeface="Arial" panose="020B0604020202020204" pitchFamily="34" charset="0"/>
              <a:buChar char="•"/>
            </a:pPr>
            <a:r>
              <a:rPr lang="it-IT" dirty="0"/>
              <a:t>Alla creazione del container si setta il flag </a:t>
            </a:r>
            <a:r>
              <a:rPr lang="it-IT" b="1" i="1" dirty="0"/>
              <a:t>IPC_LOCK</a:t>
            </a:r>
            <a:r>
              <a:rPr lang="it-IT" dirty="0"/>
              <a:t>, in questo modo le pagine di memoria non restano conservate in RAM.</a:t>
            </a:r>
            <a:endParaRPr lang="it-IT" dirty="0">
              <a:solidFill>
                <a:schemeClr val="tx1"/>
              </a:solidFill>
            </a:endParaRPr>
          </a:p>
          <a:p>
            <a:pPr marL="285750" indent="-285750" algn="just">
              <a:buClr>
                <a:schemeClr val="accent1"/>
              </a:buClr>
              <a:buFont typeface="Arial" panose="020B0604020202020204" pitchFamily="34" charset="0"/>
              <a:buChar char="•"/>
            </a:pPr>
            <a:endParaRPr lang="it-IT" dirty="0"/>
          </a:p>
        </p:txBody>
      </p:sp>
      <p:sp>
        <p:nvSpPr>
          <p:cNvPr id="11" name="Titolo 12">
            <a:extLst>
              <a:ext uri="{FF2B5EF4-FFF2-40B4-BE49-F238E27FC236}">
                <a16:creationId xmlns:a16="http://schemas.microsoft.com/office/drawing/2014/main" id="{13D6ECB1-C4E5-CBB3-D7F8-2CE7BB737214}"/>
              </a:ext>
            </a:extLst>
          </p:cNvPr>
          <p:cNvSpPr txBox="1">
            <a:spLocks/>
          </p:cNvSpPr>
          <p:nvPr/>
        </p:nvSpPr>
        <p:spPr>
          <a:xfrm>
            <a:off x="4139486" y="450909"/>
            <a:ext cx="3913028" cy="1255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solidFill>
                  <a:schemeClr val="tx1"/>
                </a:solidFill>
              </a:rPr>
              <a:t>Vault architecture</a:t>
            </a:r>
          </a:p>
        </p:txBody>
      </p:sp>
      <p:pic>
        <p:nvPicPr>
          <p:cNvPr id="5" name="Immagine 4">
            <a:extLst>
              <a:ext uri="{FF2B5EF4-FFF2-40B4-BE49-F238E27FC236}">
                <a16:creationId xmlns:a16="http://schemas.microsoft.com/office/drawing/2014/main" id="{89B59F90-AD0A-3D8B-DC40-B2563CBD1238}"/>
              </a:ext>
            </a:extLst>
          </p:cNvPr>
          <p:cNvPicPr>
            <a:picLocks noChangeAspect="1"/>
          </p:cNvPicPr>
          <p:nvPr/>
        </p:nvPicPr>
        <p:blipFill>
          <a:blip r:embed="rId2"/>
          <a:stretch>
            <a:fillRect/>
          </a:stretch>
        </p:blipFill>
        <p:spPr>
          <a:xfrm>
            <a:off x="7805735" y="3034507"/>
            <a:ext cx="3190875" cy="2800350"/>
          </a:xfrm>
          <a:prstGeom prst="rect">
            <a:avLst/>
          </a:prstGeom>
        </p:spPr>
      </p:pic>
      <p:pic>
        <p:nvPicPr>
          <p:cNvPr id="8" name="Immagine 7">
            <a:extLst>
              <a:ext uri="{FF2B5EF4-FFF2-40B4-BE49-F238E27FC236}">
                <a16:creationId xmlns:a16="http://schemas.microsoft.com/office/drawing/2014/main" id="{BE6692DF-157D-B875-B973-A9CA5983E47D}"/>
              </a:ext>
            </a:extLst>
          </p:cNvPr>
          <p:cNvPicPr>
            <a:picLocks noChangeAspect="1"/>
          </p:cNvPicPr>
          <p:nvPr/>
        </p:nvPicPr>
        <p:blipFill>
          <a:blip r:embed="rId3"/>
          <a:stretch>
            <a:fillRect/>
          </a:stretch>
        </p:blipFill>
        <p:spPr>
          <a:xfrm>
            <a:off x="7634284" y="2547144"/>
            <a:ext cx="3533775" cy="209550"/>
          </a:xfrm>
          <a:prstGeom prst="rect">
            <a:avLst/>
          </a:prstGeom>
        </p:spPr>
      </p:pic>
    </p:spTree>
    <p:extLst>
      <p:ext uri="{BB962C8B-B14F-4D97-AF65-F5344CB8AC3E}">
        <p14:creationId xmlns:p14="http://schemas.microsoft.com/office/powerpoint/2010/main" val="11722310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03FDFF71-B8EC-F1DA-67C4-9DB17AADD841}"/>
              </a:ext>
            </a:extLst>
          </p:cNvPr>
          <p:cNvSpPr txBox="1">
            <a:spLocks/>
          </p:cNvSpPr>
          <p:nvPr/>
        </p:nvSpPr>
        <p:spPr>
          <a:xfrm>
            <a:off x="974585" y="685800"/>
            <a:ext cx="7238447" cy="2219325"/>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it-IT">
              <a:solidFill>
                <a:schemeClr val="tx1"/>
              </a:solidFill>
            </a:endParaRPr>
          </a:p>
          <a:p>
            <a:pPr marL="0"/>
            <a:endParaRPr lang="it-IT">
              <a:solidFill>
                <a:schemeClr val="tx1"/>
              </a:solidFill>
            </a:endParaRPr>
          </a:p>
          <a:p>
            <a:pPr marL="0"/>
            <a:endParaRPr lang="it-IT">
              <a:solidFill>
                <a:schemeClr val="tx1"/>
              </a:solidFill>
            </a:endParaRPr>
          </a:p>
          <a:p>
            <a:pPr marL="0" indent="0">
              <a:buNone/>
            </a:pPr>
            <a:endParaRPr lang="it-IT">
              <a:solidFill>
                <a:schemeClr val="tx1"/>
              </a:solidFill>
            </a:endParaRPr>
          </a:p>
          <a:p>
            <a:pPr marL="0" indent="0">
              <a:buNone/>
            </a:pPr>
            <a:endParaRPr lang="it-IT">
              <a:solidFill>
                <a:schemeClr val="tx1"/>
              </a:solidFill>
            </a:endParaRPr>
          </a:p>
          <a:p>
            <a:pPr marL="0"/>
            <a:endParaRPr lang="it-IT">
              <a:solidFill>
                <a:schemeClr val="tx1"/>
              </a:solidFill>
            </a:endParaRPr>
          </a:p>
          <a:p>
            <a:pPr marL="0"/>
            <a:endParaRPr lang="it-IT">
              <a:solidFill>
                <a:schemeClr val="tx1"/>
              </a:solidFill>
            </a:endParaRPr>
          </a:p>
        </p:txBody>
      </p:sp>
      <p:sp>
        <p:nvSpPr>
          <p:cNvPr id="6" name="CasellaDiTesto 5">
            <a:extLst>
              <a:ext uri="{FF2B5EF4-FFF2-40B4-BE49-F238E27FC236}">
                <a16:creationId xmlns:a16="http://schemas.microsoft.com/office/drawing/2014/main" id="{1A88CAFD-1E2B-8E01-048D-0B5980017E43}"/>
              </a:ext>
            </a:extLst>
          </p:cNvPr>
          <p:cNvSpPr txBox="1"/>
          <p:nvPr/>
        </p:nvSpPr>
        <p:spPr>
          <a:xfrm>
            <a:off x="428621" y="2425701"/>
            <a:ext cx="6219825" cy="3139321"/>
          </a:xfrm>
          <a:prstGeom prst="rect">
            <a:avLst/>
          </a:prstGeom>
          <a:noFill/>
        </p:spPr>
        <p:txBody>
          <a:bodyPr wrap="square">
            <a:spAutoFit/>
          </a:bodyPr>
          <a:lstStyle/>
          <a:p>
            <a:pPr marL="285750" indent="-285750">
              <a:buClr>
                <a:schemeClr val="accent1"/>
              </a:buClr>
              <a:buFont typeface="Arial" panose="020B0604020202020204" pitchFamily="34" charset="0"/>
              <a:buChar char="•"/>
            </a:pPr>
            <a:endParaRPr lang="it-IT" dirty="0">
              <a:solidFill>
                <a:schemeClr val="tx1"/>
              </a:solidFill>
            </a:endParaRPr>
          </a:p>
          <a:p>
            <a:pPr marL="285750" indent="-285750" algn="just">
              <a:buClr>
                <a:schemeClr val="accent1"/>
              </a:buClr>
              <a:buFont typeface="Arial" panose="020B0604020202020204" pitchFamily="34" charset="0"/>
              <a:buChar char="•"/>
            </a:pPr>
            <a:r>
              <a:rPr lang="it-IT" dirty="0"/>
              <a:t>I secret </a:t>
            </a:r>
            <a:r>
              <a:rPr lang="it-IT" dirty="0" err="1"/>
              <a:t>engines</a:t>
            </a:r>
            <a:r>
              <a:rPr lang="it-IT" dirty="0"/>
              <a:t> gestiscono lo storage cifrato dei dati.</a:t>
            </a:r>
            <a:endParaRPr lang="it-IT" i="1" dirty="0"/>
          </a:p>
          <a:p>
            <a:pPr algn="just">
              <a:buClr>
                <a:schemeClr val="accent1"/>
              </a:buClr>
            </a:pPr>
            <a:endParaRPr lang="it-IT" i="1" dirty="0">
              <a:solidFill>
                <a:schemeClr val="tx1"/>
              </a:solidFill>
            </a:endParaRPr>
          </a:p>
          <a:p>
            <a:pPr marL="285750" indent="-285750" algn="just">
              <a:buClr>
                <a:schemeClr val="accent1"/>
              </a:buClr>
              <a:buFont typeface="Arial" panose="020B0604020202020204" pitchFamily="34" charset="0"/>
              <a:buChar char="•"/>
            </a:pPr>
            <a:r>
              <a:rPr lang="it-IT" dirty="0"/>
              <a:t>La creazione del secret </a:t>
            </a:r>
            <a:r>
              <a:rPr lang="it-IT" dirty="0" err="1"/>
              <a:t>engine</a:t>
            </a:r>
            <a:r>
              <a:rPr lang="it-IT" dirty="0"/>
              <a:t> </a:t>
            </a:r>
            <a:r>
              <a:rPr lang="it-IT" b="1" i="1" dirty="0" err="1"/>
              <a:t>kv_inbook</a:t>
            </a:r>
            <a:r>
              <a:rPr lang="it-IT" b="1" i="1" dirty="0"/>
              <a:t> </a:t>
            </a:r>
            <a:r>
              <a:rPr lang="it-IT" dirty="0"/>
              <a:t>avviene tramite user </a:t>
            </a:r>
            <a:r>
              <a:rPr lang="it-IT" dirty="0" err="1"/>
              <a:t>interface</a:t>
            </a:r>
            <a:r>
              <a:rPr lang="it-IT" dirty="0"/>
              <a:t>. </a:t>
            </a:r>
            <a:r>
              <a:rPr lang="it-IT" dirty="0" err="1"/>
              <a:t>Vault</a:t>
            </a:r>
            <a:r>
              <a:rPr lang="it-IT" dirty="0"/>
              <a:t> permette diversi tipi di storage, nel nostro caso è di tipo Key-Value.</a:t>
            </a:r>
          </a:p>
          <a:p>
            <a:pPr marL="285750" indent="-285750" algn="just">
              <a:buClr>
                <a:schemeClr val="accent1"/>
              </a:buClr>
              <a:buFont typeface="Arial" panose="020B0604020202020204" pitchFamily="34" charset="0"/>
              <a:buChar char="•"/>
            </a:pPr>
            <a:endParaRPr lang="it-IT" dirty="0"/>
          </a:p>
          <a:p>
            <a:pPr marL="285750" indent="-285750" algn="just">
              <a:buClr>
                <a:schemeClr val="accent1"/>
              </a:buClr>
              <a:buFont typeface="Arial" panose="020B0604020202020204" pitchFamily="34" charset="0"/>
              <a:buChar char="•"/>
            </a:pPr>
            <a:r>
              <a:rPr lang="it-IT" dirty="0"/>
              <a:t>Due gruppi di segreti: </a:t>
            </a:r>
            <a:r>
              <a:rPr lang="it-IT" i="1" dirty="0" err="1"/>
              <a:t>client_secret</a:t>
            </a:r>
            <a:r>
              <a:rPr lang="it-IT" i="1" dirty="0"/>
              <a:t> </a:t>
            </a:r>
            <a:r>
              <a:rPr lang="it-IT" dirty="0"/>
              <a:t>per l’accesso a </a:t>
            </a:r>
            <a:r>
              <a:rPr lang="it-IT" dirty="0" err="1"/>
              <a:t>Keycloak</a:t>
            </a:r>
            <a:r>
              <a:rPr lang="it-IT" dirty="0"/>
              <a:t>, credenziali per accedere al database </a:t>
            </a:r>
            <a:r>
              <a:rPr lang="it-IT" dirty="0" err="1"/>
              <a:t>InBook</a:t>
            </a:r>
            <a:r>
              <a:rPr lang="it-IT" dirty="0"/>
              <a:t> .</a:t>
            </a:r>
          </a:p>
          <a:p>
            <a:pPr marL="285750" indent="-285750" algn="just">
              <a:buClr>
                <a:schemeClr val="accent1"/>
              </a:buClr>
              <a:buFont typeface="Arial" panose="020B0604020202020204" pitchFamily="34" charset="0"/>
              <a:buChar char="•"/>
            </a:pPr>
            <a:endParaRPr lang="it-IT" dirty="0"/>
          </a:p>
          <a:p>
            <a:pPr marL="285750" indent="-285750" algn="just">
              <a:buClr>
                <a:schemeClr val="accent1"/>
              </a:buClr>
              <a:buFont typeface="Arial" panose="020B0604020202020204" pitchFamily="34" charset="0"/>
              <a:buChar char="•"/>
            </a:pPr>
            <a:endParaRPr lang="it-IT" dirty="0"/>
          </a:p>
        </p:txBody>
      </p:sp>
      <p:sp>
        <p:nvSpPr>
          <p:cNvPr id="11" name="Titolo 12">
            <a:extLst>
              <a:ext uri="{FF2B5EF4-FFF2-40B4-BE49-F238E27FC236}">
                <a16:creationId xmlns:a16="http://schemas.microsoft.com/office/drawing/2014/main" id="{13D6ECB1-C4E5-CBB3-D7F8-2CE7BB737214}"/>
              </a:ext>
            </a:extLst>
          </p:cNvPr>
          <p:cNvSpPr txBox="1">
            <a:spLocks/>
          </p:cNvSpPr>
          <p:nvPr/>
        </p:nvSpPr>
        <p:spPr>
          <a:xfrm>
            <a:off x="2013022" y="1167605"/>
            <a:ext cx="3855959" cy="1255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solidFill>
                  <a:schemeClr val="tx1"/>
                </a:solidFill>
              </a:rPr>
              <a:t>Secret engines</a:t>
            </a:r>
          </a:p>
        </p:txBody>
      </p:sp>
      <p:pic>
        <p:nvPicPr>
          <p:cNvPr id="2" name="Immagine 1">
            <a:extLst>
              <a:ext uri="{FF2B5EF4-FFF2-40B4-BE49-F238E27FC236}">
                <a16:creationId xmlns:a16="http://schemas.microsoft.com/office/drawing/2014/main" id="{D7BDA705-AA76-B756-9BD7-ACB419BC32D4}"/>
              </a:ext>
            </a:extLst>
          </p:cNvPr>
          <p:cNvPicPr>
            <a:picLocks noChangeAspect="1"/>
          </p:cNvPicPr>
          <p:nvPr/>
        </p:nvPicPr>
        <p:blipFill>
          <a:blip r:embed="rId2"/>
          <a:stretch>
            <a:fillRect/>
          </a:stretch>
        </p:blipFill>
        <p:spPr>
          <a:xfrm>
            <a:off x="7058023" y="1492715"/>
            <a:ext cx="4419601" cy="234533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7" name="Immagine 6">
            <a:extLst>
              <a:ext uri="{FF2B5EF4-FFF2-40B4-BE49-F238E27FC236}">
                <a16:creationId xmlns:a16="http://schemas.microsoft.com/office/drawing/2014/main" id="{D5B037D2-F0DF-3972-0F58-92ED96DBE00F}"/>
              </a:ext>
            </a:extLst>
          </p:cNvPr>
          <p:cNvPicPr>
            <a:picLocks noChangeAspect="1"/>
          </p:cNvPicPr>
          <p:nvPr/>
        </p:nvPicPr>
        <p:blipFill>
          <a:blip r:embed="rId3"/>
          <a:stretch>
            <a:fillRect/>
          </a:stretch>
        </p:blipFill>
        <p:spPr>
          <a:xfrm>
            <a:off x="7696199" y="4139280"/>
            <a:ext cx="3314701" cy="238316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56529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1A88CAFD-1E2B-8E01-048D-0B5980017E43}"/>
              </a:ext>
            </a:extLst>
          </p:cNvPr>
          <p:cNvSpPr txBox="1"/>
          <p:nvPr/>
        </p:nvSpPr>
        <p:spPr>
          <a:xfrm>
            <a:off x="428621" y="2425701"/>
            <a:ext cx="6219825" cy="3139321"/>
          </a:xfrm>
          <a:prstGeom prst="rect">
            <a:avLst/>
          </a:prstGeom>
          <a:noFill/>
        </p:spPr>
        <p:txBody>
          <a:bodyPr wrap="square">
            <a:spAutoFit/>
          </a:bodyPr>
          <a:lstStyle/>
          <a:p>
            <a:pPr marL="285750" indent="-285750">
              <a:buClr>
                <a:schemeClr val="accent1"/>
              </a:buClr>
              <a:buFont typeface="Arial" panose="020B0604020202020204" pitchFamily="34" charset="0"/>
              <a:buChar char="•"/>
            </a:pPr>
            <a:endParaRPr lang="it-IT">
              <a:solidFill>
                <a:schemeClr val="tx1"/>
              </a:solidFill>
            </a:endParaRPr>
          </a:p>
          <a:p>
            <a:pPr marL="285750" indent="-285750" algn="just">
              <a:buClr>
                <a:schemeClr val="accent1"/>
              </a:buClr>
              <a:buFont typeface="Arial" panose="020B0604020202020204" pitchFamily="34" charset="0"/>
              <a:buChar char="•"/>
            </a:pPr>
            <a:r>
              <a:rPr lang="it-IT"/>
              <a:t>Per ogni segreto di </a:t>
            </a:r>
            <a:r>
              <a:rPr lang="it-IT" err="1"/>
              <a:t>kv_inbook</a:t>
            </a:r>
            <a:r>
              <a:rPr lang="it-IT"/>
              <a:t> si possono definire delle policy di sicurezza. </a:t>
            </a:r>
          </a:p>
          <a:p>
            <a:pPr algn="just">
              <a:buClr>
                <a:schemeClr val="accent1"/>
              </a:buClr>
            </a:pPr>
            <a:endParaRPr lang="it-IT"/>
          </a:p>
          <a:p>
            <a:pPr marL="285750" indent="-285750" algn="just">
              <a:buClr>
                <a:schemeClr val="accent1"/>
              </a:buClr>
              <a:buFont typeface="Arial" panose="020B0604020202020204" pitchFamily="34" charset="0"/>
              <a:buChar char="•"/>
            </a:pPr>
            <a:r>
              <a:rPr lang="it-IT"/>
              <a:t>Su entrambi i segreti, l’Application server ha solo il permesso di lettura.</a:t>
            </a:r>
          </a:p>
          <a:p>
            <a:pPr algn="just">
              <a:buClr>
                <a:schemeClr val="accent1"/>
              </a:buClr>
            </a:pPr>
            <a:endParaRPr lang="it-IT"/>
          </a:p>
          <a:p>
            <a:pPr marL="285750" indent="-285750" algn="just">
              <a:buClr>
                <a:schemeClr val="accent1"/>
              </a:buClr>
              <a:buFont typeface="Arial" panose="020B0604020202020204" pitchFamily="34" charset="0"/>
              <a:buChar char="•"/>
            </a:pPr>
            <a:r>
              <a:rPr lang="it-IT"/>
              <a:t>Si definisce </a:t>
            </a:r>
            <a:r>
              <a:rPr lang="it-IT" i="1" err="1"/>
              <a:t>inbook_policy</a:t>
            </a:r>
            <a:r>
              <a:rPr lang="it-IT"/>
              <a:t>, come un’unica policy dedicata all’accesso dell’Application server.</a:t>
            </a:r>
            <a:endParaRPr lang="it-IT">
              <a:solidFill>
                <a:schemeClr val="tx1"/>
              </a:solidFill>
            </a:endParaRPr>
          </a:p>
          <a:p>
            <a:pPr algn="just">
              <a:buClr>
                <a:schemeClr val="accent1"/>
              </a:buClr>
            </a:pPr>
            <a:endParaRPr lang="it-IT"/>
          </a:p>
          <a:p>
            <a:pPr marL="285750" indent="-285750" algn="just">
              <a:buClr>
                <a:schemeClr val="accent1"/>
              </a:buClr>
              <a:buFont typeface="Arial" panose="020B0604020202020204" pitchFamily="34" charset="0"/>
              <a:buChar char="•"/>
            </a:pPr>
            <a:endParaRPr lang="it-IT"/>
          </a:p>
        </p:txBody>
      </p:sp>
      <p:sp>
        <p:nvSpPr>
          <p:cNvPr id="11" name="Titolo 12">
            <a:extLst>
              <a:ext uri="{FF2B5EF4-FFF2-40B4-BE49-F238E27FC236}">
                <a16:creationId xmlns:a16="http://schemas.microsoft.com/office/drawing/2014/main" id="{13D6ECB1-C4E5-CBB3-D7F8-2CE7BB737214}"/>
              </a:ext>
            </a:extLst>
          </p:cNvPr>
          <p:cNvSpPr txBox="1">
            <a:spLocks/>
          </p:cNvSpPr>
          <p:nvPr/>
        </p:nvSpPr>
        <p:spPr>
          <a:xfrm>
            <a:off x="2881896" y="941850"/>
            <a:ext cx="1313274" cy="1255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solidFill>
                  <a:schemeClr val="tx1"/>
                </a:solidFill>
              </a:rPr>
              <a:t>Policy</a:t>
            </a:r>
            <a:endParaRPr lang="it-IT" dirty="0"/>
          </a:p>
        </p:txBody>
      </p:sp>
      <p:pic>
        <p:nvPicPr>
          <p:cNvPr id="7" name="Immagine 6">
            <a:extLst>
              <a:ext uri="{FF2B5EF4-FFF2-40B4-BE49-F238E27FC236}">
                <a16:creationId xmlns:a16="http://schemas.microsoft.com/office/drawing/2014/main" id="{D5B037D2-F0DF-3972-0F58-92ED96DBE00F}"/>
              </a:ext>
            </a:extLst>
          </p:cNvPr>
          <p:cNvPicPr>
            <a:picLocks noChangeAspect="1"/>
          </p:cNvPicPr>
          <p:nvPr/>
        </p:nvPicPr>
        <p:blipFill>
          <a:blip r:embed="rId2"/>
          <a:stretch>
            <a:fillRect/>
          </a:stretch>
        </p:blipFill>
        <p:spPr>
          <a:xfrm>
            <a:off x="7727225" y="1569707"/>
            <a:ext cx="3314701" cy="238316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5" name="Immagine 4">
            <a:extLst>
              <a:ext uri="{FF2B5EF4-FFF2-40B4-BE49-F238E27FC236}">
                <a16:creationId xmlns:a16="http://schemas.microsoft.com/office/drawing/2014/main" id="{132DF51D-CC91-2E84-809C-F19F49FC503D}"/>
              </a:ext>
            </a:extLst>
          </p:cNvPr>
          <p:cNvPicPr>
            <a:picLocks noChangeAspect="1"/>
          </p:cNvPicPr>
          <p:nvPr/>
        </p:nvPicPr>
        <p:blipFill>
          <a:blip r:embed="rId3"/>
          <a:stretch>
            <a:fillRect/>
          </a:stretch>
        </p:blipFill>
        <p:spPr>
          <a:xfrm>
            <a:off x="7779612" y="4369130"/>
            <a:ext cx="3209925" cy="18383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799556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03FDFF71-B8EC-F1DA-67C4-9DB17AADD841}"/>
              </a:ext>
            </a:extLst>
          </p:cNvPr>
          <p:cNvSpPr txBox="1">
            <a:spLocks/>
          </p:cNvSpPr>
          <p:nvPr/>
        </p:nvSpPr>
        <p:spPr>
          <a:xfrm>
            <a:off x="974585" y="685800"/>
            <a:ext cx="7238447" cy="2219325"/>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it-IT">
              <a:solidFill>
                <a:schemeClr val="tx1"/>
              </a:solidFill>
            </a:endParaRPr>
          </a:p>
          <a:p>
            <a:pPr marL="0"/>
            <a:endParaRPr lang="it-IT">
              <a:solidFill>
                <a:schemeClr val="tx1"/>
              </a:solidFill>
            </a:endParaRPr>
          </a:p>
          <a:p>
            <a:pPr marL="0"/>
            <a:endParaRPr lang="it-IT">
              <a:solidFill>
                <a:schemeClr val="tx1"/>
              </a:solidFill>
            </a:endParaRPr>
          </a:p>
          <a:p>
            <a:pPr marL="0" indent="0">
              <a:buNone/>
            </a:pPr>
            <a:endParaRPr lang="it-IT">
              <a:solidFill>
                <a:schemeClr val="tx1"/>
              </a:solidFill>
            </a:endParaRPr>
          </a:p>
          <a:p>
            <a:pPr marL="0" indent="0">
              <a:buNone/>
            </a:pPr>
            <a:endParaRPr lang="it-IT">
              <a:solidFill>
                <a:schemeClr val="tx1"/>
              </a:solidFill>
            </a:endParaRPr>
          </a:p>
          <a:p>
            <a:pPr marL="0"/>
            <a:endParaRPr lang="it-IT">
              <a:solidFill>
                <a:schemeClr val="tx1"/>
              </a:solidFill>
            </a:endParaRPr>
          </a:p>
          <a:p>
            <a:pPr marL="0"/>
            <a:endParaRPr lang="it-IT">
              <a:solidFill>
                <a:schemeClr val="tx1"/>
              </a:solidFill>
            </a:endParaRPr>
          </a:p>
        </p:txBody>
      </p:sp>
      <p:sp>
        <p:nvSpPr>
          <p:cNvPr id="6" name="CasellaDiTesto 5">
            <a:extLst>
              <a:ext uri="{FF2B5EF4-FFF2-40B4-BE49-F238E27FC236}">
                <a16:creationId xmlns:a16="http://schemas.microsoft.com/office/drawing/2014/main" id="{1A88CAFD-1E2B-8E01-048D-0B5980017E43}"/>
              </a:ext>
            </a:extLst>
          </p:cNvPr>
          <p:cNvSpPr txBox="1"/>
          <p:nvPr/>
        </p:nvSpPr>
        <p:spPr>
          <a:xfrm>
            <a:off x="492253" y="1858836"/>
            <a:ext cx="6219825" cy="4524315"/>
          </a:xfrm>
          <a:prstGeom prst="rect">
            <a:avLst/>
          </a:prstGeom>
          <a:noFill/>
        </p:spPr>
        <p:txBody>
          <a:bodyPr wrap="square">
            <a:spAutoFit/>
          </a:bodyPr>
          <a:lstStyle/>
          <a:p>
            <a:pPr marL="285750" indent="-285750">
              <a:buClr>
                <a:schemeClr val="accent1"/>
              </a:buClr>
              <a:buFont typeface="Arial" panose="020B0604020202020204" pitchFamily="34" charset="0"/>
              <a:buChar char="•"/>
            </a:pPr>
            <a:endParaRPr lang="it-IT">
              <a:solidFill>
                <a:schemeClr val="tx1"/>
              </a:solidFill>
            </a:endParaRPr>
          </a:p>
          <a:p>
            <a:pPr marL="285750" indent="-285750" algn="just">
              <a:buClr>
                <a:schemeClr val="accent1"/>
              </a:buClr>
              <a:buFont typeface="Arial" panose="020B0604020202020204" pitchFamily="34" charset="0"/>
              <a:buChar char="•"/>
            </a:pPr>
            <a:r>
              <a:rPr lang="it-IT"/>
              <a:t>Prima che un client interagisca con </a:t>
            </a:r>
            <a:r>
              <a:rPr lang="it-IT" err="1"/>
              <a:t>Vault</a:t>
            </a:r>
            <a:r>
              <a:rPr lang="it-IT"/>
              <a:t>, è necessario che si autentichi con uno dei possibili metodi forniti per ricevere un token.</a:t>
            </a:r>
          </a:p>
          <a:p>
            <a:pPr algn="just">
              <a:buClr>
                <a:schemeClr val="accent1"/>
              </a:buClr>
            </a:pPr>
            <a:endParaRPr lang="it-IT"/>
          </a:p>
          <a:p>
            <a:pPr marL="285750" indent="-285750" algn="just">
              <a:buClr>
                <a:schemeClr val="accent1"/>
              </a:buClr>
              <a:buFont typeface="Arial" panose="020B0604020202020204" pitchFamily="34" charset="0"/>
              <a:buChar char="•"/>
            </a:pPr>
            <a:r>
              <a:rPr lang="it-IT"/>
              <a:t>Per il </a:t>
            </a:r>
            <a:r>
              <a:rPr lang="it-IT" err="1"/>
              <a:t>vault</a:t>
            </a:r>
            <a:r>
              <a:rPr lang="it-IT"/>
              <a:t> di </a:t>
            </a:r>
            <a:r>
              <a:rPr lang="it-IT" err="1"/>
              <a:t>InBook</a:t>
            </a:r>
            <a:r>
              <a:rPr lang="it-IT"/>
              <a:t> si sfrutta il metodo di autenticazione </a:t>
            </a:r>
            <a:r>
              <a:rPr lang="it-IT" b="1" err="1"/>
              <a:t>AppRole</a:t>
            </a:r>
            <a:r>
              <a:rPr lang="it-IT"/>
              <a:t>, il quale sfrutta la coppia (</a:t>
            </a:r>
            <a:r>
              <a:rPr lang="it-IT" b="1" err="1"/>
              <a:t>RoleID</a:t>
            </a:r>
            <a:r>
              <a:rPr lang="it-IT"/>
              <a:t>, </a:t>
            </a:r>
            <a:r>
              <a:rPr lang="it-IT" b="1" err="1"/>
              <a:t>SecretID</a:t>
            </a:r>
            <a:r>
              <a:rPr lang="it-IT"/>
              <a:t>).</a:t>
            </a:r>
          </a:p>
          <a:p>
            <a:pPr algn="just">
              <a:buClr>
                <a:schemeClr val="accent1"/>
              </a:buClr>
            </a:pPr>
            <a:endParaRPr lang="it-IT"/>
          </a:p>
          <a:p>
            <a:pPr marL="285750" indent="-285750" algn="just">
              <a:buClr>
                <a:schemeClr val="accent1"/>
              </a:buClr>
              <a:buFont typeface="Arial" panose="020B0604020202020204" pitchFamily="34" charset="0"/>
              <a:buChar char="•"/>
            </a:pPr>
            <a:r>
              <a:rPr lang="it-IT" err="1"/>
              <a:t>AppRole</a:t>
            </a:r>
            <a:r>
              <a:rPr lang="it-IT"/>
              <a:t> è un meccanismo fornito da </a:t>
            </a:r>
            <a:r>
              <a:rPr lang="it-IT" err="1"/>
              <a:t>Vault</a:t>
            </a:r>
            <a:r>
              <a:rPr lang="it-IT"/>
              <a:t> per l’autenticazione di altre app client.</a:t>
            </a:r>
          </a:p>
          <a:p>
            <a:pPr marL="285750" indent="-285750" algn="just">
              <a:buClr>
                <a:schemeClr val="accent1"/>
              </a:buClr>
              <a:buFont typeface="Arial" panose="020B0604020202020204" pitchFamily="34" charset="0"/>
              <a:buChar char="•"/>
            </a:pPr>
            <a:endParaRPr lang="it-IT"/>
          </a:p>
          <a:p>
            <a:pPr marL="285750" indent="-285750" algn="just">
              <a:buClr>
                <a:schemeClr val="accent1"/>
              </a:buClr>
              <a:buFont typeface="Arial" panose="020B0604020202020204" pitchFamily="34" charset="0"/>
              <a:buChar char="•"/>
            </a:pPr>
            <a:r>
              <a:rPr lang="it-IT"/>
              <a:t>Ogni ruolo definito avrà le sue policy allegate per l’accesso alle risorse. Nel caso dell’Application server si definisce il ruolo e si assegna ai relativi token </a:t>
            </a:r>
            <a:r>
              <a:rPr lang="it-IT" i="1" err="1"/>
              <a:t>inbook_policy</a:t>
            </a:r>
            <a:r>
              <a:rPr lang="it-IT"/>
              <a:t>.</a:t>
            </a:r>
            <a:endParaRPr lang="it-IT">
              <a:solidFill>
                <a:schemeClr val="tx1"/>
              </a:solidFill>
            </a:endParaRPr>
          </a:p>
          <a:p>
            <a:pPr algn="just">
              <a:buClr>
                <a:schemeClr val="accent1"/>
              </a:buClr>
            </a:pPr>
            <a:endParaRPr lang="it-IT"/>
          </a:p>
          <a:p>
            <a:pPr marL="285750" indent="-285750" algn="just">
              <a:buClr>
                <a:schemeClr val="accent1"/>
              </a:buClr>
              <a:buFont typeface="Arial" panose="020B0604020202020204" pitchFamily="34" charset="0"/>
              <a:buChar char="•"/>
            </a:pPr>
            <a:endParaRPr lang="it-IT"/>
          </a:p>
        </p:txBody>
      </p:sp>
      <p:sp>
        <p:nvSpPr>
          <p:cNvPr id="11" name="Titolo 12">
            <a:extLst>
              <a:ext uri="{FF2B5EF4-FFF2-40B4-BE49-F238E27FC236}">
                <a16:creationId xmlns:a16="http://schemas.microsoft.com/office/drawing/2014/main" id="{13D6ECB1-C4E5-CBB3-D7F8-2CE7BB737214}"/>
              </a:ext>
            </a:extLst>
          </p:cNvPr>
          <p:cNvSpPr txBox="1">
            <a:spLocks/>
          </p:cNvSpPr>
          <p:nvPr/>
        </p:nvSpPr>
        <p:spPr>
          <a:xfrm>
            <a:off x="2880702" y="539749"/>
            <a:ext cx="1827100" cy="1255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err="1">
                <a:solidFill>
                  <a:schemeClr val="tx1"/>
                </a:solidFill>
              </a:rPr>
              <a:t>AppRole</a:t>
            </a:r>
            <a:endParaRPr lang="it-IT"/>
          </a:p>
        </p:txBody>
      </p:sp>
      <p:pic>
        <p:nvPicPr>
          <p:cNvPr id="3" name="Immagine 2">
            <a:extLst>
              <a:ext uri="{FF2B5EF4-FFF2-40B4-BE49-F238E27FC236}">
                <a16:creationId xmlns:a16="http://schemas.microsoft.com/office/drawing/2014/main" id="{234489A3-C020-85D2-3E6F-ADC4F22319E0}"/>
              </a:ext>
            </a:extLst>
          </p:cNvPr>
          <p:cNvPicPr>
            <a:picLocks noChangeAspect="1"/>
          </p:cNvPicPr>
          <p:nvPr/>
        </p:nvPicPr>
        <p:blipFill>
          <a:blip r:embed="rId3"/>
          <a:stretch>
            <a:fillRect/>
          </a:stretch>
        </p:blipFill>
        <p:spPr>
          <a:xfrm>
            <a:off x="7875432" y="1470384"/>
            <a:ext cx="3251955" cy="1412990"/>
          </a:xfrm>
          <a:prstGeom prst="rect">
            <a:avLst/>
          </a:prstGeom>
          <a:ln>
            <a:noFill/>
          </a:ln>
          <a:effectLst>
            <a:outerShdw blurRad="292100" dist="139700" dir="2700000" algn="tl" rotWithShape="0">
              <a:srgbClr val="333333">
                <a:alpha val="65000"/>
              </a:srgbClr>
            </a:outerShdw>
          </a:effectLst>
        </p:spPr>
      </p:pic>
      <p:pic>
        <p:nvPicPr>
          <p:cNvPr id="9" name="Immagine 8">
            <a:extLst>
              <a:ext uri="{FF2B5EF4-FFF2-40B4-BE49-F238E27FC236}">
                <a16:creationId xmlns:a16="http://schemas.microsoft.com/office/drawing/2014/main" id="{0F1F8192-CC1D-D00D-A173-6197A390E5FB}"/>
              </a:ext>
            </a:extLst>
          </p:cNvPr>
          <p:cNvPicPr>
            <a:picLocks noChangeAspect="1"/>
          </p:cNvPicPr>
          <p:nvPr/>
        </p:nvPicPr>
        <p:blipFill rotWithShape="1">
          <a:blip r:embed="rId4">
            <a:extLst>
              <a:ext uri="{28A0092B-C50C-407E-A947-70E740481C1C}">
                <a14:useLocalDpi xmlns:a14="http://schemas.microsoft.com/office/drawing/2010/main" val="0"/>
              </a:ext>
            </a:extLst>
          </a:blip>
          <a:srcRect l="3826" r="7435"/>
          <a:stretch/>
        </p:blipFill>
        <p:spPr>
          <a:xfrm>
            <a:off x="6943945" y="4590742"/>
            <a:ext cx="5114933" cy="173998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2" name="Immagine 11">
            <a:extLst>
              <a:ext uri="{FF2B5EF4-FFF2-40B4-BE49-F238E27FC236}">
                <a16:creationId xmlns:a16="http://schemas.microsoft.com/office/drawing/2014/main" id="{59EF0C16-2796-9D0F-C95F-E62F730E585E}"/>
              </a:ext>
            </a:extLst>
          </p:cNvPr>
          <p:cNvPicPr>
            <a:picLocks noChangeAspect="1"/>
          </p:cNvPicPr>
          <p:nvPr/>
        </p:nvPicPr>
        <p:blipFill>
          <a:blip r:embed="rId5"/>
          <a:stretch>
            <a:fillRect/>
          </a:stretch>
        </p:blipFill>
        <p:spPr>
          <a:xfrm>
            <a:off x="7210639" y="3426620"/>
            <a:ext cx="4391025" cy="200025"/>
          </a:xfrm>
          <a:prstGeom prst="rect">
            <a:avLst/>
          </a:prstGeom>
        </p:spPr>
      </p:pic>
      <p:pic>
        <p:nvPicPr>
          <p:cNvPr id="15" name="Immagine 14">
            <a:extLst>
              <a:ext uri="{FF2B5EF4-FFF2-40B4-BE49-F238E27FC236}">
                <a16:creationId xmlns:a16="http://schemas.microsoft.com/office/drawing/2014/main" id="{AB623952-DAEC-60C4-FA35-8304A7E21A01}"/>
              </a:ext>
            </a:extLst>
          </p:cNvPr>
          <p:cNvPicPr>
            <a:picLocks noChangeAspect="1"/>
          </p:cNvPicPr>
          <p:nvPr/>
        </p:nvPicPr>
        <p:blipFill>
          <a:blip r:embed="rId6"/>
          <a:stretch>
            <a:fillRect/>
          </a:stretch>
        </p:blipFill>
        <p:spPr>
          <a:xfrm>
            <a:off x="6991573" y="3975600"/>
            <a:ext cx="5019675" cy="180975"/>
          </a:xfrm>
          <a:prstGeom prst="rect">
            <a:avLst/>
          </a:prstGeom>
        </p:spPr>
      </p:pic>
    </p:spTree>
    <p:extLst>
      <p:ext uri="{BB962C8B-B14F-4D97-AF65-F5344CB8AC3E}">
        <p14:creationId xmlns:p14="http://schemas.microsoft.com/office/powerpoint/2010/main" val="2029323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03FDFF71-B8EC-F1DA-67C4-9DB17AADD841}"/>
              </a:ext>
            </a:extLst>
          </p:cNvPr>
          <p:cNvSpPr txBox="1">
            <a:spLocks/>
          </p:cNvSpPr>
          <p:nvPr/>
        </p:nvSpPr>
        <p:spPr>
          <a:xfrm>
            <a:off x="974585" y="685800"/>
            <a:ext cx="7238447" cy="2219325"/>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it-IT">
              <a:solidFill>
                <a:schemeClr val="tx1"/>
              </a:solidFill>
            </a:endParaRPr>
          </a:p>
          <a:p>
            <a:pPr marL="0"/>
            <a:endParaRPr lang="it-IT">
              <a:solidFill>
                <a:schemeClr val="tx1"/>
              </a:solidFill>
            </a:endParaRPr>
          </a:p>
          <a:p>
            <a:pPr marL="0"/>
            <a:endParaRPr lang="it-IT">
              <a:solidFill>
                <a:schemeClr val="tx1"/>
              </a:solidFill>
            </a:endParaRPr>
          </a:p>
          <a:p>
            <a:pPr marL="0" indent="0">
              <a:buNone/>
            </a:pPr>
            <a:endParaRPr lang="it-IT">
              <a:solidFill>
                <a:schemeClr val="tx1"/>
              </a:solidFill>
            </a:endParaRPr>
          </a:p>
          <a:p>
            <a:pPr marL="0" indent="0">
              <a:buNone/>
            </a:pPr>
            <a:endParaRPr lang="it-IT">
              <a:solidFill>
                <a:schemeClr val="tx1"/>
              </a:solidFill>
            </a:endParaRPr>
          </a:p>
          <a:p>
            <a:pPr marL="0"/>
            <a:endParaRPr lang="it-IT">
              <a:solidFill>
                <a:schemeClr val="tx1"/>
              </a:solidFill>
            </a:endParaRPr>
          </a:p>
          <a:p>
            <a:pPr marL="0"/>
            <a:endParaRPr lang="it-IT">
              <a:solidFill>
                <a:schemeClr val="tx1"/>
              </a:solidFill>
            </a:endParaRPr>
          </a:p>
        </p:txBody>
      </p:sp>
      <p:sp>
        <p:nvSpPr>
          <p:cNvPr id="6" name="CasellaDiTesto 5">
            <a:extLst>
              <a:ext uri="{FF2B5EF4-FFF2-40B4-BE49-F238E27FC236}">
                <a16:creationId xmlns:a16="http://schemas.microsoft.com/office/drawing/2014/main" id="{1A88CAFD-1E2B-8E01-048D-0B5980017E43}"/>
              </a:ext>
            </a:extLst>
          </p:cNvPr>
          <p:cNvSpPr txBox="1"/>
          <p:nvPr/>
        </p:nvSpPr>
        <p:spPr>
          <a:xfrm>
            <a:off x="390895" y="2182280"/>
            <a:ext cx="6352425" cy="2862322"/>
          </a:xfrm>
          <a:prstGeom prst="rect">
            <a:avLst/>
          </a:prstGeom>
          <a:noFill/>
        </p:spPr>
        <p:txBody>
          <a:bodyPr wrap="square" lIns="91440" tIns="45720" rIns="91440" bIns="45720" anchor="t">
            <a:spAutoFit/>
          </a:bodyPr>
          <a:lstStyle/>
          <a:p>
            <a:pPr marL="285750" indent="-285750">
              <a:buClr>
                <a:schemeClr val="accent1"/>
              </a:buClr>
              <a:buFont typeface="Arial" panose="020B0604020202020204" pitchFamily="34" charset="0"/>
              <a:buChar char="•"/>
            </a:pPr>
            <a:endParaRPr lang="it-IT" dirty="0">
              <a:solidFill>
                <a:schemeClr val="tx1"/>
              </a:solidFill>
            </a:endParaRPr>
          </a:p>
          <a:p>
            <a:pPr marL="285750" indent="-285750" algn="just">
              <a:buClr>
                <a:schemeClr val="accent1"/>
              </a:buClr>
              <a:buFont typeface="Arial" panose="020B0604020202020204" pitchFamily="34" charset="0"/>
              <a:buChar char="•"/>
            </a:pPr>
            <a:r>
              <a:rPr lang="it-IT" dirty="0"/>
              <a:t>L’integrazione di </a:t>
            </a:r>
            <a:r>
              <a:rPr lang="it-IT" dirty="0" err="1"/>
              <a:t>Vault</a:t>
            </a:r>
            <a:r>
              <a:rPr lang="it-IT" dirty="0"/>
              <a:t> in Node.js sfrutta la libreria </a:t>
            </a:r>
            <a:r>
              <a:rPr lang="it-IT" i="1" dirty="0" err="1"/>
              <a:t>node-vault</a:t>
            </a:r>
            <a:r>
              <a:rPr lang="it-IT" dirty="0"/>
              <a:t>, un client per l’API HTTP di </a:t>
            </a:r>
            <a:r>
              <a:rPr lang="it-IT" dirty="0" err="1"/>
              <a:t>Vault</a:t>
            </a:r>
            <a:r>
              <a:rPr lang="it-IT" i="1" dirty="0"/>
              <a:t>.</a:t>
            </a:r>
          </a:p>
          <a:p>
            <a:pPr algn="just">
              <a:buClr>
                <a:schemeClr val="accent1"/>
              </a:buClr>
            </a:pPr>
            <a:endParaRPr lang="it-IT" dirty="0"/>
          </a:p>
          <a:p>
            <a:pPr marL="285750" indent="-285750" algn="just">
              <a:buClr>
                <a:schemeClr val="accent1"/>
              </a:buClr>
              <a:buFont typeface="Arial" panose="020B0604020202020204" pitchFamily="34" charset="0"/>
              <a:buChar char="•"/>
            </a:pPr>
            <a:r>
              <a:rPr lang="it-IT" dirty="0"/>
              <a:t>Si inizializzano le opzioni della connessione e si effettua una richiesta di login tramite metodo </a:t>
            </a:r>
            <a:r>
              <a:rPr lang="it-IT" b="1" dirty="0" err="1"/>
              <a:t>AppRole</a:t>
            </a:r>
            <a:r>
              <a:rPr lang="it-IT" dirty="0"/>
              <a:t>.</a:t>
            </a:r>
          </a:p>
          <a:p>
            <a:pPr marL="285750" indent="-285750" algn="just">
              <a:buClr>
                <a:schemeClr val="accent1"/>
              </a:buClr>
              <a:buFont typeface="Arial" panose="020B0604020202020204" pitchFamily="34" charset="0"/>
              <a:buChar char="•"/>
            </a:pPr>
            <a:endParaRPr lang="it-IT" dirty="0"/>
          </a:p>
          <a:p>
            <a:pPr marL="285750" indent="-285750" algn="just">
              <a:buClr>
                <a:schemeClr val="accent1"/>
              </a:buClr>
              <a:buFont typeface="Arial" panose="020B0604020202020204" pitchFamily="34" charset="0"/>
              <a:buChar char="•"/>
            </a:pPr>
            <a:r>
              <a:rPr lang="it-IT" dirty="0"/>
              <a:t>Dopo il login, si richiedono i segreti e li si memorizzano in un file temporaneo </a:t>
            </a:r>
            <a:r>
              <a:rPr lang="it-IT" i="1" dirty="0" err="1"/>
              <a:t>segreti.json</a:t>
            </a:r>
            <a:r>
              <a:rPr lang="it-IT" dirty="0"/>
              <a:t>.</a:t>
            </a:r>
            <a:endParaRPr lang="it-IT" dirty="0">
              <a:solidFill>
                <a:schemeClr val="tx1"/>
              </a:solidFill>
            </a:endParaRPr>
          </a:p>
          <a:p>
            <a:pPr algn="just">
              <a:buClr>
                <a:schemeClr val="accent1"/>
              </a:buClr>
            </a:pPr>
            <a:r>
              <a:rPr lang="it-IT" dirty="0"/>
              <a:t> </a:t>
            </a:r>
          </a:p>
        </p:txBody>
      </p:sp>
      <p:sp>
        <p:nvSpPr>
          <p:cNvPr id="11" name="Titolo 12">
            <a:extLst>
              <a:ext uri="{FF2B5EF4-FFF2-40B4-BE49-F238E27FC236}">
                <a16:creationId xmlns:a16="http://schemas.microsoft.com/office/drawing/2014/main" id="{13D6ECB1-C4E5-CBB3-D7F8-2CE7BB737214}"/>
              </a:ext>
            </a:extLst>
          </p:cNvPr>
          <p:cNvSpPr txBox="1">
            <a:spLocks/>
          </p:cNvSpPr>
          <p:nvPr/>
        </p:nvSpPr>
        <p:spPr>
          <a:xfrm>
            <a:off x="1167971" y="685800"/>
            <a:ext cx="5147103" cy="1255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err="1">
                <a:solidFill>
                  <a:schemeClr val="tx1"/>
                </a:solidFill>
              </a:rPr>
              <a:t>Integrazione</a:t>
            </a:r>
            <a:r>
              <a:rPr lang="en-US" dirty="0">
                <a:solidFill>
                  <a:schemeClr val="tx1"/>
                </a:solidFill>
              </a:rPr>
              <a:t> con Node.js </a:t>
            </a:r>
          </a:p>
        </p:txBody>
      </p:sp>
      <p:pic>
        <p:nvPicPr>
          <p:cNvPr id="3" name="Immagine 2">
            <a:extLst>
              <a:ext uri="{FF2B5EF4-FFF2-40B4-BE49-F238E27FC236}">
                <a16:creationId xmlns:a16="http://schemas.microsoft.com/office/drawing/2014/main" id="{FDA655CC-07D2-5C57-5AA5-9AD68ECC585C}"/>
              </a:ext>
            </a:extLst>
          </p:cNvPr>
          <p:cNvPicPr>
            <a:picLocks noChangeAspect="1"/>
          </p:cNvPicPr>
          <p:nvPr/>
        </p:nvPicPr>
        <p:blipFill>
          <a:blip r:embed="rId2"/>
          <a:stretch>
            <a:fillRect/>
          </a:stretch>
        </p:blipFill>
        <p:spPr>
          <a:xfrm>
            <a:off x="7437721" y="685800"/>
            <a:ext cx="3880925" cy="5855282"/>
          </a:xfrm>
          <a:prstGeom prst="rect">
            <a:avLst/>
          </a:prstGeom>
        </p:spPr>
      </p:pic>
    </p:spTree>
    <p:extLst>
      <p:ext uri="{BB962C8B-B14F-4D97-AF65-F5344CB8AC3E}">
        <p14:creationId xmlns:p14="http://schemas.microsoft.com/office/powerpoint/2010/main" val="4246492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olo 1">
            <a:extLst>
              <a:ext uri="{FF2B5EF4-FFF2-40B4-BE49-F238E27FC236}">
                <a16:creationId xmlns:a16="http://schemas.microsoft.com/office/drawing/2014/main" id="{B0B8D819-2B0D-1622-3DC1-CC8C69275F7C}"/>
              </a:ext>
            </a:extLst>
          </p:cNvPr>
          <p:cNvSpPr>
            <a:spLocks noGrp="1"/>
          </p:cNvSpPr>
          <p:nvPr>
            <p:ph type="title"/>
          </p:nvPr>
        </p:nvSpPr>
        <p:spPr>
          <a:xfrm>
            <a:off x="1600754" y="1087374"/>
            <a:ext cx="8983489" cy="1000978"/>
          </a:xfrm>
        </p:spPr>
        <p:txBody>
          <a:bodyPr>
            <a:normAutofit/>
          </a:bodyPr>
          <a:lstStyle/>
          <a:p>
            <a:r>
              <a:rPr lang="it-IT"/>
              <a:t>Introduzione</a:t>
            </a:r>
          </a:p>
        </p:txBody>
      </p:sp>
      <p:sp>
        <p:nvSpPr>
          <p:cNvPr id="9"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egnaposto contenuto 2">
            <a:extLst>
              <a:ext uri="{FF2B5EF4-FFF2-40B4-BE49-F238E27FC236}">
                <a16:creationId xmlns:a16="http://schemas.microsoft.com/office/drawing/2014/main" id="{7C911877-5D6C-4399-7C58-6BDC42651404}"/>
              </a:ext>
            </a:extLst>
          </p:cNvPr>
          <p:cNvSpPr>
            <a:spLocks noGrp="1"/>
          </p:cNvSpPr>
          <p:nvPr>
            <p:ph idx="1"/>
          </p:nvPr>
        </p:nvSpPr>
        <p:spPr>
          <a:xfrm>
            <a:off x="1600753" y="2535446"/>
            <a:ext cx="8983489" cy="3554457"/>
          </a:xfrm>
        </p:spPr>
        <p:txBody>
          <a:bodyPr>
            <a:normAutofit/>
          </a:bodyPr>
          <a:lstStyle/>
          <a:p>
            <a:r>
              <a:rPr lang="it-IT">
                <a:solidFill>
                  <a:schemeClr val="tx1"/>
                </a:solidFill>
              </a:rPr>
              <a:t>Grazie a questa applicazione un fornitore di servizi, ad esempio un barbiere, sarà in grado di creare un insieme di servizi (barba, taglio di capelli ecc.), al quale il cliente potrà prenotarsi in base alla disponibilità oraria.</a:t>
            </a:r>
          </a:p>
          <a:p>
            <a:r>
              <a:rPr lang="it-IT">
                <a:solidFill>
                  <a:schemeClr val="tx1"/>
                </a:solidFill>
              </a:rPr>
              <a:t>Entrambi i tipi di utenti possono gestire le prenotazioni: per il fornitore saranno quelle ricevute dai clienti per i servizi che offre; per il cliente saranno quelle effettuate per i diversi servizi di diversi fornitori.</a:t>
            </a:r>
          </a:p>
          <a:p>
            <a:r>
              <a:rPr lang="it-IT">
                <a:solidFill>
                  <a:schemeClr val="tx1"/>
                </a:solidFill>
              </a:rPr>
              <a:t>Ogni cliente ha la propria pagina del profilo accessibile solo ad esso, mentre il fornitore ha una vista del profilo visibile dai clienti ed una pagina del profilo con le informazioni confidenziali. </a:t>
            </a:r>
          </a:p>
        </p:txBody>
      </p:sp>
    </p:spTree>
    <p:extLst>
      <p:ext uri="{BB962C8B-B14F-4D97-AF65-F5344CB8AC3E}">
        <p14:creationId xmlns:p14="http://schemas.microsoft.com/office/powerpoint/2010/main" val="3994425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Segnaposto contenuto 2">
            <a:extLst>
              <a:ext uri="{FF2B5EF4-FFF2-40B4-BE49-F238E27FC236}">
                <a16:creationId xmlns:a16="http://schemas.microsoft.com/office/drawing/2014/main" id="{9CC89BCA-EE54-8B94-00FA-93045D377917}"/>
              </a:ext>
            </a:extLst>
          </p:cNvPr>
          <p:cNvGraphicFramePr>
            <a:graphicFrameLocks noGrp="1"/>
          </p:cNvGraphicFramePr>
          <p:nvPr>
            <p:ph idx="4294967295"/>
            <p:extLst>
              <p:ext uri="{D42A27DB-BD31-4B8C-83A1-F6EECF244321}">
                <p14:modId xmlns:p14="http://schemas.microsoft.com/office/powerpoint/2010/main" val="2571152405"/>
              </p:ext>
            </p:extLst>
          </p:nvPr>
        </p:nvGraphicFramePr>
        <p:xfrm>
          <a:off x="541633" y="3041133"/>
          <a:ext cx="10902607" cy="3476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5" name="CasellaDiTesto 274">
            <a:extLst>
              <a:ext uri="{FF2B5EF4-FFF2-40B4-BE49-F238E27FC236}">
                <a16:creationId xmlns:a16="http://schemas.microsoft.com/office/drawing/2014/main" id="{C74E1D4C-8561-7228-B6D6-910996C45E97}"/>
              </a:ext>
            </a:extLst>
          </p:cNvPr>
          <p:cNvSpPr txBox="1"/>
          <p:nvPr/>
        </p:nvSpPr>
        <p:spPr>
          <a:xfrm>
            <a:off x="843936" y="2245031"/>
            <a:ext cx="1101212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a:ea typeface="+mn-lt"/>
                <a:cs typeface="+mn-lt"/>
              </a:rPr>
              <a:t>La sicurezza in Docker e Docker-compose è di fondamentale importanza, poiché le vulnerabilità e le minacce possono mettere a rischio i container e le applicazioni eseguite al loro interno.</a:t>
            </a:r>
            <a:endParaRPr lang="en-US" dirty="0">
              <a:ea typeface="+mn-lt"/>
              <a:cs typeface="+mn-lt"/>
            </a:endParaRPr>
          </a:p>
          <a:p>
            <a:r>
              <a:rPr lang="it-IT" dirty="0">
                <a:ea typeface="+mn-lt"/>
                <a:cs typeface="+mn-lt"/>
              </a:rPr>
              <a:t>Alcune delle misure di sicurezza che possono essere adottate includono:</a:t>
            </a:r>
            <a:endParaRPr lang="it-IT" dirty="0"/>
          </a:p>
        </p:txBody>
      </p:sp>
      <p:sp>
        <p:nvSpPr>
          <p:cNvPr id="276" name="CasellaDiTesto 275">
            <a:extLst>
              <a:ext uri="{FF2B5EF4-FFF2-40B4-BE49-F238E27FC236}">
                <a16:creationId xmlns:a16="http://schemas.microsoft.com/office/drawing/2014/main" id="{74DEA400-C4A5-C512-8E4E-7286DD9A05D6}"/>
              </a:ext>
            </a:extLst>
          </p:cNvPr>
          <p:cNvSpPr txBox="1"/>
          <p:nvPr/>
        </p:nvSpPr>
        <p:spPr>
          <a:xfrm>
            <a:off x="1466255" y="557161"/>
            <a:ext cx="91525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600" dirty="0"/>
              <a:t>Docker -Sicurezza nella virtualizzazione</a:t>
            </a:r>
          </a:p>
        </p:txBody>
      </p:sp>
      <p:sp>
        <p:nvSpPr>
          <p:cNvPr id="30" name="CasellaDiTesto 29">
            <a:extLst>
              <a:ext uri="{FF2B5EF4-FFF2-40B4-BE49-F238E27FC236}">
                <a16:creationId xmlns:a16="http://schemas.microsoft.com/office/drawing/2014/main" id="{CEBDEF0A-3B99-9E09-5950-CC8D237A4D94}"/>
              </a:ext>
            </a:extLst>
          </p:cNvPr>
          <p:cNvSpPr txBox="1"/>
          <p:nvPr/>
        </p:nvSpPr>
        <p:spPr>
          <a:xfrm>
            <a:off x="793448" y="1401096"/>
            <a:ext cx="106051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Quattrocento Sans"/>
              </a:rPr>
              <a:t>Docker è </a:t>
            </a:r>
            <a:r>
              <a:rPr lang="en-US" dirty="0" err="1">
                <a:latin typeface="Quattrocento Sans"/>
              </a:rPr>
              <a:t>una</a:t>
            </a:r>
            <a:r>
              <a:rPr lang="en-US" dirty="0">
                <a:latin typeface="Quattrocento Sans"/>
              </a:rPr>
              <a:t> </a:t>
            </a:r>
            <a:r>
              <a:rPr lang="en-US" dirty="0" err="1">
                <a:latin typeface="Quattrocento Sans"/>
              </a:rPr>
              <a:t>piattaforma</a:t>
            </a:r>
            <a:r>
              <a:rPr lang="en-US" dirty="0">
                <a:latin typeface="Quattrocento Sans"/>
              </a:rPr>
              <a:t> open source </a:t>
            </a:r>
            <a:r>
              <a:rPr lang="en-US" dirty="0" err="1">
                <a:latin typeface="Quattrocento Sans"/>
              </a:rPr>
              <a:t>che</a:t>
            </a:r>
            <a:r>
              <a:rPr lang="en-US" dirty="0">
                <a:latin typeface="Quattrocento Sans"/>
              </a:rPr>
              <a:t> </a:t>
            </a:r>
            <a:r>
              <a:rPr lang="en-US" dirty="0" err="1">
                <a:latin typeface="Quattrocento Sans"/>
              </a:rPr>
              <a:t>permette</a:t>
            </a:r>
            <a:r>
              <a:rPr lang="en-US" dirty="0">
                <a:latin typeface="Quattrocento Sans"/>
              </a:rPr>
              <a:t> di </a:t>
            </a:r>
            <a:r>
              <a:rPr lang="en-US" dirty="0" err="1">
                <a:latin typeface="Quattrocento Sans"/>
              </a:rPr>
              <a:t>creare</a:t>
            </a:r>
            <a:r>
              <a:rPr lang="en-US" dirty="0">
                <a:latin typeface="Quattrocento Sans"/>
              </a:rPr>
              <a:t>, </a:t>
            </a:r>
            <a:r>
              <a:rPr lang="en-US" dirty="0" err="1">
                <a:latin typeface="Quattrocento Sans"/>
              </a:rPr>
              <a:t>distribuire</a:t>
            </a:r>
            <a:r>
              <a:rPr lang="en-US" dirty="0">
                <a:latin typeface="Quattrocento Sans"/>
              </a:rPr>
              <a:t> ed </a:t>
            </a:r>
            <a:r>
              <a:rPr lang="en-US" dirty="0" err="1">
                <a:latin typeface="Quattrocento Sans"/>
              </a:rPr>
              <a:t>eseguire</a:t>
            </a:r>
            <a:r>
              <a:rPr lang="en-US" dirty="0">
                <a:latin typeface="Quattrocento Sans"/>
              </a:rPr>
              <a:t> </a:t>
            </a:r>
            <a:r>
              <a:rPr lang="en-US" dirty="0" err="1">
                <a:latin typeface="Quattrocento Sans"/>
              </a:rPr>
              <a:t>applicazioni</a:t>
            </a:r>
            <a:r>
              <a:rPr lang="en-US" dirty="0">
                <a:latin typeface="Quattrocento Sans"/>
              </a:rPr>
              <a:t> in </a:t>
            </a:r>
            <a:r>
              <a:rPr lang="en-US" dirty="0" err="1">
                <a:latin typeface="Quattrocento Sans"/>
              </a:rPr>
              <a:t>unità</a:t>
            </a:r>
            <a:r>
              <a:rPr lang="en-US" dirty="0">
                <a:latin typeface="Quattrocento Sans"/>
              </a:rPr>
              <a:t> </a:t>
            </a:r>
            <a:r>
              <a:rPr lang="en-US" dirty="0" err="1">
                <a:latin typeface="Quattrocento Sans"/>
              </a:rPr>
              <a:t>standardizzate</a:t>
            </a:r>
            <a:r>
              <a:rPr lang="en-US" dirty="0">
                <a:latin typeface="Quattrocento Sans"/>
              </a:rPr>
              <a:t> </a:t>
            </a:r>
            <a:r>
              <a:rPr lang="en-US" dirty="0" err="1">
                <a:latin typeface="Quattrocento Sans"/>
              </a:rPr>
              <a:t>chiamate</a:t>
            </a:r>
            <a:r>
              <a:rPr lang="en-US" dirty="0">
                <a:latin typeface="Quattrocento Sans"/>
              </a:rPr>
              <a:t> container.</a:t>
            </a:r>
            <a:endParaRPr lang="it-IT" dirty="0">
              <a:latin typeface="Quattrocento Sans"/>
            </a:endParaRPr>
          </a:p>
        </p:txBody>
      </p:sp>
    </p:spTree>
    <p:extLst>
      <p:ext uri="{BB962C8B-B14F-4D97-AF65-F5344CB8AC3E}">
        <p14:creationId xmlns:p14="http://schemas.microsoft.com/office/powerpoint/2010/main" val="14063678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7" name="Rectangle 119">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8" name="Rectangle 121">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asellaDiTesto 2">
            <a:extLst>
              <a:ext uri="{FF2B5EF4-FFF2-40B4-BE49-F238E27FC236}">
                <a16:creationId xmlns:a16="http://schemas.microsoft.com/office/drawing/2014/main" id="{3C94BD63-18C1-00E7-365F-F7CC253DE583}"/>
              </a:ext>
            </a:extLst>
          </p:cNvPr>
          <p:cNvSpPr txBox="1"/>
          <p:nvPr/>
        </p:nvSpPr>
        <p:spPr>
          <a:xfrm>
            <a:off x="252919" y="1123837"/>
            <a:ext cx="2947482" cy="460118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Bef>
                <a:spcPct val="0"/>
              </a:spcBef>
              <a:spcAft>
                <a:spcPts val="600"/>
              </a:spcAft>
            </a:pPr>
            <a:r>
              <a:rPr lang="en-US" sz="3600" spc="-60">
                <a:solidFill>
                  <a:srgbClr val="FFFFFF"/>
                </a:solidFill>
                <a:latin typeface="+mj-lt"/>
                <a:ea typeface="+mj-ea"/>
                <a:cs typeface="+mj-cs"/>
              </a:rPr>
              <a:t>Nginx – Reverse Proxy</a:t>
            </a:r>
          </a:p>
        </p:txBody>
      </p:sp>
      <p:pic>
        <p:nvPicPr>
          <p:cNvPr id="31" name="Immagine 36">
            <a:extLst>
              <a:ext uri="{FF2B5EF4-FFF2-40B4-BE49-F238E27FC236}">
                <a16:creationId xmlns:a16="http://schemas.microsoft.com/office/drawing/2014/main" id="{74179C83-CBFC-8D26-D69B-5616716E0B52}"/>
              </a:ext>
            </a:extLst>
          </p:cNvPr>
          <p:cNvPicPr>
            <a:picLocks noChangeAspect="1"/>
          </p:cNvPicPr>
          <p:nvPr/>
        </p:nvPicPr>
        <p:blipFill>
          <a:blip r:embed="rId2"/>
          <a:stretch>
            <a:fillRect/>
          </a:stretch>
        </p:blipFill>
        <p:spPr>
          <a:xfrm>
            <a:off x="4160279" y="2741026"/>
            <a:ext cx="6733178" cy="3479976"/>
          </a:xfrm>
          <a:prstGeom prst="rect">
            <a:avLst/>
          </a:prstGeom>
        </p:spPr>
      </p:pic>
      <p:graphicFrame>
        <p:nvGraphicFramePr>
          <p:cNvPr id="50" name="CasellaDiTesto 1">
            <a:extLst>
              <a:ext uri="{FF2B5EF4-FFF2-40B4-BE49-F238E27FC236}">
                <a16:creationId xmlns:a16="http://schemas.microsoft.com/office/drawing/2014/main" id="{A8B8528C-BCBF-6A4C-120C-639D94E4CEB9}"/>
              </a:ext>
            </a:extLst>
          </p:cNvPr>
          <p:cNvGraphicFramePr/>
          <p:nvPr>
            <p:extLst>
              <p:ext uri="{D42A27DB-BD31-4B8C-83A1-F6EECF244321}">
                <p14:modId xmlns:p14="http://schemas.microsoft.com/office/powerpoint/2010/main" val="1561764413"/>
              </p:ext>
            </p:extLst>
          </p:nvPr>
        </p:nvGraphicFramePr>
        <p:xfrm>
          <a:off x="3869268" y="257467"/>
          <a:ext cx="7315200" cy="29987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90691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Rectangle 77">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Rectangle 79">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 name="Rectangle 81">
            <a:extLst>
              <a:ext uri="{FF2B5EF4-FFF2-40B4-BE49-F238E27FC236}">
                <a16:creationId xmlns:a16="http://schemas.microsoft.com/office/drawing/2014/main" id="{13577A01-3DD8-4E33-BEE1-3065F7E6F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599"/>
            <a:ext cx="7052486"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asellaDiTesto 4">
            <a:extLst>
              <a:ext uri="{FF2B5EF4-FFF2-40B4-BE49-F238E27FC236}">
                <a16:creationId xmlns:a16="http://schemas.microsoft.com/office/drawing/2014/main" id="{2CF0214A-3EF8-FA2B-D919-7ACC6B9E579D}"/>
              </a:ext>
            </a:extLst>
          </p:cNvPr>
          <p:cNvSpPr txBox="1"/>
          <p:nvPr/>
        </p:nvSpPr>
        <p:spPr>
          <a:xfrm>
            <a:off x="289248" y="1123837"/>
            <a:ext cx="6451110" cy="125546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Bef>
                <a:spcPct val="0"/>
              </a:spcBef>
              <a:spcAft>
                <a:spcPts val="600"/>
              </a:spcAft>
            </a:pPr>
            <a:r>
              <a:rPr lang="en-US" sz="3600" spc="-60" dirty="0">
                <a:solidFill>
                  <a:srgbClr val="FFFFFF"/>
                </a:solidFill>
                <a:latin typeface="+mj-lt"/>
                <a:ea typeface="+mj-ea"/>
                <a:cs typeface="+mj-cs"/>
              </a:rPr>
              <a:t>Nginx Routing</a:t>
            </a:r>
          </a:p>
        </p:txBody>
      </p:sp>
      <p:sp>
        <p:nvSpPr>
          <p:cNvPr id="56" name="CasellaDiTesto 5">
            <a:extLst>
              <a:ext uri="{FF2B5EF4-FFF2-40B4-BE49-F238E27FC236}">
                <a16:creationId xmlns:a16="http://schemas.microsoft.com/office/drawing/2014/main" id="{DBBF1004-2FC5-1409-4E7E-389E60CC9F41}"/>
              </a:ext>
            </a:extLst>
          </p:cNvPr>
          <p:cNvSpPr txBox="1"/>
          <p:nvPr/>
        </p:nvSpPr>
        <p:spPr>
          <a:xfrm>
            <a:off x="289248" y="2510395"/>
            <a:ext cx="6451109" cy="327458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a:lnSpc>
                <a:spcPct val="90000"/>
              </a:lnSpc>
              <a:spcAft>
                <a:spcPts val="600"/>
              </a:spcAft>
              <a:buClr>
                <a:schemeClr val="accent1"/>
              </a:buClr>
            </a:pPr>
            <a:r>
              <a:rPr lang="en-US" sz="1500" dirty="0">
                <a:solidFill>
                  <a:srgbClr val="FFFFFF"/>
                </a:solidFill>
              </a:rPr>
              <a:t>Il reverse proxy </a:t>
            </a:r>
            <a:r>
              <a:rPr lang="en-US" sz="1500" dirty="0" err="1">
                <a:solidFill>
                  <a:srgbClr val="FFFFFF"/>
                </a:solidFill>
              </a:rPr>
              <a:t>effettua</a:t>
            </a:r>
            <a:r>
              <a:rPr lang="en-US" sz="1500" dirty="0">
                <a:solidFill>
                  <a:srgbClr val="FFFFFF"/>
                </a:solidFill>
              </a:rPr>
              <a:t> il routing verso </a:t>
            </a:r>
            <a:r>
              <a:rPr lang="en-US" sz="1500" dirty="0" err="1">
                <a:solidFill>
                  <a:srgbClr val="FFFFFF"/>
                </a:solidFill>
              </a:rPr>
              <a:t>tre</a:t>
            </a:r>
            <a:r>
              <a:rPr lang="en-US" sz="1500" dirty="0">
                <a:solidFill>
                  <a:srgbClr val="FFFFFF"/>
                </a:solidFill>
              </a:rPr>
              <a:t> host </a:t>
            </a:r>
            <a:r>
              <a:rPr lang="en-US" sz="1500" dirty="0" err="1">
                <a:solidFill>
                  <a:srgbClr val="FFFFFF"/>
                </a:solidFill>
              </a:rPr>
              <a:t>differenti</a:t>
            </a:r>
            <a:r>
              <a:rPr lang="en-US" sz="1500" dirty="0">
                <a:solidFill>
                  <a:srgbClr val="FFFFFF"/>
                </a:solidFill>
              </a:rPr>
              <a:t> in base </a:t>
            </a:r>
            <a:r>
              <a:rPr lang="en-US" sz="1500" dirty="0" err="1">
                <a:solidFill>
                  <a:srgbClr val="FFFFFF"/>
                </a:solidFill>
              </a:rPr>
              <a:t>alla</a:t>
            </a:r>
            <a:r>
              <a:rPr lang="en-US" sz="1500" dirty="0">
                <a:solidFill>
                  <a:srgbClr val="FFFFFF"/>
                </a:solidFill>
              </a:rPr>
              <a:t> </a:t>
            </a:r>
            <a:r>
              <a:rPr lang="en-US" sz="1500" dirty="0" err="1">
                <a:solidFill>
                  <a:srgbClr val="FFFFFF"/>
                </a:solidFill>
              </a:rPr>
              <a:t>richiesta</a:t>
            </a:r>
            <a:r>
              <a:rPr lang="en-US" sz="1500" dirty="0">
                <a:solidFill>
                  <a:srgbClr val="FFFFFF"/>
                </a:solidFill>
              </a:rPr>
              <a:t> del client:</a:t>
            </a:r>
            <a:endParaRPr lang="it-IT" dirty="0"/>
          </a:p>
          <a:p>
            <a:pPr marL="285750" indent="-285750" defTabSz="914400">
              <a:lnSpc>
                <a:spcPct val="90000"/>
              </a:lnSpc>
              <a:spcAft>
                <a:spcPts val="600"/>
              </a:spcAft>
              <a:buClr>
                <a:schemeClr val="accent1"/>
              </a:buClr>
              <a:buFont typeface="Arial"/>
              <a:buChar char="•"/>
            </a:pPr>
            <a:r>
              <a:rPr lang="en-US" sz="1500" dirty="0">
                <a:solidFill>
                  <a:srgbClr val="FFFFFF"/>
                </a:solidFill>
              </a:rPr>
              <a:t>Backend: </a:t>
            </a:r>
            <a:r>
              <a:rPr lang="en-US" sz="1500" dirty="0" err="1">
                <a:solidFill>
                  <a:srgbClr val="FFFFFF"/>
                </a:solidFill>
              </a:rPr>
              <a:t>alla</a:t>
            </a:r>
            <a:r>
              <a:rPr lang="en-US" sz="1500" dirty="0">
                <a:solidFill>
                  <a:srgbClr val="FFFFFF"/>
                </a:solidFill>
              </a:rPr>
              <a:t> </a:t>
            </a:r>
            <a:r>
              <a:rPr lang="en-US" sz="1500" dirty="0" err="1">
                <a:solidFill>
                  <a:srgbClr val="FFFFFF"/>
                </a:solidFill>
              </a:rPr>
              <a:t>richiesta</a:t>
            </a:r>
            <a:r>
              <a:rPr lang="en-US" sz="1500" dirty="0">
                <a:solidFill>
                  <a:srgbClr val="FFFFFF"/>
                </a:solidFill>
              </a:rPr>
              <a:t> di </a:t>
            </a:r>
            <a:r>
              <a:rPr lang="en-US" sz="1500" b="1" i="1" dirty="0">
                <a:solidFill>
                  <a:srgbClr val="FFFFFF"/>
                </a:solidFill>
              </a:rPr>
              <a:t>"/" </a:t>
            </a:r>
            <a:r>
              <a:rPr lang="en-US" sz="1500" dirty="0" err="1">
                <a:solidFill>
                  <a:srgbClr val="FFFFFF"/>
                </a:solidFill>
              </a:rPr>
              <a:t>vediamo</a:t>
            </a:r>
            <a:r>
              <a:rPr lang="en-US" sz="1500" dirty="0">
                <a:solidFill>
                  <a:srgbClr val="FFFFFF"/>
                </a:solidFill>
              </a:rPr>
              <a:t> </a:t>
            </a:r>
            <a:r>
              <a:rPr lang="en-US" sz="1500" dirty="0" err="1">
                <a:solidFill>
                  <a:srgbClr val="FFFFFF"/>
                </a:solidFill>
              </a:rPr>
              <a:t>che</a:t>
            </a:r>
            <a:r>
              <a:rPr lang="en-US" sz="1500" dirty="0">
                <a:solidFill>
                  <a:srgbClr val="FFFFFF"/>
                </a:solidFill>
              </a:rPr>
              <a:t> il server </a:t>
            </a:r>
            <a:r>
              <a:rPr lang="en-US" sz="1500" dirty="0" err="1">
                <a:solidFill>
                  <a:srgbClr val="FFFFFF"/>
                </a:solidFill>
              </a:rPr>
              <a:t>restituisce</a:t>
            </a:r>
            <a:r>
              <a:rPr lang="en-US" sz="1500" dirty="0">
                <a:solidFill>
                  <a:srgbClr val="FFFFFF"/>
                </a:solidFill>
              </a:rPr>
              <a:t> il </a:t>
            </a:r>
            <a:r>
              <a:rPr lang="en-US" sz="1500" dirty="0" err="1">
                <a:solidFill>
                  <a:srgbClr val="FFFFFF"/>
                </a:solidFill>
              </a:rPr>
              <a:t>servizio</a:t>
            </a:r>
            <a:r>
              <a:rPr lang="en-US" sz="1500" dirty="0">
                <a:solidFill>
                  <a:srgbClr val="FFFFFF"/>
                </a:solidFill>
              </a:rPr>
              <a:t> di frontend/backend, </a:t>
            </a:r>
            <a:r>
              <a:rPr lang="en-US" sz="1500" dirty="0" err="1">
                <a:solidFill>
                  <a:srgbClr val="FFFFFF"/>
                </a:solidFill>
              </a:rPr>
              <a:t>essendo</a:t>
            </a:r>
            <a:r>
              <a:rPr lang="en-US" sz="1500" dirty="0">
                <a:solidFill>
                  <a:srgbClr val="FFFFFF"/>
                </a:solidFill>
              </a:rPr>
              <a:t> il root path del server, </a:t>
            </a:r>
            <a:r>
              <a:rPr lang="en-US" sz="1500" dirty="0" err="1">
                <a:solidFill>
                  <a:srgbClr val="FFFFFF"/>
                </a:solidFill>
              </a:rPr>
              <a:t>ogni</a:t>
            </a:r>
            <a:r>
              <a:rPr lang="en-US" sz="1500" dirty="0">
                <a:solidFill>
                  <a:srgbClr val="FFFFFF"/>
                </a:solidFill>
              </a:rPr>
              <a:t> </a:t>
            </a:r>
            <a:r>
              <a:rPr lang="en-US" sz="1500" dirty="0" err="1">
                <a:solidFill>
                  <a:srgbClr val="FFFFFF"/>
                </a:solidFill>
              </a:rPr>
              <a:t>richiesta</a:t>
            </a:r>
            <a:r>
              <a:rPr lang="en-US" sz="1500" dirty="0">
                <a:solidFill>
                  <a:srgbClr val="FFFFFF"/>
                </a:solidFill>
              </a:rPr>
              <a:t> </a:t>
            </a:r>
            <a:r>
              <a:rPr lang="en-US" sz="1500" dirty="0" err="1">
                <a:solidFill>
                  <a:srgbClr val="FFFFFF"/>
                </a:solidFill>
              </a:rPr>
              <a:t>che</a:t>
            </a:r>
            <a:r>
              <a:rPr lang="en-US" sz="1500" dirty="0">
                <a:solidFill>
                  <a:srgbClr val="FFFFFF"/>
                </a:solidFill>
              </a:rPr>
              <a:t> non </a:t>
            </a:r>
            <a:r>
              <a:rPr lang="en-US" sz="1500" dirty="0" err="1">
                <a:solidFill>
                  <a:srgbClr val="FFFFFF"/>
                </a:solidFill>
              </a:rPr>
              <a:t>rientra</a:t>
            </a:r>
            <a:r>
              <a:rPr lang="en-US" sz="1500" dirty="0">
                <a:solidFill>
                  <a:srgbClr val="FFFFFF"/>
                </a:solidFill>
              </a:rPr>
              <a:t> </a:t>
            </a:r>
            <a:r>
              <a:rPr lang="en-US" sz="1500" dirty="0" err="1">
                <a:solidFill>
                  <a:srgbClr val="FFFFFF"/>
                </a:solidFill>
              </a:rPr>
              <a:t>nelle</a:t>
            </a:r>
            <a:r>
              <a:rPr lang="en-US" sz="1500" dirty="0">
                <a:solidFill>
                  <a:srgbClr val="FFFFFF"/>
                </a:solidFill>
              </a:rPr>
              <a:t> </a:t>
            </a:r>
            <a:r>
              <a:rPr lang="en-US" sz="1500" dirty="0" err="1">
                <a:solidFill>
                  <a:srgbClr val="FFFFFF"/>
                </a:solidFill>
              </a:rPr>
              <a:t>altre</a:t>
            </a:r>
            <a:r>
              <a:rPr lang="en-US" sz="1500" dirty="0">
                <a:solidFill>
                  <a:srgbClr val="FFFFFF"/>
                </a:solidFill>
              </a:rPr>
              <a:t> </a:t>
            </a:r>
            <a:r>
              <a:rPr lang="en-US" sz="1500" dirty="0" err="1">
                <a:solidFill>
                  <a:srgbClr val="FFFFFF"/>
                </a:solidFill>
              </a:rPr>
              <a:t>sezioni</a:t>
            </a:r>
            <a:r>
              <a:rPr lang="en-US" sz="1500" dirty="0">
                <a:solidFill>
                  <a:srgbClr val="FFFFFF"/>
                </a:solidFill>
              </a:rPr>
              <a:t> </a:t>
            </a:r>
            <a:r>
              <a:rPr lang="en-US" sz="1500" dirty="0" err="1">
                <a:solidFill>
                  <a:srgbClr val="FFFFFF"/>
                </a:solidFill>
              </a:rPr>
              <a:t>restituirà</a:t>
            </a:r>
            <a:r>
              <a:rPr lang="en-US" sz="1500" dirty="0">
                <a:solidFill>
                  <a:srgbClr val="FFFFFF"/>
                </a:solidFill>
              </a:rPr>
              <a:t> sempre </a:t>
            </a:r>
            <a:r>
              <a:rPr lang="en-US" sz="1500" dirty="0" err="1">
                <a:solidFill>
                  <a:srgbClr val="FFFFFF"/>
                </a:solidFill>
              </a:rPr>
              <a:t>questo</a:t>
            </a:r>
            <a:r>
              <a:rPr lang="en-US" sz="1500" dirty="0">
                <a:solidFill>
                  <a:srgbClr val="FFFFFF"/>
                </a:solidFill>
              </a:rPr>
              <a:t> </a:t>
            </a:r>
            <a:r>
              <a:rPr lang="en-US" sz="1500" dirty="0" err="1">
                <a:solidFill>
                  <a:srgbClr val="FFFFFF"/>
                </a:solidFill>
              </a:rPr>
              <a:t>servizio</a:t>
            </a:r>
            <a:endParaRPr lang="en-US" sz="1500" dirty="0">
              <a:solidFill>
                <a:srgbClr val="FFFFFF"/>
              </a:solidFill>
            </a:endParaRPr>
          </a:p>
          <a:p>
            <a:pPr marL="285750" indent="-285750" defTabSz="914400">
              <a:lnSpc>
                <a:spcPct val="90000"/>
              </a:lnSpc>
              <a:spcAft>
                <a:spcPts val="600"/>
              </a:spcAft>
              <a:buClr>
                <a:schemeClr val="accent1"/>
              </a:buClr>
              <a:buFont typeface="Arial"/>
              <a:buChar char="•"/>
            </a:pPr>
            <a:r>
              <a:rPr lang="en-US" sz="1500" dirty="0" err="1">
                <a:solidFill>
                  <a:srgbClr val="FFFFFF"/>
                </a:solidFill>
              </a:rPr>
              <a:t>Keycloak</a:t>
            </a:r>
            <a:r>
              <a:rPr lang="en-US" sz="1500" dirty="0">
                <a:solidFill>
                  <a:srgbClr val="FFFFFF"/>
                </a:solidFill>
              </a:rPr>
              <a:t>: </a:t>
            </a:r>
            <a:r>
              <a:rPr lang="en-US" sz="1500" dirty="0" err="1">
                <a:solidFill>
                  <a:srgbClr val="FFFFFF"/>
                </a:solidFill>
              </a:rPr>
              <a:t>alla</a:t>
            </a:r>
            <a:r>
              <a:rPr lang="en-US" sz="1500" dirty="0">
                <a:solidFill>
                  <a:srgbClr val="FFFFFF"/>
                </a:solidFill>
              </a:rPr>
              <a:t> </a:t>
            </a:r>
            <a:r>
              <a:rPr lang="en-US" sz="1500" dirty="0" err="1">
                <a:solidFill>
                  <a:srgbClr val="FFFFFF"/>
                </a:solidFill>
              </a:rPr>
              <a:t>richiesta</a:t>
            </a:r>
            <a:r>
              <a:rPr lang="en-US" sz="1500" dirty="0">
                <a:solidFill>
                  <a:srgbClr val="FFFFFF"/>
                </a:solidFill>
              </a:rPr>
              <a:t> del path </a:t>
            </a:r>
            <a:r>
              <a:rPr lang="en-US" sz="1500" b="1" i="1" dirty="0">
                <a:solidFill>
                  <a:srgbClr val="FFFFFF"/>
                </a:solidFill>
              </a:rPr>
              <a:t>"/</a:t>
            </a:r>
            <a:r>
              <a:rPr lang="en-US" sz="1500" b="1" i="1" dirty="0" err="1">
                <a:solidFill>
                  <a:srgbClr val="FFFFFF"/>
                </a:solidFill>
              </a:rPr>
              <a:t>keycloak</a:t>
            </a:r>
            <a:r>
              <a:rPr lang="en-US" sz="1500" b="1" i="1" dirty="0">
                <a:solidFill>
                  <a:srgbClr val="FFFFFF"/>
                </a:solidFill>
              </a:rPr>
              <a:t>"</a:t>
            </a:r>
            <a:r>
              <a:rPr lang="en-US" sz="1500" dirty="0">
                <a:solidFill>
                  <a:srgbClr val="FFFFFF"/>
                </a:solidFill>
              </a:rPr>
              <a:t> e </a:t>
            </a:r>
            <a:r>
              <a:rPr lang="en-US" sz="1500" dirty="0" err="1">
                <a:solidFill>
                  <a:srgbClr val="FFFFFF"/>
                </a:solidFill>
              </a:rPr>
              <a:t>dei</a:t>
            </a:r>
            <a:r>
              <a:rPr lang="en-US" sz="1500" dirty="0">
                <a:solidFill>
                  <a:srgbClr val="FFFFFF"/>
                </a:solidFill>
              </a:rPr>
              <a:t> path </a:t>
            </a:r>
            <a:r>
              <a:rPr lang="en-US" sz="1500" dirty="0" err="1">
                <a:solidFill>
                  <a:srgbClr val="FFFFFF"/>
                </a:solidFill>
              </a:rPr>
              <a:t>implicitamente</a:t>
            </a:r>
            <a:r>
              <a:rPr lang="en-US" sz="1500" dirty="0">
                <a:solidFill>
                  <a:srgbClr val="FFFFFF"/>
                </a:solidFill>
              </a:rPr>
              <a:t> </a:t>
            </a:r>
            <a:r>
              <a:rPr lang="en-US" sz="1500" dirty="0" err="1">
                <a:solidFill>
                  <a:srgbClr val="FFFFFF"/>
                </a:solidFill>
              </a:rPr>
              <a:t>richiesti</a:t>
            </a:r>
            <a:r>
              <a:rPr lang="en-US" sz="1500" dirty="0">
                <a:solidFill>
                  <a:srgbClr val="FFFFFF"/>
                </a:solidFill>
              </a:rPr>
              <a:t> da </a:t>
            </a:r>
            <a:r>
              <a:rPr lang="en-US" sz="1500" dirty="0" err="1">
                <a:solidFill>
                  <a:srgbClr val="FFFFFF"/>
                </a:solidFill>
              </a:rPr>
              <a:t>quest'ultimo</a:t>
            </a:r>
            <a:r>
              <a:rPr lang="en-US" sz="1500" dirty="0">
                <a:solidFill>
                  <a:srgbClr val="FFFFFF"/>
                </a:solidFill>
              </a:rPr>
              <a:t>, </a:t>
            </a:r>
            <a:r>
              <a:rPr lang="en-US" sz="1500" dirty="0" err="1">
                <a:solidFill>
                  <a:srgbClr val="FFFFFF"/>
                </a:solidFill>
              </a:rPr>
              <a:t>viene</a:t>
            </a:r>
            <a:r>
              <a:rPr lang="en-US" sz="1500" dirty="0">
                <a:solidFill>
                  <a:srgbClr val="FFFFFF"/>
                </a:solidFill>
              </a:rPr>
              <a:t> </a:t>
            </a:r>
            <a:r>
              <a:rPr lang="en-US" sz="1500" dirty="0" err="1">
                <a:solidFill>
                  <a:srgbClr val="FFFFFF"/>
                </a:solidFill>
              </a:rPr>
              <a:t>reindirizzato</a:t>
            </a:r>
            <a:r>
              <a:rPr lang="en-US" sz="1500" dirty="0">
                <a:solidFill>
                  <a:srgbClr val="FFFFFF"/>
                </a:solidFill>
              </a:rPr>
              <a:t> ai </a:t>
            </a:r>
            <a:r>
              <a:rPr lang="en-US" sz="1500" dirty="0" err="1">
                <a:solidFill>
                  <a:srgbClr val="FFFFFF"/>
                </a:solidFill>
              </a:rPr>
              <a:t>servizi</a:t>
            </a:r>
            <a:r>
              <a:rPr lang="en-US" sz="1500" dirty="0">
                <a:solidFill>
                  <a:srgbClr val="FFFFFF"/>
                </a:solidFill>
              </a:rPr>
              <a:t> </a:t>
            </a:r>
            <a:r>
              <a:rPr lang="en-US" sz="1500" dirty="0" err="1">
                <a:solidFill>
                  <a:srgbClr val="FFFFFF"/>
                </a:solidFill>
              </a:rPr>
              <a:t>offerti</a:t>
            </a:r>
            <a:r>
              <a:rPr lang="en-US" sz="1500" dirty="0">
                <a:solidFill>
                  <a:srgbClr val="FFFFFF"/>
                </a:solidFill>
              </a:rPr>
              <a:t> dal Identity Server</a:t>
            </a:r>
          </a:p>
          <a:p>
            <a:pPr marL="285750" indent="-285750" defTabSz="914400">
              <a:lnSpc>
                <a:spcPct val="90000"/>
              </a:lnSpc>
              <a:spcAft>
                <a:spcPts val="600"/>
              </a:spcAft>
              <a:buClr>
                <a:schemeClr val="accent1"/>
              </a:buClr>
              <a:buFont typeface="Arial"/>
              <a:buChar char="•"/>
            </a:pPr>
            <a:r>
              <a:rPr lang="en-US" sz="1500" dirty="0">
                <a:solidFill>
                  <a:srgbClr val="FFFFFF"/>
                </a:solidFill>
              </a:rPr>
              <a:t>PhpMyAdmin: </a:t>
            </a:r>
            <a:r>
              <a:rPr lang="en-US" sz="1500" dirty="0" err="1">
                <a:solidFill>
                  <a:srgbClr val="FFFFFF"/>
                </a:solidFill>
              </a:rPr>
              <a:t>infine</a:t>
            </a:r>
            <a:r>
              <a:rPr lang="en-US" sz="1500" dirty="0">
                <a:solidFill>
                  <a:srgbClr val="FFFFFF"/>
                </a:solidFill>
              </a:rPr>
              <a:t> alle </a:t>
            </a:r>
            <a:r>
              <a:rPr lang="en-US" sz="1500" dirty="0" err="1">
                <a:solidFill>
                  <a:srgbClr val="FFFFFF"/>
                </a:solidFill>
              </a:rPr>
              <a:t>richieste</a:t>
            </a:r>
            <a:r>
              <a:rPr lang="en-US" sz="1500" dirty="0">
                <a:solidFill>
                  <a:srgbClr val="FFFFFF"/>
                </a:solidFill>
              </a:rPr>
              <a:t> del path </a:t>
            </a:r>
            <a:r>
              <a:rPr lang="en-US" sz="1500" b="1" i="1" dirty="0">
                <a:solidFill>
                  <a:srgbClr val="FFFFFF"/>
                </a:solidFill>
              </a:rPr>
              <a:t>"/</a:t>
            </a:r>
            <a:r>
              <a:rPr lang="en-US" sz="1500" b="1" i="1" dirty="0" err="1">
                <a:solidFill>
                  <a:srgbClr val="FFFFFF"/>
                </a:solidFill>
              </a:rPr>
              <a:t>phpmyadmin</a:t>
            </a:r>
            <a:r>
              <a:rPr lang="en-US" sz="1500" b="1" i="1" dirty="0">
                <a:solidFill>
                  <a:srgbClr val="FFFFFF"/>
                </a:solidFill>
              </a:rPr>
              <a:t>"</a:t>
            </a:r>
            <a:r>
              <a:rPr lang="en-US" sz="1500" dirty="0">
                <a:solidFill>
                  <a:srgbClr val="FFFFFF"/>
                </a:solidFill>
              </a:rPr>
              <a:t> </a:t>
            </a:r>
            <a:r>
              <a:rPr lang="en-US" sz="1500" dirty="0" err="1">
                <a:solidFill>
                  <a:srgbClr val="FFFFFF"/>
                </a:solidFill>
              </a:rPr>
              <a:t>troviamo</a:t>
            </a:r>
            <a:r>
              <a:rPr lang="en-US" sz="1500" dirty="0">
                <a:solidFill>
                  <a:srgbClr val="FFFFFF"/>
                </a:solidFill>
              </a:rPr>
              <a:t> il </a:t>
            </a:r>
            <a:r>
              <a:rPr lang="en-US" sz="1500" dirty="0" err="1">
                <a:solidFill>
                  <a:srgbClr val="FFFFFF"/>
                </a:solidFill>
              </a:rPr>
              <a:t>servizio</a:t>
            </a:r>
            <a:r>
              <a:rPr lang="en-US" sz="1500" dirty="0">
                <a:solidFill>
                  <a:srgbClr val="FFFFFF"/>
                </a:solidFill>
              </a:rPr>
              <a:t> per </a:t>
            </a:r>
            <a:r>
              <a:rPr lang="en-US" sz="1500" dirty="0" err="1">
                <a:solidFill>
                  <a:srgbClr val="FFFFFF"/>
                </a:solidFill>
              </a:rPr>
              <a:t>interfacciarsi</a:t>
            </a:r>
            <a:r>
              <a:rPr lang="en-US" sz="1500" dirty="0">
                <a:solidFill>
                  <a:srgbClr val="FFFFFF"/>
                </a:solidFill>
              </a:rPr>
              <a:t> al DB</a:t>
            </a:r>
          </a:p>
          <a:p>
            <a:pPr defTabSz="914400">
              <a:lnSpc>
                <a:spcPct val="90000"/>
              </a:lnSpc>
              <a:spcAft>
                <a:spcPts val="600"/>
              </a:spcAft>
              <a:buClr>
                <a:schemeClr val="accent1"/>
              </a:buClr>
            </a:pPr>
            <a:r>
              <a:rPr lang="en-US" sz="1500" dirty="0" err="1">
                <a:solidFill>
                  <a:srgbClr val="FFFFFF"/>
                </a:solidFill>
              </a:rPr>
              <a:t>Possiamo</a:t>
            </a:r>
            <a:r>
              <a:rPr lang="en-US" sz="1500" dirty="0">
                <a:solidFill>
                  <a:srgbClr val="FFFFFF"/>
                </a:solidFill>
              </a:rPr>
              <a:t> </a:t>
            </a:r>
            <a:r>
              <a:rPr lang="en-US" sz="1500" dirty="0" err="1">
                <a:solidFill>
                  <a:srgbClr val="FFFFFF"/>
                </a:solidFill>
              </a:rPr>
              <a:t>notare</a:t>
            </a:r>
            <a:r>
              <a:rPr lang="en-US" sz="1500" dirty="0">
                <a:solidFill>
                  <a:srgbClr val="FFFFFF"/>
                </a:solidFill>
              </a:rPr>
              <a:t> </a:t>
            </a:r>
            <a:r>
              <a:rPr lang="en-US" sz="1500" dirty="0" err="1">
                <a:solidFill>
                  <a:srgbClr val="FFFFFF"/>
                </a:solidFill>
              </a:rPr>
              <a:t>quindi</a:t>
            </a:r>
            <a:r>
              <a:rPr lang="en-US" sz="1500" dirty="0">
                <a:solidFill>
                  <a:srgbClr val="FFFFFF"/>
                </a:solidFill>
              </a:rPr>
              <a:t> </a:t>
            </a:r>
            <a:r>
              <a:rPr lang="en-US" sz="1500" dirty="0" err="1">
                <a:solidFill>
                  <a:srgbClr val="FFFFFF"/>
                </a:solidFill>
              </a:rPr>
              <a:t>che</a:t>
            </a:r>
            <a:r>
              <a:rPr lang="en-US" sz="1500" dirty="0">
                <a:solidFill>
                  <a:srgbClr val="FFFFFF"/>
                </a:solidFill>
              </a:rPr>
              <a:t> il Database ed il Vault, per </a:t>
            </a:r>
            <a:r>
              <a:rPr lang="en-US" sz="1500" dirty="0" err="1">
                <a:solidFill>
                  <a:srgbClr val="FFFFFF"/>
                </a:solidFill>
              </a:rPr>
              <a:t>motivi</a:t>
            </a:r>
            <a:r>
              <a:rPr lang="en-US" sz="1500" dirty="0">
                <a:solidFill>
                  <a:srgbClr val="FFFFFF"/>
                </a:solidFill>
              </a:rPr>
              <a:t> di </a:t>
            </a:r>
            <a:r>
              <a:rPr lang="en-US" sz="1500" dirty="0" err="1">
                <a:solidFill>
                  <a:srgbClr val="FFFFFF"/>
                </a:solidFill>
              </a:rPr>
              <a:t>sicurezza</a:t>
            </a:r>
            <a:r>
              <a:rPr lang="en-US" sz="1500" dirty="0">
                <a:solidFill>
                  <a:srgbClr val="FFFFFF"/>
                </a:solidFill>
              </a:rPr>
              <a:t>, non </a:t>
            </a:r>
            <a:r>
              <a:rPr lang="en-US" sz="1500" dirty="0" err="1">
                <a:solidFill>
                  <a:srgbClr val="FFFFFF"/>
                </a:solidFill>
              </a:rPr>
              <a:t>sono</a:t>
            </a:r>
            <a:r>
              <a:rPr lang="en-US" sz="1500" dirty="0">
                <a:solidFill>
                  <a:srgbClr val="FFFFFF"/>
                </a:solidFill>
              </a:rPr>
              <a:t> </a:t>
            </a:r>
            <a:r>
              <a:rPr lang="en-US" sz="1500" dirty="0" err="1">
                <a:solidFill>
                  <a:srgbClr val="FFFFFF"/>
                </a:solidFill>
              </a:rPr>
              <a:t>accessibili</a:t>
            </a:r>
            <a:r>
              <a:rPr lang="en-US" sz="1500" dirty="0">
                <a:solidFill>
                  <a:srgbClr val="FFFFFF"/>
                </a:solidFill>
              </a:rPr>
              <a:t> </a:t>
            </a:r>
            <a:r>
              <a:rPr lang="en-US" sz="1500" dirty="0" err="1">
                <a:solidFill>
                  <a:srgbClr val="FFFFFF"/>
                </a:solidFill>
              </a:rPr>
              <a:t>esternamente</a:t>
            </a:r>
            <a:r>
              <a:rPr lang="en-US" sz="1500" dirty="0">
                <a:solidFill>
                  <a:srgbClr val="FFFFFF"/>
                </a:solidFill>
              </a:rPr>
              <a:t>.</a:t>
            </a:r>
          </a:p>
        </p:txBody>
      </p:sp>
      <p:pic>
        <p:nvPicPr>
          <p:cNvPr id="4" name="Immagine 4" descr="Immagine che contiene testo&#10;&#10;Descrizione generata automaticamente">
            <a:extLst>
              <a:ext uri="{FF2B5EF4-FFF2-40B4-BE49-F238E27FC236}">
                <a16:creationId xmlns:a16="http://schemas.microsoft.com/office/drawing/2014/main" id="{24C0027A-5523-4E72-69DF-7DFB2CF7E06D}"/>
              </a:ext>
            </a:extLst>
          </p:cNvPr>
          <p:cNvPicPr>
            <a:picLocks noChangeAspect="1"/>
          </p:cNvPicPr>
          <p:nvPr/>
        </p:nvPicPr>
        <p:blipFill rotWithShape="1">
          <a:blip r:embed="rId2"/>
          <a:srcRect t="18540" r="1277" b="35"/>
          <a:stretch/>
        </p:blipFill>
        <p:spPr>
          <a:xfrm>
            <a:off x="7145537" y="757201"/>
            <a:ext cx="4621078" cy="5339355"/>
          </a:xfrm>
          <a:prstGeom prst="rect">
            <a:avLst/>
          </a:prstGeom>
        </p:spPr>
      </p:pic>
    </p:spTree>
    <p:extLst>
      <p:ext uri="{BB962C8B-B14F-4D97-AF65-F5344CB8AC3E}">
        <p14:creationId xmlns:p14="http://schemas.microsoft.com/office/powerpoint/2010/main" val="1915049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BBE05FBE-79CC-6FE5-575B-DCB6FCEBC989}"/>
              </a:ext>
            </a:extLst>
          </p:cNvPr>
          <p:cNvSpPr txBox="1"/>
          <p:nvPr/>
        </p:nvSpPr>
        <p:spPr>
          <a:xfrm>
            <a:off x="-945517" y="443786"/>
            <a:ext cx="91525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3600" dirty="0" err="1"/>
              <a:t>Nginx</a:t>
            </a:r>
            <a:r>
              <a:rPr lang="it-IT" sz="3600" dirty="0"/>
              <a:t> Routing</a:t>
            </a:r>
          </a:p>
        </p:txBody>
      </p:sp>
      <p:sp>
        <p:nvSpPr>
          <p:cNvPr id="3" name="CasellaDiTesto 5">
            <a:extLst>
              <a:ext uri="{FF2B5EF4-FFF2-40B4-BE49-F238E27FC236}">
                <a16:creationId xmlns:a16="http://schemas.microsoft.com/office/drawing/2014/main" id="{5A5E5C37-1A8C-12EA-2E54-DE081A6C2D26}"/>
              </a:ext>
            </a:extLst>
          </p:cNvPr>
          <p:cNvSpPr txBox="1"/>
          <p:nvPr/>
        </p:nvSpPr>
        <p:spPr>
          <a:xfrm>
            <a:off x="470224" y="1417122"/>
            <a:ext cx="6321102" cy="352845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defTabSz="914400">
              <a:lnSpc>
                <a:spcPct val="90000"/>
              </a:lnSpc>
              <a:spcAft>
                <a:spcPts val="600"/>
              </a:spcAft>
              <a:buClr>
                <a:schemeClr val="accent1"/>
              </a:buClr>
            </a:pPr>
            <a:r>
              <a:rPr lang="en-US" dirty="0"/>
              <a:t>Il reverse proxy </a:t>
            </a:r>
            <a:r>
              <a:rPr lang="en-US" dirty="0" err="1"/>
              <a:t>effettua</a:t>
            </a:r>
            <a:r>
              <a:rPr lang="en-US" dirty="0"/>
              <a:t> il routing verso </a:t>
            </a:r>
            <a:r>
              <a:rPr lang="en-US" dirty="0" err="1"/>
              <a:t>tre</a:t>
            </a:r>
            <a:r>
              <a:rPr lang="en-US" dirty="0"/>
              <a:t> host </a:t>
            </a:r>
            <a:r>
              <a:rPr lang="en-US" dirty="0" err="1"/>
              <a:t>differenti</a:t>
            </a:r>
            <a:r>
              <a:rPr lang="en-US" dirty="0"/>
              <a:t> in base </a:t>
            </a:r>
            <a:r>
              <a:rPr lang="en-US" dirty="0" err="1"/>
              <a:t>alla</a:t>
            </a:r>
            <a:r>
              <a:rPr lang="en-US" dirty="0"/>
              <a:t> </a:t>
            </a:r>
            <a:r>
              <a:rPr lang="en-US" dirty="0" err="1"/>
              <a:t>richiesta</a:t>
            </a:r>
            <a:r>
              <a:rPr lang="en-US" dirty="0"/>
              <a:t> del client:</a:t>
            </a:r>
          </a:p>
          <a:p>
            <a:pPr defTabSz="914400">
              <a:lnSpc>
                <a:spcPct val="90000"/>
              </a:lnSpc>
              <a:spcAft>
                <a:spcPts val="600"/>
              </a:spcAft>
              <a:buClr>
                <a:schemeClr val="accent1"/>
              </a:buClr>
            </a:pPr>
            <a:endParaRPr lang="it-IT" dirty="0"/>
          </a:p>
          <a:p>
            <a:pPr marL="285750" indent="-285750" defTabSz="914400">
              <a:lnSpc>
                <a:spcPct val="90000"/>
              </a:lnSpc>
              <a:spcAft>
                <a:spcPts val="600"/>
              </a:spcAft>
              <a:buClr>
                <a:schemeClr val="accent1"/>
              </a:buClr>
              <a:buFont typeface="Arial"/>
              <a:buChar char="•"/>
            </a:pPr>
            <a:r>
              <a:rPr lang="en-US" dirty="0"/>
              <a:t>Backend: </a:t>
            </a:r>
            <a:r>
              <a:rPr lang="en-US" dirty="0" err="1"/>
              <a:t>alla</a:t>
            </a:r>
            <a:r>
              <a:rPr lang="en-US" dirty="0"/>
              <a:t> </a:t>
            </a:r>
            <a:r>
              <a:rPr lang="en-US" dirty="0" err="1"/>
              <a:t>richiesta</a:t>
            </a:r>
            <a:r>
              <a:rPr lang="en-US" dirty="0"/>
              <a:t> di </a:t>
            </a:r>
            <a:r>
              <a:rPr lang="en-US" b="1" i="1" dirty="0"/>
              <a:t>"/" </a:t>
            </a:r>
            <a:r>
              <a:rPr lang="en-US" dirty="0" err="1"/>
              <a:t>vediamo</a:t>
            </a:r>
            <a:r>
              <a:rPr lang="en-US" dirty="0"/>
              <a:t> </a:t>
            </a:r>
            <a:r>
              <a:rPr lang="en-US" dirty="0" err="1"/>
              <a:t>che</a:t>
            </a:r>
            <a:r>
              <a:rPr lang="en-US" dirty="0"/>
              <a:t> il server </a:t>
            </a:r>
            <a:r>
              <a:rPr lang="en-US" dirty="0" err="1"/>
              <a:t>restituisce</a:t>
            </a:r>
            <a:r>
              <a:rPr lang="en-US" dirty="0"/>
              <a:t> il </a:t>
            </a:r>
            <a:r>
              <a:rPr lang="en-US" dirty="0" err="1"/>
              <a:t>servizio</a:t>
            </a:r>
            <a:r>
              <a:rPr lang="en-US" dirty="0"/>
              <a:t> di frontend/backend, </a:t>
            </a:r>
            <a:r>
              <a:rPr lang="en-US" dirty="0" err="1"/>
              <a:t>essendo</a:t>
            </a:r>
            <a:r>
              <a:rPr lang="en-US" dirty="0"/>
              <a:t> il root path del server, </a:t>
            </a:r>
            <a:r>
              <a:rPr lang="en-US" dirty="0" err="1"/>
              <a:t>ogni</a:t>
            </a:r>
            <a:r>
              <a:rPr lang="en-US" dirty="0"/>
              <a:t> </a:t>
            </a:r>
            <a:r>
              <a:rPr lang="en-US" dirty="0" err="1"/>
              <a:t>richiesta</a:t>
            </a:r>
            <a:r>
              <a:rPr lang="en-US" dirty="0"/>
              <a:t> </a:t>
            </a:r>
            <a:r>
              <a:rPr lang="en-US" dirty="0" err="1"/>
              <a:t>che</a:t>
            </a:r>
            <a:r>
              <a:rPr lang="en-US" dirty="0"/>
              <a:t> non </a:t>
            </a:r>
            <a:r>
              <a:rPr lang="en-US" dirty="0" err="1"/>
              <a:t>rientra</a:t>
            </a:r>
            <a:r>
              <a:rPr lang="en-US" dirty="0"/>
              <a:t> </a:t>
            </a:r>
            <a:r>
              <a:rPr lang="en-US" dirty="0" err="1"/>
              <a:t>nelle</a:t>
            </a:r>
            <a:r>
              <a:rPr lang="en-US" dirty="0"/>
              <a:t> </a:t>
            </a:r>
            <a:r>
              <a:rPr lang="en-US" dirty="0" err="1"/>
              <a:t>altre</a:t>
            </a:r>
            <a:r>
              <a:rPr lang="en-US" dirty="0"/>
              <a:t> </a:t>
            </a:r>
            <a:r>
              <a:rPr lang="en-US" dirty="0" err="1"/>
              <a:t>sezioni</a:t>
            </a:r>
            <a:r>
              <a:rPr lang="en-US" dirty="0"/>
              <a:t> </a:t>
            </a:r>
            <a:r>
              <a:rPr lang="en-US" dirty="0" err="1"/>
              <a:t>restituirà</a:t>
            </a:r>
            <a:r>
              <a:rPr lang="en-US" dirty="0"/>
              <a:t> sempre </a:t>
            </a:r>
            <a:r>
              <a:rPr lang="en-US" dirty="0" err="1"/>
              <a:t>questo</a:t>
            </a:r>
            <a:r>
              <a:rPr lang="en-US" dirty="0"/>
              <a:t> </a:t>
            </a:r>
            <a:r>
              <a:rPr lang="en-US" dirty="0" err="1"/>
              <a:t>servizio</a:t>
            </a:r>
            <a:r>
              <a:rPr lang="en-US" dirty="0"/>
              <a:t>;</a:t>
            </a:r>
          </a:p>
          <a:p>
            <a:pPr defTabSz="914400">
              <a:lnSpc>
                <a:spcPct val="90000"/>
              </a:lnSpc>
              <a:spcAft>
                <a:spcPts val="600"/>
              </a:spcAft>
              <a:buClr>
                <a:schemeClr val="accent1"/>
              </a:buClr>
            </a:pPr>
            <a:endParaRPr lang="en-US" dirty="0"/>
          </a:p>
          <a:p>
            <a:pPr marL="285750" indent="-285750" defTabSz="914400">
              <a:lnSpc>
                <a:spcPct val="90000"/>
              </a:lnSpc>
              <a:spcAft>
                <a:spcPts val="600"/>
              </a:spcAft>
              <a:buClr>
                <a:schemeClr val="accent1"/>
              </a:buClr>
              <a:buFont typeface="Arial"/>
              <a:buChar char="•"/>
            </a:pPr>
            <a:r>
              <a:rPr lang="en-US" dirty="0" err="1"/>
              <a:t>Keycloak</a:t>
            </a:r>
            <a:r>
              <a:rPr lang="en-US" dirty="0"/>
              <a:t>: </a:t>
            </a:r>
            <a:r>
              <a:rPr lang="en-US" dirty="0" err="1"/>
              <a:t>alla</a:t>
            </a:r>
            <a:r>
              <a:rPr lang="en-US" dirty="0"/>
              <a:t> </a:t>
            </a:r>
            <a:r>
              <a:rPr lang="en-US" dirty="0" err="1"/>
              <a:t>richiesta</a:t>
            </a:r>
            <a:r>
              <a:rPr lang="en-US" dirty="0"/>
              <a:t> del path </a:t>
            </a:r>
            <a:r>
              <a:rPr lang="en-US" b="1" i="1" dirty="0"/>
              <a:t>"/</a:t>
            </a:r>
            <a:r>
              <a:rPr lang="en-US" b="1" i="1" dirty="0" err="1"/>
              <a:t>keycloak</a:t>
            </a:r>
            <a:r>
              <a:rPr lang="en-US" b="1" i="1" dirty="0"/>
              <a:t>"</a:t>
            </a:r>
            <a:r>
              <a:rPr lang="en-US" dirty="0"/>
              <a:t> e </a:t>
            </a:r>
            <a:r>
              <a:rPr lang="en-US" dirty="0" err="1"/>
              <a:t>dei</a:t>
            </a:r>
            <a:r>
              <a:rPr lang="en-US" dirty="0"/>
              <a:t> path </a:t>
            </a:r>
            <a:r>
              <a:rPr lang="en-US" dirty="0" err="1"/>
              <a:t>implicitamente</a:t>
            </a:r>
            <a:r>
              <a:rPr lang="en-US" dirty="0"/>
              <a:t> </a:t>
            </a:r>
            <a:r>
              <a:rPr lang="en-US" dirty="0" err="1"/>
              <a:t>richiesti</a:t>
            </a:r>
            <a:r>
              <a:rPr lang="en-US" dirty="0"/>
              <a:t> da </a:t>
            </a:r>
            <a:r>
              <a:rPr lang="en-US" dirty="0" err="1"/>
              <a:t>quest'ultimo</a:t>
            </a:r>
            <a:r>
              <a:rPr lang="en-US" dirty="0"/>
              <a:t>, </a:t>
            </a:r>
            <a:r>
              <a:rPr lang="en-US" dirty="0" err="1"/>
              <a:t>viene</a:t>
            </a:r>
            <a:r>
              <a:rPr lang="en-US" dirty="0"/>
              <a:t> </a:t>
            </a:r>
            <a:r>
              <a:rPr lang="en-US" dirty="0" err="1"/>
              <a:t>reindirizzato</a:t>
            </a:r>
            <a:r>
              <a:rPr lang="en-US" dirty="0"/>
              <a:t> ai </a:t>
            </a:r>
            <a:r>
              <a:rPr lang="en-US" dirty="0" err="1"/>
              <a:t>servizi</a:t>
            </a:r>
            <a:r>
              <a:rPr lang="en-US" dirty="0"/>
              <a:t> </a:t>
            </a:r>
            <a:r>
              <a:rPr lang="en-US" dirty="0" err="1"/>
              <a:t>offerti</a:t>
            </a:r>
            <a:r>
              <a:rPr lang="en-US" dirty="0"/>
              <a:t> dal Identity Server;</a:t>
            </a:r>
          </a:p>
          <a:p>
            <a:pPr defTabSz="914400">
              <a:lnSpc>
                <a:spcPct val="90000"/>
              </a:lnSpc>
              <a:spcAft>
                <a:spcPts val="600"/>
              </a:spcAft>
              <a:buClr>
                <a:schemeClr val="accent1"/>
              </a:buClr>
            </a:pPr>
            <a:endParaRPr lang="en-US" dirty="0"/>
          </a:p>
          <a:p>
            <a:pPr marL="285750" indent="-285750" defTabSz="914400">
              <a:lnSpc>
                <a:spcPct val="90000"/>
              </a:lnSpc>
              <a:spcAft>
                <a:spcPts val="600"/>
              </a:spcAft>
              <a:buClr>
                <a:schemeClr val="accent1"/>
              </a:buClr>
              <a:buFont typeface="Arial"/>
              <a:buChar char="•"/>
            </a:pPr>
            <a:r>
              <a:rPr lang="en-US" dirty="0"/>
              <a:t>PhpMyAdmin: </a:t>
            </a:r>
            <a:r>
              <a:rPr lang="en-US" dirty="0" err="1"/>
              <a:t>infine</a:t>
            </a:r>
            <a:r>
              <a:rPr lang="en-US" dirty="0"/>
              <a:t> alle </a:t>
            </a:r>
            <a:r>
              <a:rPr lang="en-US" dirty="0" err="1"/>
              <a:t>richieste</a:t>
            </a:r>
            <a:r>
              <a:rPr lang="en-US" dirty="0"/>
              <a:t> del path </a:t>
            </a:r>
            <a:r>
              <a:rPr lang="en-US" b="1" i="1" dirty="0"/>
              <a:t>"/</a:t>
            </a:r>
            <a:r>
              <a:rPr lang="en-US" b="1" i="1" dirty="0" err="1"/>
              <a:t>phpmyadmin</a:t>
            </a:r>
            <a:r>
              <a:rPr lang="en-US" b="1" i="1" dirty="0"/>
              <a:t>"</a:t>
            </a:r>
            <a:r>
              <a:rPr lang="en-US" dirty="0"/>
              <a:t> </a:t>
            </a:r>
            <a:r>
              <a:rPr lang="en-US" dirty="0" err="1"/>
              <a:t>troviamo</a:t>
            </a:r>
            <a:r>
              <a:rPr lang="en-US" dirty="0"/>
              <a:t> il </a:t>
            </a:r>
            <a:r>
              <a:rPr lang="en-US" dirty="0" err="1"/>
              <a:t>servizio</a:t>
            </a:r>
            <a:r>
              <a:rPr lang="en-US" dirty="0"/>
              <a:t> per </a:t>
            </a:r>
            <a:r>
              <a:rPr lang="en-US" dirty="0" err="1"/>
              <a:t>interfacciarsi</a:t>
            </a:r>
            <a:r>
              <a:rPr lang="en-US" dirty="0"/>
              <a:t> al DB;</a:t>
            </a:r>
          </a:p>
          <a:p>
            <a:pPr defTabSz="914400">
              <a:lnSpc>
                <a:spcPct val="90000"/>
              </a:lnSpc>
              <a:spcAft>
                <a:spcPts val="600"/>
              </a:spcAft>
              <a:buClr>
                <a:schemeClr val="accent1"/>
              </a:buClr>
            </a:pPr>
            <a:endParaRPr lang="en-US" dirty="0"/>
          </a:p>
          <a:p>
            <a:pPr defTabSz="914400">
              <a:lnSpc>
                <a:spcPct val="90000"/>
              </a:lnSpc>
              <a:spcAft>
                <a:spcPts val="600"/>
              </a:spcAft>
              <a:buClr>
                <a:schemeClr val="accent1"/>
              </a:buClr>
            </a:pPr>
            <a:r>
              <a:rPr lang="en-US" dirty="0" err="1"/>
              <a:t>Possiamo</a:t>
            </a:r>
            <a:r>
              <a:rPr lang="en-US" dirty="0"/>
              <a:t> </a:t>
            </a:r>
            <a:r>
              <a:rPr lang="en-US" dirty="0" err="1"/>
              <a:t>notare</a:t>
            </a:r>
            <a:r>
              <a:rPr lang="en-US" dirty="0"/>
              <a:t> </a:t>
            </a:r>
            <a:r>
              <a:rPr lang="en-US" dirty="0" err="1"/>
              <a:t>quindi</a:t>
            </a:r>
            <a:r>
              <a:rPr lang="en-US" dirty="0"/>
              <a:t> </a:t>
            </a:r>
            <a:r>
              <a:rPr lang="en-US" dirty="0" err="1"/>
              <a:t>che</a:t>
            </a:r>
            <a:r>
              <a:rPr lang="en-US" dirty="0"/>
              <a:t> il Database ed il Vault, per </a:t>
            </a:r>
            <a:r>
              <a:rPr lang="en-US" dirty="0" err="1"/>
              <a:t>motivi</a:t>
            </a:r>
            <a:r>
              <a:rPr lang="en-US" dirty="0"/>
              <a:t> di </a:t>
            </a:r>
            <a:r>
              <a:rPr lang="en-US" dirty="0" err="1"/>
              <a:t>sicurezza</a:t>
            </a:r>
            <a:r>
              <a:rPr lang="en-US" dirty="0"/>
              <a:t>, non </a:t>
            </a:r>
            <a:r>
              <a:rPr lang="en-US" dirty="0" err="1"/>
              <a:t>sono</a:t>
            </a:r>
            <a:r>
              <a:rPr lang="en-US" dirty="0"/>
              <a:t> </a:t>
            </a:r>
            <a:r>
              <a:rPr lang="en-US" dirty="0" err="1"/>
              <a:t>accessibili</a:t>
            </a:r>
            <a:r>
              <a:rPr lang="en-US" dirty="0"/>
              <a:t> </a:t>
            </a:r>
            <a:r>
              <a:rPr lang="en-US" dirty="0" err="1"/>
              <a:t>esternamente</a:t>
            </a:r>
            <a:r>
              <a:rPr lang="en-US" dirty="0"/>
              <a:t>.</a:t>
            </a:r>
          </a:p>
        </p:txBody>
      </p:sp>
      <p:pic>
        <p:nvPicPr>
          <p:cNvPr id="6" name="Immagine 5">
            <a:extLst>
              <a:ext uri="{FF2B5EF4-FFF2-40B4-BE49-F238E27FC236}">
                <a16:creationId xmlns:a16="http://schemas.microsoft.com/office/drawing/2014/main" id="{780C859E-2AD4-CE3C-0FE3-7588502BB6BA}"/>
              </a:ext>
            </a:extLst>
          </p:cNvPr>
          <p:cNvPicPr>
            <a:picLocks noChangeAspect="1"/>
          </p:cNvPicPr>
          <p:nvPr/>
        </p:nvPicPr>
        <p:blipFill>
          <a:blip r:embed="rId2"/>
          <a:stretch>
            <a:fillRect/>
          </a:stretch>
        </p:blipFill>
        <p:spPr>
          <a:xfrm>
            <a:off x="7467600" y="1090117"/>
            <a:ext cx="4000500" cy="5467897"/>
          </a:xfrm>
          <a:prstGeom prst="rect">
            <a:avLst/>
          </a:prstGeom>
        </p:spPr>
      </p:pic>
    </p:spTree>
    <p:extLst>
      <p:ext uri="{BB962C8B-B14F-4D97-AF65-F5344CB8AC3E}">
        <p14:creationId xmlns:p14="http://schemas.microsoft.com/office/powerpoint/2010/main" val="15723810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CasellaDiTesto 1">
            <a:extLst>
              <a:ext uri="{FF2B5EF4-FFF2-40B4-BE49-F238E27FC236}">
                <a16:creationId xmlns:a16="http://schemas.microsoft.com/office/drawing/2014/main" id="{21FFB3D3-5490-8FCD-9C65-E1286D1FB4AA}"/>
              </a:ext>
            </a:extLst>
          </p:cNvPr>
          <p:cNvSpPr txBox="1"/>
          <p:nvPr/>
        </p:nvSpPr>
        <p:spPr>
          <a:xfrm>
            <a:off x="252919" y="1123837"/>
            <a:ext cx="2947482" cy="460118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Bef>
                <a:spcPct val="0"/>
              </a:spcBef>
              <a:spcAft>
                <a:spcPts val="600"/>
              </a:spcAft>
            </a:pPr>
            <a:r>
              <a:rPr lang="en-US" sz="3600" spc="-60">
                <a:solidFill>
                  <a:srgbClr val="FFFFFF"/>
                </a:solidFill>
                <a:latin typeface="+mj-lt"/>
                <a:ea typeface="+mj-ea"/>
                <a:cs typeface="+mj-cs"/>
              </a:rPr>
              <a:t>Azure Deployment</a:t>
            </a:r>
          </a:p>
        </p:txBody>
      </p:sp>
      <p:sp>
        <p:nvSpPr>
          <p:cNvPr id="30" name="CasellaDiTesto 5">
            <a:extLst>
              <a:ext uri="{FF2B5EF4-FFF2-40B4-BE49-F238E27FC236}">
                <a16:creationId xmlns:a16="http://schemas.microsoft.com/office/drawing/2014/main" id="{1059D1D7-D2A1-4CC8-2391-96D803E51200}"/>
              </a:ext>
            </a:extLst>
          </p:cNvPr>
          <p:cNvSpPr txBox="1"/>
          <p:nvPr/>
        </p:nvSpPr>
        <p:spPr>
          <a:xfrm>
            <a:off x="3869267" y="864108"/>
            <a:ext cx="4635954" cy="512064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182880" defTabSz="914400">
              <a:lnSpc>
                <a:spcPct val="90000"/>
              </a:lnSpc>
              <a:spcAft>
                <a:spcPts val="600"/>
              </a:spcAft>
              <a:buClr>
                <a:schemeClr val="accent1"/>
              </a:buClr>
              <a:buFont typeface="Wingdings 2" pitchFamily="18" charset="2"/>
              <a:buChar char=""/>
            </a:pPr>
            <a:r>
              <a:rPr lang="en-US" sz="1700" dirty="0"/>
              <a:t>Azure è </a:t>
            </a:r>
            <a:r>
              <a:rPr lang="en-US" sz="1700" dirty="0" err="1"/>
              <a:t>una</a:t>
            </a:r>
            <a:r>
              <a:rPr lang="en-US" sz="1700" dirty="0"/>
              <a:t> </a:t>
            </a:r>
            <a:r>
              <a:rPr lang="en-US" sz="1700" dirty="0" err="1"/>
              <a:t>piattaforma</a:t>
            </a:r>
            <a:r>
              <a:rPr lang="en-US" sz="1700" dirty="0"/>
              <a:t> cloud </a:t>
            </a:r>
            <a:r>
              <a:rPr lang="en-US" sz="1700" dirty="0" err="1"/>
              <a:t>sviluppata</a:t>
            </a:r>
            <a:r>
              <a:rPr lang="en-US" sz="1700" dirty="0"/>
              <a:t> da Microsoft </a:t>
            </a:r>
            <a:r>
              <a:rPr lang="en-US" sz="1700" dirty="0" err="1"/>
              <a:t>che</a:t>
            </a:r>
            <a:r>
              <a:rPr lang="en-US" sz="1700" dirty="0"/>
              <a:t> </a:t>
            </a:r>
            <a:r>
              <a:rPr lang="en-US" sz="1700" dirty="0" err="1"/>
              <a:t>fornisce</a:t>
            </a:r>
            <a:r>
              <a:rPr lang="en-US" sz="1700" dirty="0"/>
              <a:t> </a:t>
            </a:r>
            <a:r>
              <a:rPr lang="en-US" sz="1700" dirty="0" err="1"/>
              <a:t>una</a:t>
            </a:r>
            <a:r>
              <a:rPr lang="en-US" sz="1700" dirty="0"/>
              <a:t> </a:t>
            </a:r>
            <a:r>
              <a:rPr lang="en-US" sz="1700" dirty="0" err="1"/>
              <a:t>vasta</a:t>
            </a:r>
            <a:r>
              <a:rPr lang="en-US" sz="1700" dirty="0"/>
              <a:t> gamma di </a:t>
            </a:r>
            <a:r>
              <a:rPr lang="en-US" sz="1700" dirty="0" err="1"/>
              <a:t>servizi</a:t>
            </a:r>
            <a:r>
              <a:rPr lang="en-US" sz="1700" dirty="0"/>
              <a:t>.</a:t>
            </a:r>
          </a:p>
          <a:p>
            <a:pPr indent="-182880" defTabSz="914400">
              <a:lnSpc>
                <a:spcPct val="90000"/>
              </a:lnSpc>
              <a:spcAft>
                <a:spcPts val="600"/>
              </a:spcAft>
              <a:buClr>
                <a:schemeClr val="accent1"/>
              </a:buClr>
              <a:buFont typeface="Wingdings 2" pitchFamily="18" charset="2"/>
              <a:buChar char=""/>
            </a:pPr>
            <a:endParaRPr lang="en-US" sz="1700" dirty="0"/>
          </a:p>
          <a:p>
            <a:pPr indent="-182880" defTabSz="914400">
              <a:lnSpc>
                <a:spcPct val="90000"/>
              </a:lnSpc>
              <a:spcAft>
                <a:spcPts val="600"/>
              </a:spcAft>
              <a:buClr>
                <a:schemeClr val="accent1"/>
              </a:buClr>
              <a:buFont typeface="Wingdings 2" pitchFamily="18" charset="2"/>
              <a:buChar char=""/>
            </a:pPr>
            <a:r>
              <a:rPr lang="en-US" sz="1700" dirty="0"/>
              <a:t>Le </a:t>
            </a:r>
            <a:r>
              <a:rPr lang="en-US" sz="1700" dirty="0" err="1"/>
              <a:t>impostazioni</a:t>
            </a:r>
            <a:r>
              <a:rPr lang="en-US" sz="1700" dirty="0"/>
              <a:t> </a:t>
            </a:r>
            <a:r>
              <a:rPr lang="en-US" sz="1700" dirty="0" err="1"/>
              <a:t>che</a:t>
            </a:r>
            <a:r>
              <a:rPr lang="en-US" sz="1700" dirty="0"/>
              <a:t> </a:t>
            </a:r>
            <a:r>
              <a:rPr lang="en-US" sz="1700" dirty="0" err="1"/>
              <a:t>abbiamo</a:t>
            </a:r>
            <a:r>
              <a:rPr lang="en-US" sz="1700" dirty="0"/>
              <a:t> </a:t>
            </a:r>
            <a:r>
              <a:rPr lang="en-US" sz="1700" dirty="0" err="1"/>
              <a:t>configurato</a:t>
            </a:r>
            <a:r>
              <a:rPr lang="en-US" sz="1700" dirty="0"/>
              <a:t> in base alle </a:t>
            </a:r>
            <a:r>
              <a:rPr lang="en-US" sz="1700" dirty="0" err="1"/>
              <a:t>nostre</a:t>
            </a:r>
            <a:r>
              <a:rPr lang="en-US" sz="1700" dirty="0"/>
              <a:t> </a:t>
            </a:r>
            <a:r>
              <a:rPr lang="en-US" sz="1700" dirty="0" err="1"/>
              <a:t>necessità</a:t>
            </a:r>
            <a:r>
              <a:rPr lang="en-US" sz="1700" dirty="0"/>
              <a:t> </a:t>
            </a:r>
            <a:r>
              <a:rPr lang="en-US" sz="1700" dirty="0" err="1"/>
              <a:t>sono</a:t>
            </a:r>
            <a:r>
              <a:rPr lang="en-US" sz="1700" dirty="0"/>
              <a:t>:</a:t>
            </a:r>
          </a:p>
          <a:p>
            <a:pPr marL="285750" indent="-182880" defTabSz="914400">
              <a:lnSpc>
                <a:spcPct val="90000"/>
              </a:lnSpc>
              <a:spcAft>
                <a:spcPts val="600"/>
              </a:spcAft>
              <a:buClr>
                <a:schemeClr val="accent1"/>
              </a:buClr>
              <a:buFont typeface="Wingdings 2" pitchFamily="18" charset="2"/>
              <a:buChar char=""/>
            </a:pPr>
            <a:r>
              <a:rPr lang="en-US" sz="1700" dirty="0"/>
              <a:t>Log </a:t>
            </a:r>
            <a:r>
              <a:rPr lang="en-US" sz="1700" dirty="0" err="1"/>
              <a:t>attività</a:t>
            </a:r>
            <a:r>
              <a:rPr lang="en-US" sz="1700" dirty="0"/>
              <a:t>.</a:t>
            </a:r>
          </a:p>
          <a:p>
            <a:pPr marL="285750" indent="-182880" defTabSz="914400">
              <a:lnSpc>
                <a:spcPct val="90000"/>
              </a:lnSpc>
              <a:spcAft>
                <a:spcPts val="600"/>
              </a:spcAft>
              <a:buClr>
                <a:schemeClr val="accent1"/>
              </a:buClr>
              <a:buFont typeface="Wingdings 2" pitchFamily="18" charset="2"/>
              <a:buChar char=""/>
            </a:pPr>
            <a:r>
              <a:rPr lang="en-US" sz="1700" dirty="0" err="1"/>
              <a:t>Controllo</a:t>
            </a:r>
            <a:r>
              <a:rPr lang="en-US" sz="1700" dirty="0"/>
              <a:t> di accesso (IAM).</a:t>
            </a:r>
          </a:p>
          <a:p>
            <a:pPr marL="285750" indent="-182880" defTabSz="914400">
              <a:lnSpc>
                <a:spcPct val="90000"/>
              </a:lnSpc>
              <a:spcAft>
                <a:spcPts val="600"/>
              </a:spcAft>
              <a:buClr>
                <a:schemeClr val="accent1"/>
              </a:buClr>
              <a:buFont typeface="Wingdings 2" pitchFamily="18" charset="2"/>
              <a:buChar char=""/>
            </a:pPr>
            <a:r>
              <a:rPr lang="en-US" sz="1700" dirty="0"/>
              <a:t>Centro di </a:t>
            </a:r>
            <a:r>
              <a:rPr lang="en-US" sz="1700" dirty="0" err="1"/>
              <a:t>distribuzione</a:t>
            </a:r>
            <a:r>
              <a:rPr lang="en-US" sz="1700" dirty="0"/>
              <a:t>.</a:t>
            </a:r>
          </a:p>
          <a:p>
            <a:pPr marL="285750" indent="-182880" defTabSz="914400">
              <a:lnSpc>
                <a:spcPct val="90000"/>
              </a:lnSpc>
              <a:spcAft>
                <a:spcPts val="600"/>
              </a:spcAft>
              <a:buClr>
                <a:schemeClr val="accent1"/>
              </a:buClr>
              <a:buFont typeface="Wingdings 2" pitchFamily="18" charset="2"/>
              <a:buChar char=""/>
            </a:pPr>
            <a:r>
              <a:rPr lang="en-US" sz="1700" dirty="0" err="1"/>
              <a:t>Configurazione</a:t>
            </a:r>
            <a:r>
              <a:rPr lang="en-US" sz="1700" dirty="0"/>
              <a:t>.</a:t>
            </a:r>
          </a:p>
          <a:p>
            <a:pPr marL="285750" indent="-182880" defTabSz="914400">
              <a:lnSpc>
                <a:spcPct val="90000"/>
              </a:lnSpc>
              <a:spcAft>
                <a:spcPts val="600"/>
              </a:spcAft>
              <a:buClr>
                <a:schemeClr val="accent1"/>
              </a:buClr>
              <a:buFont typeface="Wingdings 2" pitchFamily="18" charset="2"/>
              <a:buChar char=""/>
            </a:pPr>
            <a:r>
              <a:rPr lang="en-US" sz="1700" dirty="0"/>
              <a:t>Backup e </a:t>
            </a:r>
            <a:r>
              <a:rPr lang="en-US" sz="1700" dirty="0" err="1"/>
              <a:t>identità</a:t>
            </a:r>
            <a:r>
              <a:rPr lang="en-US" sz="1700" dirty="0"/>
              <a:t>.</a:t>
            </a:r>
          </a:p>
          <a:p>
            <a:pPr marL="102870" indent="-182880" defTabSz="914400">
              <a:lnSpc>
                <a:spcPct val="90000"/>
              </a:lnSpc>
              <a:spcAft>
                <a:spcPts val="600"/>
              </a:spcAft>
              <a:buClr>
                <a:schemeClr val="accent1"/>
              </a:buClr>
              <a:buFont typeface="Wingdings 2" pitchFamily="18" charset="2"/>
              <a:buChar char=""/>
            </a:pPr>
            <a:endParaRPr lang="en-US" sz="1700" dirty="0"/>
          </a:p>
          <a:p>
            <a:pPr marL="102870" indent="-182880" defTabSz="914400">
              <a:lnSpc>
                <a:spcPct val="90000"/>
              </a:lnSpc>
              <a:spcAft>
                <a:spcPts val="600"/>
              </a:spcAft>
              <a:buClr>
                <a:schemeClr val="accent1"/>
              </a:buClr>
              <a:buFont typeface="Wingdings 2" pitchFamily="18" charset="2"/>
              <a:buChar char=""/>
            </a:pPr>
            <a:r>
              <a:rPr lang="en-US" sz="1700" dirty="0" err="1"/>
              <a:t>Possiamo</a:t>
            </a:r>
            <a:r>
              <a:rPr lang="en-US" sz="1700" dirty="0"/>
              <a:t> </a:t>
            </a:r>
            <a:r>
              <a:rPr lang="en-US" sz="1700" dirty="0" err="1"/>
              <a:t>inoltre</a:t>
            </a:r>
            <a:r>
              <a:rPr lang="en-US" sz="1700" dirty="0"/>
              <a:t> </a:t>
            </a:r>
            <a:r>
              <a:rPr lang="en-US" sz="1700" dirty="0" err="1"/>
              <a:t>considerare</a:t>
            </a:r>
            <a:r>
              <a:rPr lang="en-US" sz="1700" dirty="0"/>
              <a:t> </a:t>
            </a:r>
            <a:r>
              <a:rPr lang="en-US" sz="1700" dirty="0" err="1"/>
              <a:t>anche</a:t>
            </a:r>
            <a:r>
              <a:rPr lang="en-US" sz="1700" dirty="0"/>
              <a:t> le diverse </a:t>
            </a:r>
            <a:r>
              <a:rPr lang="en-US" sz="1700" dirty="0" err="1"/>
              <a:t>funzionalità</a:t>
            </a:r>
            <a:r>
              <a:rPr lang="en-US" sz="1700" dirty="0"/>
              <a:t> </a:t>
            </a:r>
            <a:r>
              <a:rPr lang="en-US" sz="1700" dirty="0" err="1"/>
              <a:t>disponibili</a:t>
            </a:r>
            <a:r>
              <a:rPr lang="en-US" sz="1700" dirty="0"/>
              <a:t>, ma </a:t>
            </a:r>
            <a:r>
              <a:rPr lang="en-US" sz="1700" dirty="0" err="1"/>
              <a:t>che</a:t>
            </a:r>
            <a:r>
              <a:rPr lang="en-US" sz="1700" dirty="0"/>
              <a:t> non </a:t>
            </a:r>
            <a:r>
              <a:rPr lang="en-US" sz="1700" dirty="0" err="1"/>
              <a:t>sono</a:t>
            </a:r>
            <a:r>
              <a:rPr lang="en-US" sz="1700" dirty="0"/>
              <a:t> state </a:t>
            </a:r>
            <a:r>
              <a:rPr lang="en-US" sz="1700" dirty="0" err="1"/>
              <a:t>utilizzate</a:t>
            </a:r>
            <a:r>
              <a:rPr lang="en-US" sz="1700" dirty="0"/>
              <a:t> per </a:t>
            </a:r>
            <a:r>
              <a:rPr lang="en-US" sz="1700" dirty="0" err="1"/>
              <a:t>InBook</a:t>
            </a:r>
            <a:r>
              <a:rPr lang="en-US" sz="1700" dirty="0"/>
              <a:t>. </a:t>
            </a:r>
          </a:p>
        </p:txBody>
      </p:sp>
      <p:pic>
        <p:nvPicPr>
          <p:cNvPr id="5" name="Immagine 4" descr="Immagine che contiene testo&#10;&#10;Descrizione generata automaticamente">
            <a:extLst>
              <a:ext uri="{FF2B5EF4-FFF2-40B4-BE49-F238E27FC236}">
                <a16:creationId xmlns:a16="http://schemas.microsoft.com/office/drawing/2014/main" id="{927FCCF5-4E10-3D05-2A9B-2537D68560AC}"/>
              </a:ext>
            </a:extLst>
          </p:cNvPr>
          <p:cNvPicPr>
            <a:picLocks noChangeAspect="1"/>
          </p:cNvPicPr>
          <p:nvPr/>
        </p:nvPicPr>
        <p:blipFill>
          <a:blip r:embed="rId2"/>
          <a:stretch>
            <a:fillRect/>
          </a:stretch>
        </p:blipFill>
        <p:spPr>
          <a:xfrm>
            <a:off x="9236546" y="221198"/>
            <a:ext cx="1775343" cy="6636802"/>
          </a:xfrm>
          <a:prstGeom prst="rect">
            <a:avLst/>
          </a:prstGeom>
        </p:spPr>
      </p:pic>
    </p:spTree>
    <p:extLst>
      <p:ext uri="{BB962C8B-B14F-4D97-AF65-F5344CB8AC3E}">
        <p14:creationId xmlns:p14="http://schemas.microsoft.com/office/powerpoint/2010/main" val="2822868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4CED7F-FAB6-C41A-4B84-ABB9F181733C}"/>
              </a:ext>
            </a:extLst>
          </p:cNvPr>
          <p:cNvSpPr txBox="1"/>
          <p:nvPr/>
        </p:nvSpPr>
        <p:spPr>
          <a:xfrm>
            <a:off x="3129261" y="212312"/>
            <a:ext cx="65526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600" dirty="0"/>
              <a:t>Azure Deployment - Backup</a:t>
            </a:r>
          </a:p>
        </p:txBody>
      </p:sp>
      <p:pic>
        <p:nvPicPr>
          <p:cNvPr id="6" name="Immagine 5">
            <a:extLst>
              <a:ext uri="{FF2B5EF4-FFF2-40B4-BE49-F238E27FC236}">
                <a16:creationId xmlns:a16="http://schemas.microsoft.com/office/drawing/2014/main" id="{279B571B-8CCE-4F85-2288-CC78C1A186C7}"/>
              </a:ext>
            </a:extLst>
          </p:cNvPr>
          <p:cNvPicPr>
            <a:picLocks noChangeAspect="1"/>
          </p:cNvPicPr>
          <p:nvPr/>
        </p:nvPicPr>
        <p:blipFill>
          <a:blip r:embed="rId2"/>
          <a:stretch>
            <a:fillRect/>
          </a:stretch>
        </p:blipFill>
        <p:spPr>
          <a:xfrm>
            <a:off x="1983581" y="1135047"/>
            <a:ext cx="7958137" cy="5286985"/>
          </a:xfrm>
          <a:prstGeom prst="rect">
            <a:avLst/>
          </a:prstGeom>
        </p:spPr>
      </p:pic>
    </p:spTree>
    <p:extLst>
      <p:ext uri="{BB962C8B-B14F-4D97-AF65-F5344CB8AC3E}">
        <p14:creationId xmlns:p14="http://schemas.microsoft.com/office/powerpoint/2010/main" val="9333106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4CED7F-FAB6-C41A-4B84-ABB9F181733C}"/>
              </a:ext>
            </a:extLst>
          </p:cNvPr>
          <p:cNvSpPr txBox="1"/>
          <p:nvPr/>
        </p:nvSpPr>
        <p:spPr>
          <a:xfrm>
            <a:off x="1600051" y="450437"/>
            <a:ext cx="992534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800" dirty="0"/>
              <a:t>Azure Deployment – Monitoraggio ed Integrità della risorsa</a:t>
            </a:r>
          </a:p>
        </p:txBody>
      </p:sp>
      <p:pic>
        <p:nvPicPr>
          <p:cNvPr id="3" name="Immagine 7" descr="Immagine che contiene tavolo&#10;&#10;Descrizione generata automaticamente">
            <a:extLst>
              <a:ext uri="{FF2B5EF4-FFF2-40B4-BE49-F238E27FC236}">
                <a16:creationId xmlns:a16="http://schemas.microsoft.com/office/drawing/2014/main" id="{E78F0B3F-871B-B6C4-F402-575FF942279A}"/>
              </a:ext>
            </a:extLst>
          </p:cNvPr>
          <p:cNvPicPr>
            <a:picLocks noChangeAspect="1"/>
          </p:cNvPicPr>
          <p:nvPr/>
        </p:nvPicPr>
        <p:blipFill rotWithShape="1">
          <a:blip r:embed="rId2"/>
          <a:srcRect r="-157" b="24245"/>
          <a:stretch/>
        </p:blipFill>
        <p:spPr>
          <a:xfrm>
            <a:off x="6562725" y="1584291"/>
            <a:ext cx="5471752" cy="3986218"/>
          </a:xfrm>
          <a:prstGeom prst="rect">
            <a:avLst/>
          </a:prstGeom>
        </p:spPr>
      </p:pic>
      <p:pic>
        <p:nvPicPr>
          <p:cNvPr id="4" name="Immagine 3">
            <a:extLst>
              <a:ext uri="{FF2B5EF4-FFF2-40B4-BE49-F238E27FC236}">
                <a16:creationId xmlns:a16="http://schemas.microsoft.com/office/drawing/2014/main" id="{8AC52E3B-9ABF-2FCC-58FD-8CE43B4D9520}"/>
              </a:ext>
            </a:extLst>
          </p:cNvPr>
          <p:cNvPicPr>
            <a:picLocks noChangeAspect="1"/>
          </p:cNvPicPr>
          <p:nvPr/>
        </p:nvPicPr>
        <p:blipFill rotWithShape="1">
          <a:blip r:embed="rId3"/>
          <a:srcRect t="1650" r="-4" b="1647"/>
          <a:stretch/>
        </p:blipFill>
        <p:spPr>
          <a:xfrm>
            <a:off x="215431" y="1584291"/>
            <a:ext cx="6347294" cy="4180986"/>
          </a:xfrm>
          <a:prstGeom prst="rect">
            <a:avLst/>
          </a:prstGeom>
        </p:spPr>
      </p:pic>
    </p:spTree>
    <p:extLst>
      <p:ext uri="{BB962C8B-B14F-4D97-AF65-F5344CB8AC3E}">
        <p14:creationId xmlns:p14="http://schemas.microsoft.com/office/powerpoint/2010/main" val="23414511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F06511F0-3A09-9B65-DA39-C84235CF542F}"/>
              </a:ext>
            </a:extLst>
          </p:cNvPr>
          <p:cNvSpPr txBox="1"/>
          <p:nvPr/>
        </p:nvSpPr>
        <p:spPr>
          <a:xfrm>
            <a:off x="1724025" y="259937"/>
            <a:ext cx="848179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600" dirty="0"/>
              <a:t>Azure Deployment - Controllo di Accesso</a:t>
            </a:r>
          </a:p>
          <a:p>
            <a:endParaRPr lang="it-IT" sz="3600" dirty="0"/>
          </a:p>
        </p:txBody>
      </p:sp>
      <p:sp>
        <p:nvSpPr>
          <p:cNvPr id="5" name="CasellaDiTesto 4">
            <a:extLst>
              <a:ext uri="{FF2B5EF4-FFF2-40B4-BE49-F238E27FC236}">
                <a16:creationId xmlns:a16="http://schemas.microsoft.com/office/drawing/2014/main" id="{109F235B-655B-50E5-B60C-3FA7068F710C}"/>
              </a:ext>
            </a:extLst>
          </p:cNvPr>
          <p:cNvSpPr txBox="1"/>
          <p:nvPr/>
        </p:nvSpPr>
        <p:spPr>
          <a:xfrm>
            <a:off x="1345677" y="925648"/>
            <a:ext cx="9122298" cy="112222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Aft>
                <a:spcPts val="600"/>
              </a:spcAft>
              <a:buClr>
                <a:schemeClr val="accent1"/>
              </a:buClr>
            </a:pPr>
            <a:r>
              <a:rPr lang="en-US" dirty="0"/>
              <a:t>E’ </a:t>
            </a:r>
            <a:r>
              <a:rPr lang="en-US" dirty="0" err="1"/>
              <a:t>possibile</a:t>
            </a:r>
            <a:r>
              <a:rPr lang="en-US" dirty="0"/>
              <a:t> </a:t>
            </a:r>
            <a:r>
              <a:rPr lang="en-US" dirty="0" err="1"/>
              <a:t>gestire</a:t>
            </a:r>
            <a:r>
              <a:rPr lang="en-US" dirty="0"/>
              <a:t> a grana fine il </a:t>
            </a:r>
            <a:r>
              <a:rPr lang="en-US" dirty="0" err="1"/>
              <a:t>controllo</a:t>
            </a:r>
            <a:r>
              <a:rPr lang="en-US" dirty="0"/>
              <a:t> </a:t>
            </a:r>
            <a:r>
              <a:rPr lang="en-US" dirty="0" err="1"/>
              <a:t>degli</a:t>
            </a:r>
            <a:r>
              <a:rPr lang="en-US" dirty="0"/>
              <a:t> </a:t>
            </a:r>
            <a:r>
              <a:rPr lang="en-US" dirty="0" err="1"/>
              <a:t>accessi</a:t>
            </a:r>
            <a:r>
              <a:rPr lang="en-US" dirty="0"/>
              <a:t> </a:t>
            </a:r>
            <a:r>
              <a:rPr lang="en-US" dirty="0" err="1"/>
              <a:t>delle</a:t>
            </a:r>
            <a:r>
              <a:rPr lang="en-US" dirty="0"/>
              <a:t> </a:t>
            </a:r>
            <a:r>
              <a:rPr lang="en-US" dirty="0" err="1"/>
              <a:t>risorse</a:t>
            </a:r>
            <a:r>
              <a:rPr lang="en-US" dirty="0"/>
              <a:t> Azure in base ad </a:t>
            </a:r>
            <a:r>
              <a:rPr lang="en-US" dirty="0" err="1"/>
              <a:t>utenti</a:t>
            </a:r>
            <a:r>
              <a:rPr lang="en-US" dirty="0"/>
              <a:t> e </a:t>
            </a:r>
            <a:r>
              <a:rPr lang="en-US" dirty="0" err="1"/>
              <a:t>ruoli</a:t>
            </a:r>
            <a:r>
              <a:rPr lang="en-US" dirty="0"/>
              <a:t>, </a:t>
            </a:r>
            <a:r>
              <a:rPr lang="en-US" dirty="0" err="1"/>
              <a:t>predefiniti</a:t>
            </a:r>
            <a:r>
              <a:rPr lang="en-US" dirty="0"/>
              <a:t> o </a:t>
            </a:r>
            <a:r>
              <a:rPr lang="en-US" dirty="0" err="1"/>
              <a:t>creati</a:t>
            </a:r>
            <a:r>
              <a:rPr lang="en-US" dirty="0"/>
              <a:t> </a:t>
            </a:r>
            <a:r>
              <a:rPr lang="en-US" dirty="0" err="1"/>
              <a:t>dagli</a:t>
            </a:r>
            <a:r>
              <a:rPr lang="en-US" dirty="0"/>
              <a:t> </a:t>
            </a:r>
            <a:r>
              <a:rPr lang="en-US" dirty="0" err="1"/>
              <a:t>amministratori</a:t>
            </a:r>
            <a:r>
              <a:rPr lang="en-US" dirty="0"/>
              <a:t>.</a:t>
            </a:r>
            <a:endParaRPr lang="it-IT" dirty="0"/>
          </a:p>
        </p:txBody>
      </p:sp>
      <p:pic>
        <p:nvPicPr>
          <p:cNvPr id="7" name="Immagine 6">
            <a:extLst>
              <a:ext uri="{FF2B5EF4-FFF2-40B4-BE49-F238E27FC236}">
                <a16:creationId xmlns:a16="http://schemas.microsoft.com/office/drawing/2014/main" id="{E94BEEA8-8130-C946-910C-BF7F67331874}"/>
              </a:ext>
            </a:extLst>
          </p:cNvPr>
          <p:cNvPicPr>
            <a:picLocks noChangeAspect="1"/>
          </p:cNvPicPr>
          <p:nvPr/>
        </p:nvPicPr>
        <p:blipFill>
          <a:blip r:embed="rId2"/>
          <a:stretch>
            <a:fillRect/>
          </a:stretch>
        </p:blipFill>
        <p:spPr>
          <a:xfrm>
            <a:off x="851580" y="2047875"/>
            <a:ext cx="10255099" cy="4614231"/>
          </a:xfrm>
          <a:prstGeom prst="rect">
            <a:avLst/>
          </a:prstGeom>
        </p:spPr>
      </p:pic>
    </p:spTree>
    <p:extLst>
      <p:ext uri="{BB962C8B-B14F-4D97-AF65-F5344CB8AC3E}">
        <p14:creationId xmlns:p14="http://schemas.microsoft.com/office/powerpoint/2010/main" val="13131409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F06511F0-3A09-9B65-DA39-C84235CF542F}"/>
              </a:ext>
            </a:extLst>
          </p:cNvPr>
          <p:cNvSpPr txBox="1"/>
          <p:nvPr/>
        </p:nvSpPr>
        <p:spPr>
          <a:xfrm>
            <a:off x="1724025" y="259937"/>
            <a:ext cx="848179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600" dirty="0"/>
              <a:t>Azure Deployment - Controllo di Accesso</a:t>
            </a:r>
          </a:p>
          <a:p>
            <a:endParaRPr lang="it-IT" sz="3600" dirty="0"/>
          </a:p>
        </p:txBody>
      </p:sp>
      <p:pic>
        <p:nvPicPr>
          <p:cNvPr id="4" name="Immagine 3">
            <a:extLst>
              <a:ext uri="{FF2B5EF4-FFF2-40B4-BE49-F238E27FC236}">
                <a16:creationId xmlns:a16="http://schemas.microsoft.com/office/drawing/2014/main" id="{D3F2B2A3-C565-5454-0982-4A68C54942E7}"/>
              </a:ext>
            </a:extLst>
          </p:cNvPr>
          <p:cNvPicPr>
            <a:picLocks noChangeAspect="1"/>
          </p:cNvPicPr>
          <p:nvPr/>
        </p:nvPicPr>
        <p:blipFill>
          <a:blip r:embed="rId2"/>
          <a:stretch>
            <a:fillRect/>
          </a:stretch>
        </p:blipFill>
        <p:spPr>
          <a:xfrm>
            <a:off x="641976" y="2047875"/>
            <a:ext cx="10908048" cy="4393984"/>
          </a:xfrm>
          <a:prstGeom prst="rect">
            <a:avLst/>
          </a:prstGeom>
        </p:spPr>
      </p:pic>
      <p:sp>
        <p:nvSpPr>
          <p:cNvPr id="8" name="CasellaDiTesto 7">
            <a:extLst>
              <a:ext uri="{FF2B5EF4-FFF2-40B4-BE49-F238E27FC236}">
                <a16:creationId xmlns:a16="http://schemas.microsoft.com/office/drawing/2014/main" id="{7F49EBA1-46DE-002C-5C9E-8C79B5F7190D}"/>
              </a:ext>
            </a:extLst>
          </p:cNvPr>
          <p:cNvSpPr txBox="1"/>
          <p:nvPr/>
        </p:nvSpPr>
        <p:spPr>
          <a:xfrm>
            <a:off x="1345677" y="925648"/>
            <a:ext cx="9122298" cy="112222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Aft>
                <a:spcPts val="600"/>
              </a:spcAft>
              <a:buClr>
                <a:schemeClr val="accent1"/>
              </a:buClr>
            </a:pPr>
            <a:r>
              <a:rPr lang="en-US"/>
              <a:t>E’ </a:t>
            </a:r>
            <a:r>
              <a:rPr lang="en-US" err="1"/>
              <a:t>possibile</a:t>
            </a:r>
            <a:r>
              <a:rPr lang="en-US"/>
              <a:t> </a:t>
            </a:r>
            <a:r>
              <a:rPr lang="en-US" err="1"/>
              <a:t>gestire</a:t>
            </a:r>
            <a:r>
              <a:rPr lang="en-US"/>
              <a:t> a grana fine il </a:t>
            </a:r>
            <a:r>
              <a:rPr lang="en-US" err="1"/>
              <a:t>controllo</a:t>
            </a:r>
            <a:r>
              <a:rPr lang="en-US"/>
              <a:t> </a:t>
            </a:r>
            <a:r>
              <a:rPr lang="en-US" err="1"/>
              <a:t>degli</a:t>
            </a:r>
            <a:r>
              <a:rPr lang="en-US"/>
              <a:t> </a:t>
            </a:r>
            <a:r>
              <a:rPr lang="en-US" err="1"/>
              <a:t>accessi</a:t>
            </a:r>
            <a:r>
              <a:rPr lang="en-US"/>
              <a:t> </a:t>
            </a:r>
            <a:r>
              <a:rPr lang="en-US" err="1"/>
              <a:t>delle</a:t>
            </a:r>
            <a:r>
              <a:rPr lang="en-US"/>
              <a:t> </a:t>
            </a:r>
            <a:r>
              <a:rPr lang="en-US" err="1"/>
              <a:t>risorse</a:t>
            </a:r>
            <a:r>
              <a:rPr lang="en-US"/>
              <a:t> Azure in base ad </a:t>
            </a:r>
            <a:r>
              <a:rPr lang="en-US" err="1"/>
              <a:t>utenti</a:t>
            </a:r>
            <a:r>
              <a:rPr lang="en-US"/>
              <a:t> e </a:t>
            </a:r>
            <a:r>
              <a:rPr lang="en-US" err="1"/>
              <a:t>ruoli</a:t>
            </a:r>
            <a:r>
              <a:rPr lang="en-US"/>
              <a:t>, </a:t>
            </a:r>
            <a:r>
              <a:rPr lang="en-US" err="1"/>
              <a:t>predefiniti</a:t>
            </a:r>
            <a:r>
              <a:rPr lang="en-US"/>
              <a:t> o </a:t>
            </a:r>
            <a:r>
              <a:rPr lang="en-US" err="1"/>
              <a:t>creati</a:t>
            </a:r>
            <a:r>
              <a:rPr lang="en-US"/>
              <a:t> </a:t>
            </a:r>
            <a:r>
              <a:rPr lang="en-US" err="1"/>
              <a:t>dagli</a:t>
            </a:r>
            <a:r>
              <a:rPr lang="en-US"/>
              <a:t> </a:t>
            </a:r>
            <a:r>
              <a:rPr lang="en-US" err="1"/>
              <a:t>amministratori</a:t>
            </a:r>
            <a:r>
              <a:rPr lang="en-US"/>
              <a:t>.</a:t>
            </a:r>
            <a:endParaRPr lang="it-IT"/>
          </a:p>
        </p:txBody>
      </p:sp>
    </p:spTree>
    <p:extLst>
      <p:ext uri="{BB962C8B-B14F-4D97-AF65-F5344CB8AC3E}">
        <p14:creationId xmlns:p14="http://schemas.microsoft.com/office/powerpoint/2010/main" val="26450285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F06511F0-3A09-9B65-DA39-C84235CF542F}"/>
              </a:ext>
            </a:extLst>
          </p:cNvPr>
          <p:cNvSpPr txBox="1"/>
          <p:nvPr/>
        </p:nvSpPr>
        <p:spPr>
          <a:xfrm>
            <a:off x="1724025" y="259937"/>
            <a:ext cx="909637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600" dirty="0"/>
              <a:t>Azure Deployment - Centro di Distribuzione</a:t>
            </a:r>
          </a:p>
          <a:p>
            <a:endParaRPr lang="it-IT" sz="3600" dirty="0"/>
          </a:p>
          <a:p>
            <a:endParaRPr lang="it-IT" sz="3600" dirty="0"/>
          </a:p>
        </p:txBody>
      </p:sp>
      <p:pic>
        <p:nvPicPr>
          <p:cNvPr id="2" name="Immagine 1">
            <a:extLst>
              <a:ext uri="{FF2B5EF4-FFF2-40B4-BE49-F238E27FC236}">
                <a16:creationId xmlns:a16="http://schemas.microsoft.com/office/drawing/2014/main" id="{069CC776-B4CB-FEEA-E073-8F69752ECBB8}"/>
              </a:ext>
            </a:extLst>
          </p:cNvPr>
          <p:cNvPicPr>
            <a:picLocks noChangeAspect="1"/>
          </p:cNvPicPr>
          <p:nvPr/>
        </p:nvPicPr>
        <p:blipFill>
          <a:blip r:embed="rId2"/>
          <a:stretch>
            <a:fillRect/>
          </a:stretch>
        </p:blipFill>
        <p:spPr>
          <a:xfrm>
            <a:off x="5600699" y="1122643"/>
            <a:ext cx="6065471" cy="5475420"/>
          </a:xfrm>
          <a:prstGeom prst="rect">
            <a:avLst/>
          </a:prstGeom>
        </p:spPr>
      </p:pic>
      <p:sp>
        <p:nvSpPr>
          <p:cNvPr id="6" name="CasellaDiTesto 5">
            <a:extLst>
              <a:ext uri="{FF2B5EF4-FFF2-40B4-BE49-F238E27FC236}">
                <a16:creationId xmlns:a16="http://schemas.microsoft.com/office/drawing/2014/main" id="{B53AED1D-CDC5-D7E6-C149-8B5C275760F4}"/>
              </a:ext>
            </a:extLst>
          </p:cNvPr>
          <p:cNvSpPr txBox="1"/>
          <p:nvPr/>
        </p:nvSpPr>
        <p:spPr>
          <a:xfrm>
            <a:off x="314324" y="1459696"/>
            <a:ext cx="5286375" cy="4801314"/>
          </a:xfrm>
          <a:prstGeom prst="rect">
            <a:avLst/>
          </a:prstGeom>
          <a:noFill/>
        </p:spPr>
        <p:txBody>
          <a:bodyPr wrap="square" lIns="91440" tIns="45720" rIns="91440" bIns="45720" rtlCol="0" anchor="t">
            <a:spAutoFit/>
          </a:bodyPr>
          <a:lstStyle/>
          <a:p>
            <a:r>
              <a:rPr lang="it-IT" dirty="0"/>
              <a:t> Da questa interfaccia possiamo gestire l'origine dei container.</a:t>
            </a:r>
          </a:p>
          <a:p>
            <a:endParaRPr lang="it-IT" dirty="0"/>
          </a:p>
          <a:p>
            <a:r>
              <a:rPr lang="it-IT" dirty="0"/>
              <a:t>Nel caso di </a:t>
            </a:r>
            <a:r>
              <a:rPr lang="it-IT" dirty="0" err="1"/>
              <a:t>InBook</a:t>
            </a:r>
            <a:r>
              <a:rPr lang="it-IT" dirty="0"/>
              <a:t>: registri container, le credenziali di accesso ai container e la configurazione del Docker Compose.</a:t>
            </a:r>
          </a:p>
          <a:p>
            <a:endParaRPr lang="it-IT" dirty="0"/>
          </a:p>
          <a:p>
            <a:r>
              <a:rPr lang="it-IT" dirty="0"/>
              <a:t>La procedura di deployment consiste in:</a:t>
            </a:r>
          </a:p>
          <a:p>
            <a:r>
              <a:rPr lang="it-IT" dirty="0"/>
              <a:t> </a:t>
            </a:r>
          </a:p>
          <a:p>
            <a:pPr marL="342900" indent="-342900">
              <a:buFont typeface="+mj-lt"/>
              <a:buAutoNum type="arabicPeriod"/>
            </a:pPr>
            <a:r>
              <a:rPr lang="it-IT" dirty="0"/>
              <a:t>effettuare la build in locale tramite </a:t>
            </a:r>
            <a:r>
              <a:rPr lang="it-IT" dirty="0" err="1"/>
              <a:t>docker</a:t>
            </a:r>
            <a:r>
              <a:rPr lang="it-IT" dirty="0"/>
              <a:t>-compose;</a:t>
            </a:r>
          </a:p>
          <a:p>
            <a:pPr marL="342900" indent="-342900">
              <a:buFont typeface="+mj-lt"/>
              <a:buAutoNum type="arabicPeriod"/>
            </a:pPr>
            <a:endParaRPr lang="it-IT" dirty="0"/>
          </a:p>
          <a:p>
            <a:pPr marL="342900" indent="-342900">
              <a:buFont typeface="+mj-lt"/>
              <a:buAutoNum type="arabicPeriod"/>
            </a:pPr>
            <a:r>
              <a:rPr lang="it-IT" dirty="0" err="1"/>
              <a:t>pushare</a:t>
            </a:r>
            <a:r>
              <a:rPr lang="it-IT" dirty="0"/>
              <a:t> le immagini su </a:t>
            </a:r>
            <a:r>
              <a:rPr lang="it-IT" b="1" dirty="0">
                <a:ea typeface="+mn-lt"/>
                <a:cs typeface="+mn-lt"/>
              </a:rPr>
              <a:t>Azure Container </a:t>
            </a:r>
            <a:r>
              <a:rPr lang="it-IT" b="1" dirty="0" err="1">
                <a:ea typeface="+mn-lt"/>
                <a:cs typeface="+mn-lt"/>
              </a:rPr>
              <a:t>Instances</a:t>
            </a:r>
            <a:r>
              <a:rPr lang="it-IT" dirty="0">
                <a:ea typeface="+mn-lt"/>
                <a:cs typeface="+mn-lt"/>
              </a:rPr>
              <a:t> </a:t>
            </a:r>
            <a:r>
              <a:rPr lang="it-IT" dirty="0"/>
              <a:t>(ACI);</a:t>
            </a:r>
          </a:p>
          <a:p>
            <a:pPr marL="342900" indent="-342900">
              <a:buFont typeface="+mj-lt"/>
              <a:buAutoNum type="arabicPeriod"/>
            </a:pPr>
            <a:endParaRPr lang="it-IT" dirty="0"/>
          </a:p>
          <a:p>
            <a:pPr marL="342900" indent="-342900">
              <a:buFont typeface="+mj-lt"/>
              <a:buAutoNum type="arabicPeriod"/>
            </a:pPr>
            <a:r>
              <a:rPr lang="it-IT" dirty="0"/>
              <a:t>Le immagini verranno scaricate dall’App Web automaticamente, tramite </a:t>
            </a:r>
            <a:r>
              <a:rPr lang="it-IT" i="1" dirty="0" err="1"/>
              <a:t>webhooks</a:t>
            </a:r>
            <a:r>
              <a:rPr lang="it-IT" dirty="0"/>
              <a:t>;</a:t>
            </a:r>
          </a:p>
        </p:txBody>
      </p:sp>
    </p:spTree>
    <p:extLst>
      <p:ext uri="{BB962C8B-B14F-4D97-AF65-F5344CB8AC3E}">
        <p14:creationId xmlns:p14="http://schemas.microsoft.com/office/powerpoint/2010/main" val="4198552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9B141456-ED53-3059-8E31-997F3D783DC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44"/>
          <a:stretch/>
        </p:blipFill>
        <p:spPr bwMode="auto">
          <a:xfrm>
            <a:off x="20" y="10"/>
            <a:ext cx="12191980" cy="6857990"/>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33296113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89676E68-C3B4-65E4-D644-93ED89BDA761}"/>
              </a:ext>
            </a:extLst>
          </p:cNvPr>
          <p:cNvSpPr txBox="1"/>
          <p:nvPr/>
        </p:nvSpPr>
        <p:spPr>
          <a:xfrm>
            <a:off x="2886627" y="-429756"/>
            <a:ext cx="7415909" cy="181951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Bef>
                <a:spcPct val="0"/>
              </a:spcBef>
              <a:spcAft>
                <a:spcPts val="600"/>
              </a:spcAft>
            </a:pPr>
            <a:r>
              <a:rPr lang="en-US" sz="3600" spc="-60">
                <a:latin typeface="+mj-lt"/>
                <a:ea typeface="+mj-ea"/>
                <a:cs typeface="+mj-cs"/>
              </a:rPr>
              <a:t>Azure Deployment - </a:t>
            </a:r>
            <a:r>
              <a:rPr lang="en-US" sz="3600" spc="-60" err="1">
                <a:latin typeface="+mj-lt"/>
                <a:ea typeface="+mj-ea"/>
                <a:cs typeface="+mj-cs"/>
              </a:rPr>
              <a:t>Configurazione</a:t>
            </a:r>
            <a:endParaRPr lang="en-US" sz="3600" spc="-60">
              <a:latin typeface="+mj-lt"/>
              <a:ea typeface="+mj-ea"/>
              <a:cs typeface="+mj-cs"/>
            </a:endParaRPr>
          </a:p>
        </p:txBody>
      </p:sp>
      <p:sp>
        <p:nvSpPr>
          <p:cNvPr id="5" name="CasellaDiTesto 4">
            <a:extLst>
              <a:ext uri="{FF2B5EF4-FFF2-40B4-BE49-F238E27FC236}">
                <a16:creationId xmlns:a16="http://schemas.microsoft.com/office/drawing/2014/main" id="{E3F2FFFD-26A1-190B-0CC8-9AB85219F079}"/>
              </a:ext>
            </a:extLst>
          </p:cNvPr>
          <p:cNvSpPr txBox="1"/>
          <p:nvPr/>
        </p:nvSpPr>
        <p:spPr>
          <a:xfrm>
            <a:off x="461444" y="1090293"/>
            <a:ext cx="5234506" cy="512064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Aft>
                <a:spcPts val="600"/>
              </a:spcAft>
              <a:buClr>
                <a:schemeClr val="accent1"/>
              </a:buClr>
            </a:pPr>
            <a:r>
              <a:rPr lang="en-US" dirty="0"/>
              <a:t>Da </a:t>
            </a:r>
            <a:r>
              <a:rPr lang="en-US" dirty="0" err="1"/>
              <a:t>questa</a:t>
            </a:r>
            <a:r>
              <a:rPr lang="en-US" dirty="0"/>
              <a:t> </a:t>
            </a:r>
            <a:r>
              <a:rPr lang="en-US" dirty="0" err="1"/>
              <a:t>interfaccia</a:t>
            </a:r>
            <a:r>
              <a:rPr lang="en-US" dirty="0"/>
              <a:t> </a:t>
            </a:r>
            <a:r>
              <a:rPr lang="en-US" dirty="0" err="1"/>
              <a:t>possiamo</a:t>
            </a:r>
            <a:r>
              <a:rPr lang="en-US" dirty="0"/>
              <a:t> </a:t>
            </a:r>
            <a:r>
              <a:rPr lang="en-US" dirty="0" err="1"/>
              <a:t>impostare</a:t>
            </a:r>
            <a:r>
              <a:rPr lang="en-US" dirty="0"/>
              <a:t> </a:t>
            </a:r>
            <a:r>
              <a:rPr lang="en-US" dirty="0" err="1"/>
              <a:t>diversi</a:t>
            </a:r>
            <a:r>
              <a:rPr lang="en-US" dirty="0"/>
              <a:t> </a:t>
            </a:r>
            <a:r>
              <a:rPr lang="en-US" dirty="0" err="1"/>
              <a:t>parametri</a:t>
            </a:r>
            <a:r>
              <a:rPr lang="en-US" dirty="0"/>
              <a:t> </a:t>
            </a:r>
            <a:r>
              <a:rPr lang="en-US" dirty="0" err="1"/>
              <a:t>riguardanti</a:t>
            </a:r>
            <a:r>
              <a:rPr lang="en-US" dirty="0"/>
              <a:t> la </a:t>
            </a:r>
            <a:r>
              <a:rPr lang="en-US" dirty="0" err="1"/>
              <a:t>sicurezza</a:t>
            </a:r>
            <a:r>
              <a:rPr lang="en-US" dirty="0"/>
              <a:t> ed il </a:t>
            </a:r>
            <a:r>
              <a:rPr lang="en-US" dirty="0" err="1"/>
              <a:t>funzionamento</a:t>
            </a:r>
            <a:r>
              <a:rPr lang="en-US" dirty="0"/>
              <a:t> </a:t>
            </a:r>
            <a:r>
              <a:rPr lang="en-US" dirty="0" err="1"/>
              <a:t>della</a:t>
            </a:r>
            <a:r>
              <a:rPr lang="en-US" dirty="0"/>
              <a:t> Web App:</a:t>
            </a:r>
          </a:p>
          <a:p>
            <a:pPr defTabSz="914400">
              <a:lnSpc>
                <a:spcPct val="90000"/>
              </a:lnSpc>
              <a:spcAft>
                <a:spcPts val="600"/>
              </a:spcAft>
              <a:buClr>
                <a:schemeClr val="accent1"/>
              </a:buClr>
            </a:pPr>
            <a:endParaRPr lang="it-IT" dirty="0"/>
          </a:p>
          <a:p>
            <a:pPr marL="285750" indent="-182880" defTabSz="914400">
              <a:lnSpc>
                <a:spcPct val="90000"/>
              </a:lnSpc>
              <a:spcAft>
                <a:spcPts val="600"/>
              </a:spcAft>
              <a:buClr>
                <a:schemeClr val="accent1"/>
              </a:buClr>
              <a:buFont typeface="Wingdings 2" pitchFamily="18" charset="2"/>
              <a:buChar char=""/>
            </a:pPr>
            <a:r>
              <a:rPr lang="en-US" dirty="0" err="1"/>
              <a:t>Stato</a:t>
            </a:r>
            <a:r>
              <a:rPr lang="en-US" dirty="0"/>
              <a:t> FTP </a:t>
            </a:r>
            <a:r>
              <a:rPr lang="en-US" dirty="0" err="1"/>
              <a:t>impostato</a:t>
            </a:r>
            <a:r>
              <a:rPr lang="en-US" dirty="0"/>
              <a:t> solo per FTPS (Secure).</a:t>
            </a:r>
          </a:p>
          <a:p>
            <a:pPr marL="102870" defTabSz="914400">
              <a:lnSpc>
                <a:spcPct val="90000"/>
              </a:lnSpc>
              <a:spcAft>
                <a:spcPts val="600"/>
              </a:spcAft>
              <a:buClr>
                <a:schemeClr val="accent1"/>
              </a:buClr>
            </a:pPr>
            <a:endParaRPr lang="en-US" dirty="0"/>
          </a:p>
          <a:p>
            <a:pPr marL="285750" indent="-182880" defTabSz="914400">
              <a:lnSpc>
                <a:spcPct val="90000"/>
              </a:lnSpc>
              <a:spcAft>
                <a:spcPts val="600"/>
              </a:spcAft>
              <a:buClr>
                <a:schemeClr val="accent1"/>
              </a:buClr>
              <a:buFont typeface="Wingdings 2" pitchFamily="18" charset="2"/>
              <a:buChar char=""/>
            </a:pPr>
            <a:r>
              <a:rPr lang="en-US" dirty="0" err="1"/>
              <a:t>Versione</a:t>
            </a:r>
            <a:r>
              <a:rPr lang="en-US" dirty="0"/>
              <a:t> HTTP 2.0.</a:t>
            </a:r>
          </a:p>
          <a:p>
            <a:pPr marL="102870" defTabSz="914400">
              <a:lnSpc>
                <a:spcPct val="90000"/>
              </a:lnSpc>
              <a:spcAft>
                <a:spcPts val="600"/>
              </a:spcAft>
              <a:buClr>
                <a:schemeClr val="accent1"/>
              </a:buClr>
            </a:pPr>
            <a:endParaRPr lang="en-US" dirty="0"/>
          </a:p>
          <a:p>
            <a:pPr marL="285750" indent="-182880" defTabSz="914400">
              <a:lnSpc>
                <a:spcPct val="90000"/>
              </a:lnSpc>
              <a:spcAft>
                <a:spcPts val="600"/>
              </a:spcAft>
              <a:buClr>
                <a:schemeClr val="accent1"/>
              </a:buClr>
              <a:buFont typeface="Wingdings 2" pitchFamily="18" charset="2"/>
              <a:buChar char=""/>
            </a:pPr>
            <a:r>
              <a:rPr lang="en-US" dirty="0"/>
              <a:t>Always On </a:t>
            </a:r>
            <a:r>
              <a:rPr lang="en-US" dirty="0" err="1"/>
              <a:t>attivato</a:t>
            </a:r>
            <a:r>
              <a:rPr lang="en-US" dirty="0"/>
              <a:t> per </a:t>
            </a:r>
            <a:r>
              <a:rPr lang="en-US" dirty="0" err="1"/>
              <a:t>garantire</a:t>
            </a:r>
            <a:r>
              <a:rPr lang="en-US" dirty="0"/>
              <a:t> il continuo </a:t>
            </a:r>
            <a:r>
              <a:rPr lang="en-US" dirty="0" err="1"/>
              <a:t>funzionamento</a:t>
            </a:r>
            <a:r>
              <a:rPr lang="en-US" dirty="0"/>
              <a:t> del </a:t>
            </a:r>
            <a:r>
              <a:rPr lang="en-US" dirty="0" err="1"/>
              <a:t>sito</a:t>
            </a:r>
            <a:r>
              <a:rPr lang="en-US" dirty="0"/>
              <a:t>.</a:t>
            </a:r>
          </a:p>
          <a:p>
            <a:pPr marL="102870" defTabSz="914400">
              <a:lnSpc>
                <a:spcPct val="90000"/>
              </a:lnSpc>
              <a:spcAft>
                <a:spcPts val="600"/>
              </a:spcAft>
              <a:buClr>
                <a:schemeClr val="accent1"/>
              </a:buClr>
            </a:pPr>
            <a:endParaRPr lang="en-US" dirty="0"/>
          </a:p>
          <a:p>
            <a:pPr marL="285750" indent="-182880" defTabSz="914400">
              <a:lnSpc>
                <a:spcPct val="90000"/>
              </a:lnSpc>
              <a:spcAft>
                <a:spcPts val="600"/>
              </a:spcAft>
              <a:buClr>
                <a:schemeClr val="accent1"/>
              </a:buClr>
              <a:buFont typeface="Wingdings 2" pitchFamily="18" charset="2"/>
              <a:buChar char=""/>
            </a:pPr>
            <a:r>
              <a:rPr lang="en-US" dirty="0"/>
              <a:t>Solo HTTPS per </a:t>
            </a:r>
            <a:r>
              <a:rPr lang="en-US" dirty="0" err="1"/>
              <a:t>garantire</a:t>
            </a:r>
            <a:r>
              <a:rPr lang="en-US" dirty="0"/>
              <a:t> la </a:t>
            </a:r>
            <a:r>
              <a:rPr lang="en-US" dirty="0" err="1"/>
              <a:t>sicurezza</a:t>
            </a:r>
            <a:r>
              <a:rPr lang="en-US" dirty="0"/>
              <a:t> </a:t>
            </a:r>
            <a:r>
              <a:rPr lang="en-US" dirty="0" err="1"/>
              <a:t>nel</a:t>
            </a:r>
            <a:r>
              <a:rPr lang="en-US" dirty="0"/>
              <a:t> </a:t>
            </a:r>
            <a:r>
              <a:rPr lang="en-US" dirty="0" err="1"/>
              <a:t>protocollo</a:t>
            </a:r>
            <a:r>
              <a:rPr lang="en-US" dirty="0"/>
              <a:t> HTTP.</a:t>
            </a:r>
          </a:p>
          <a:p>
            <a:pPr marL="102870" defTabSz="914400">
              <a:lnSpc>
                <a:spcPct val="90000"/>
              </a:lnSpc>
              <a:spcAft>
                <a:spcPts val="600"/>
              </a:spcAft>
              <a:buClr>
                <a:schemeClr val="accent1"/>
              </a:buClr>
            </a:pPr>
            <a:endParaRPr lang="en-US" dirty="0"/>
          </a:p>
          <a:p>
            <a:pPr marL="285750" indent="-182880" defTabSz="914400">
              <a:lnSpc>
                <a:spcPct val="90000"/>
              </a:lnSpc>
              <a:spcAft>
                <a:spcPts val="600"/>
              </a:spcAft>
              <a:buClr>
                <a:schemeClr val="accent1"/>
              </a:buClr>
              <a:buFont typeface="Wingdings 2" pitchFamily="18" charset="2"/>
              <a:buChar char=""/>
            </a:pPr>
            <a:r>
              <a:rPr lang="en-US" dirty="0"/>
              <a:t>TLS minima a 1.2 per </a:t>
            </a:r>
            <a:r>
              <a:rPr lang="en-US" dirty="0" err="1"/>
              <a:t>garantire</a:t>
            </a:r>
            <a:r>
              <a:rPr lang="en-US" dirty="0"/>
              <a:t> </a:t>
            </a:r>
            <a:r>
              <a:rPr lang="en-US" dirty="0" err="1"/>
              <a:t>una</a:t>
            </a:r>
            <a:r>
              <a:rPr lang="en-US" dirty="0"/>
              <a:t> </a:t>
            </a:r>
            <a:r>
              <a:rPr lang="en-US" dirty="0" err="1"/>
              <a:t>maggiore</a:t>
            </a:r>
            <a:r>
              <a:rPr lang="en-US" dirty="0"/>
              <a:t> </a:t>
            </a:r>
            <a:r>
              <a:rPr lang="en-US" dirty="0" err="1"/>
              <a:t>sicurezza</a:t>
            </a:r>
            <a:r>
              <a:rPr lang="en-US" dirty="0"/>
              <a:t> </a:t>
            </a:r>
            <a:r>
              <a:rPr lang="en-US" dirty="0" err="1"/>
              <a:t>basandosi</a:t>
            </a:r>
            <a:r>
              <a:rPr lang="en-US" dirty="0"/>
              <a:t> </a:t>
            </a:r>
            <a:r>
              <a:rPr lang="en-US" dirty="0" err="1"/>
              <a:t>sugli</a:t>
            </a:r>
            <a:r>
              <a:rPr lang="en-US" dirty="0"/>
              <a:t> </a:t>
            </a:r>
            <a:r>
              <a:rPr lang="en-US" dirty="0" err="1"/>
              <a:t>ultimi</a:t>
            </a:r>
            <a:r>
              <a:rPr lang="en-US" dirty="0"/>
              <a:t> standard.</a:t>
            </a:r>
          </a:p>
        </p:txBody>
      </p:sp>
      <p:pic>
        <p:nvPicPr>
          <p:cNvPr id="6" name="Immagine 5">
            <a:extLst>
              <a:ext uri="{FF2B5EF4-FFF2-40B4-BE49-F238E27FC236}">
                <a16:creationId xmlns:a16="http://schemas.microsoft.com/office/drawing/2014/main" id="{24D2765D-8416-30B6-005E-16A61C768B55}"/>
              </a:ext>
            </a:extLst>
          </p:cNvPr>
          <p:cNvPicPr>
            <a:picLocks noChangeAspect="1"/>
          </p:cNvPicPr>
          <p:nvPr/>
        </p:nvPicPr>
        <p:blipFill rotWithShape="1">
          <a:blip r:embed="rId2"/>
          <a:srcRect l="-1" r="34941"/>
          <a:stretch/>
        </p:blipFill>
        <p:spPr>
          <a:xfrm>
            <a:off x="5489805" y="1090293"/>
            <a:ext cx="6240751" cy="5539614"/>
          </a:xfrm>
          <a:prstGeom prst="rect">
            <a:avLst/>
          </a:prstGeom>
        </p:spPr>
      </p:pic>
    </p:spTree>
    <p:extLst>
      <p:ext uri="{BB962C8B-B14F-4D97-AF65-F5344CB8AC3E}">
        <p14:creationId xmlns:p14="http://schemas.microsoft.com/office/powerpoint/2010/main" val="32308885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89676E68-C3B4-65E4-D644-93ED89BDA761}"/>
              </a:ext>
            </a:extLst>
          </p:cNvPr>
          <p:cNvSpPr txBox="1"/>
          <p:nvPr/>
        </p:nvSpPr>
        <p:spPr>
          <a:xfrm>
            <a:off x="1833838" y="-324981"/>
            <a:ext cx="8524323" cy="181951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Bef>
                <a:spcPct val="0"/>
              </a:spcBef>
              <a:spcAft>
                <a:spcPts val="600"/>
              </a:spcAft>
            </a:pPr>
            <a:r>
              <a:rPr lang="en-US" sz="3600" spc="-60" dirty="0">
                <a:latin typeface="+mj-lt"/>
                <a:ea typeface="+mj-ea"/>
                <a:cs typeface="+mj-cs"/>
              </a:rPr>
              <a:t>Azure Deployment – Defender per il Cloud</a:t>
            </a:r>
          </a:p>
        </p:txBody>
      </p:sp>
      <p:sp>
        <p:nvSpPr>
          <p:cNvPr id="4" name="CasellaDiTesto 3">
            <a:extLst>
              <a:ext uri="{FF2B5EF4-FFF2-40B4-BE49-F238E27FC236}">
                <a16:creationId xmlns:a16="http://schemas.microsoft.com/office/drawing/2014/main" id="{A34D740E-DB56-8D9B-61DE-B5560B042C0C}"/>
              </a:ext>
            </a:extLst>
          </p:cNvPr>
          <p:cNvSpPr txBox="1"/>
          <p:nvPr/>
        </p:nvSpPr>
        <p:spPr>
          <a:xfrm>
            <a:off x="847725" y="1171367"/>
            <a:ext cx="10182225" cy="646331"/>
          </a:xfrm>
          <a:prstGeom prst="rect">
            <a:avLst/>
          </a:prstGeom>
          <a:noFill/>
        </p:spPr>
        <p:txBody>
          <a:bodyPr wrap="square" rtlCol="0">
            <a:spAutoFit/>
          </a:bodyPr>
          <a:lstStyle/>
          <a:p>
            <a:r>
              <a:rPr lang="it-IT" dirty="0"/>
              <a:t>Microsoft Defender for Cloud è una soluzione di sicurezza basata sul cloud offerta da Microsoft per la protezione degli asset digitali e la prevenzione delle minacce in tempo reale.</a:t>
            </a:r>
          </a:p>
        </p:txBody>
      </p:sp>
      <p:pic>
        <p:nvPicPr>
          <p:cNvPr id="8" name="Immagine 7">
            <a:extLst>
              <a:ext uri="{FF2B5EF4-FFF2-40B4-BE49-F238E27FC236}">
                <a16:creationId xmlns:a16="http://schemas.microsoft.com/office/drawing/2014/main" id="{313B1B3F-B3A8-3E5C-8618-098F23559774}"/>
              </a:ext>
            </a:extLst>
          </p:cNvPr>
          <p:cNvPicPr>
            <a:picLocks noChangeAspect="1"/>
          </p:cNvPicPr>
          <p:nvPr/>
        </p:nvPicPr>
        <p:blipFill>
          <a:blip r:embed="rId2"/>
          <a:stretch>
            <a:fillRect/>
          </a:stretch>
        </p:blipFill>
        <p:spPr>
          <a:xfrm>
            <a:off x="1462086" y="2059674"/>
            <a:ext cx="9267825" cy="4529858"/>
          </a:xfrm>
          <a:prstGeom prst="rect">
            <a:avLst/>
          </a:prstGeom>
        </p:spPr>
      </p:pic>
    </p:spTree>
    <p:extLst>
      <p:ext uri="{BB962C8B-B14F-4D97-AF65-F5344CB8AC3E}">
        <p14:creationId xmlns:p14="http://schemas.microsoft.com/office/powerpoint/2010/main" val="34723557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89676E68-C3B4-65E4-D644-93ED89BDA761}"/>
              </a:ext>
            </a:extLst>
          </p:cNvPr>
          <p:cNvSpPr txBox="1"/>
          <p:nvPr/>
        </p:nvSpPr>
        <p:spPr>
          <a:xfrm>
            <a:off x="1833838" y="-324981"/>
            <a:ext cx="8524323" cy="181951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Bef>
                <a:spcPct val="0"/>
              </a:spcBef>
              <a:spcAft>
                <a:spcPts val="600"/>
              </a:spcAft>
            </a:pPr>
            <a:r>
              <a:rPr lang="en-US" sz="3600" spc="-60" dirty="0">
                <a:latin typeface="+mj-lt"/>
                <a:ea typeface="+mj-ea"/>
                <a:cs typeface="+mj-cs"/>
              </a:rPr>
              <a:t>Azure Deployment – </a:t>
            </a:r>
            <a:r>
              <a:rPr lang="en-US" sz="3600" spc="-60" dirty="0" err="1">
                <a:latin typeface="+mj-lt"/>
                <a:ea typeface="+mj-ea"/>
                <a:cs typeface="+mj-cs"/>
              </a:rPr>
              <a:t>Postura</a:t>
            </a:r>
            <a:r>
              <a:rPr lang="en-US" sz="3600" spc="-60" dirty="0">
                <a:latin typeface="+mj-lt"/>
                <a:ea typeface="+mj-ea"/>
                <a:cs typeface="+mj-cs"/>
              </a:rPr>
              <a:t> di </a:t>
            </a:r>
            <a:r>
              <a:rPr lang="en-US" sz="3600" spc="-60" dirty="0" err="1">
                <a:latin typeface="+mj-lt"/>
                <a:ea typeface="+mj-ea"/>
                <a:cs typeface="+mj-cs"/>
              </a:rPr>
              <a:t>sicurezza</a:t>
            </a:r>
            <a:endParaRPr lang="en-US" sz="3600" spc="-60" dirty="0">
              <a:latin typeface="+mj-lt"/>
              <a:ea typeface="+mj-ea"/>
              <a:cs typeface="+mj-cs"/>
            </a:endParaRPr>
          </a:p>
        </p:txBody>
      </p:sp>
      <p:pic>
        <p:nvPicPr>
          <p:cNvPr id="13" name="Immagine 12">
            <a:extLst>
              <a:ext uri="{FF2B5EF4-FFF2-40B4-BE49-F238E27FC236}">
                <a16:creationId xmlns:a16="http://schemas.microsoft.com/office/drawing/2014/main" id="{3A626634-ECD7-5997-96C4-05B635C25482}"/>
              </a:ext>
            </a:extLst>
          </p:cNvPr>
          <p:cNvPicPr>
            <a:picLocks noChangeAspect="1"/>
          </p:cNvPicPr>
          <p:nvPr/>
        </p:nvPicPr>
        <p:blipFill>
          <a:blip r:embed="rId2"/>
          <a:stretch>
            <a:fillRect/>
          </a:stretch>
        </p:blipFill>
        <p:spPr>
          <a:xfrm>
            <a:off x="641738" y="1924050"/>
            <a:ext cx="10908524" cy="4728268"/>
          </a:xfrm>
          <a:prstGeom prst="rect">
            <a:avLst/>
          </a:prstGeom>
        </p:spPr>
      </p:pic>
      <p:sp>
        <p:nvSpPr>
          <p:cNvPr id="14" name="CasellaDiTesto 13">
            <a:extLst>
              <a:ext uri="{FF2B5EF4-FFF2-40B4-BE49-F238E27FC236}">
                <a16:creationId xmlns:a16="http://schemas.microsoft.com/office/drawing/2014/main" id="{E992129E-8C5A-C189-04FF-F1DADFAAAE10}"/>
              </a:ext>
            </a:extLst>
          </p:cNvPr>
          <p:cNvSpPr txBox="1"/>
          <p:nvPr/>
        </p:nvSpPr>
        <p:spPr>
          <a:xfrm>
            <a:off x="514029" y="1062960"/>
            <a:ext cx="11163939" cy="646331"/>
          </a:xfrm>
          <a:prstGeom prst="rect">
            <a:avLst/>
          </a:prstGeom>
          <a:noFill/>
        </p:spPr>
        <p:txBody>
          <a:bodyPr wrap="square" rtlCol="0">
            <a:spAutoFit/>
          </a:bodyPr>
          <a:lstStyle/>
          <a:p>
            <a:r>
              <a:rPr lang="it-IT" dirty="0"/>
              <a:t>La postura di sicurezza è un indice che definisce il grado di sicurezza delle risorse presenti nell’ambiente Azure, fornendo </a:t>
            </a:r>
            <a:r>
              <a:rPr lang="it-IT" b="1" dirty="0"/>
              <a:t>raccomandazioni</a:t>
            </a:r>
            <a:r>
              <a:rPr lang="it-IT" dirty="0"/>
              <a:t> per la soluzione dei problemi delle singole risorse. </a:t>
            </a:r>
          </a:p>
        </p:txBody>
      </p:sp>
    </p:spTree>
    <p:extLst>
      <p:ext uri="{BB962C8B-B14F-4D97-AF65-F5344CB8AC3E}">
        <p14:creationId xmlns:p14="http://schemas.microsoft.com/office/powerpoint/2010/main" val="22682147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89676E68-C3B4-65E4-D644-93ED89BDA761}"/>
              </a:ext>
            </a:extLst>
          </p:cNvPr>
          <p:cNvSpPr txBox="1"/>
          <p:nvPr/>
        </p:nvSpPr>
        <p:spPr>
          <a:xfrm>
            <a:off x="1237786" y="-334506"/>
            <a:ext cx="9716424" cy="181951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Bef>
                <a:spcPct val="0"/>
              </a:spcBef>
              <a:spcAft>
                <a:spcPts val="600"/>
              </a:spcAft>
            </a:pPr>
            <a:r>
              <a:rPr lang="en-US" sz="3600" spc="-60" dirty="0">
                <a:latin typeface="+mj-lt"/>
                <a:ea typeface="+mj-ea"/>
                <a:cs typeface="+mj-cs"/>
              </a:rPr>
              <a:t>Azure Deployment – </a:t>
            </a:r>
            <a:r>
              <a:rPr lang="en-US" sz="3600" spc="-60" dirty="0" err="1">
                <a:latin typeface="+mj-lt"/>
                <a:ea typeface="+mj-ea"/>
                <a:cs typeface="+mj-cs"/>
              </a:rPr>
              <a:t>Conformità</a:t>
            </a:r>
            <a:r>
              <a:rPr lang="en-US" sz="3600" spc="-60" dirty="0">
                <a:latin typeface="+mj-lt"/>
                <a:ea typeface="+mj-ea"/>
                <a:cs typeface="+mj-cs"/>
              </a:rPr>
              <a:t> con le normative</a:t>
            </a:r>
          </a:p>
        </p:txBody>
      </p:sp>
      <p:sp>
        <p:nvSpPr>
          <p:cNvPr id="14" name="CasellaDiTesto 13">
            <a:extLst>
              <a:ext uri="{FF2B5EF4-FFF2-40B4-BE49-F238E27FC236}">
                <a16:creationId xmlns:a16="http://schemas.microsoft.com/office/drawing/2014/main" id="{E992129E-8C5A-C189-04FF-F1DADFAAAE10}"/>
              </a:ext>
            </a:extLst>
          </p:cNvPr>
          <p:cNvSpPr txBox="1"/>
          <p:nvPr/>
        </p:nvSpPr>
        <p:spPr>
          <a:xfrm>
            <a:off x="514028" y="1052585"/>
            <a:ext cx="11163939" cy="923330"/>
          </a:xfrm>
          <a:prstGeom prst="rect">
            <a:avLst/>
          </a:prstGeom>
          <a:noFill/>
        </p:spPr>
        <p:txBody>
          <a:bodyPr wrap="square" rtlCol="0">
            <a:spAutoFit/>
          </a:bodyPr>
          <a:lstStyle/>
          <a:p>
            <a:r>
              <a:rPr lang="it-IT" dirty="0"/>
              <a:t>Defender per il cloud fornisce la funzionalità di valutazione del sistema secondo le normative del </a:t>
            </a:r>
            <a:r>
              <a:rPr lang="en-US" dirty="0"/>
              <a:t>Center for Internet Security (CIS), PCI-DSS e il National Institute of Standards and Technology (NIST).</a:t>
            </a:r>
          </a:p>
          <a:p>
            <a:endParaRPr lang="en-US" dirty="0"/>
          </a:p>
        </p:txBody>
      </p:sp>
      <p:pic>
        <p:nvPicPr>
          <p:cNvPr id="8" name="Immagine 7">
            <a:extLst>
              <a:ext uri="{FF2B5EF4-FFF2-40B4-BE49-F238E27FC236}">
                <a16:creationId xmlns:a16="http://schemas.microsoft.com/office/drawing/2014/main" id="{F0B06311-392B-3D1F-ED6A-644D8081687D}"/>
              </a:ext>
            </a:extLst>
          </p:cNvPr>
          <p:cNvPicPr>
            <a:picLocks noChangeAspect="1"/>
          </p:cNvPicPr>
          <p:nvPr/>
        </p:nvPicPr>
        <p:blipFill rotWithShape="1">
          <a:blip r:embed="rId2"/>
          <a:srcRect r="4012"/>
          <a:stretch/>
        </p:blipFill>
        <p:spPr>
          <a:xfrm>
            <a:off x="5457830" y="1975915"/>
            <a:ext cx="6372537" cy="4144660"/>
          </a:xfrm>
          <a:prstGeom prst="rect">
            <a:avLst/>
          </a:prstGeom>
        </p:spPr>
      </p:pic>
      <p:sp>
        <p:nvSpPr>
          <p:cNvPr id="9" name="CasellaDiTesto 8">
            <a:extLst>
              <a:ext uri="{FF2B5EF4-FFF2-40B4-BE49-F238E27FC236}">
                <a16:creationId xmlns:a16="http://schemas.microsoft.com/office/drawing/2014/main" id="{15FC26D9-6BB6-C126-A947-0E1EE0CC1EC4}"/>
              </a:ext>
            </a:extLst>
          </p:cNvPr>
          <p:cNvSpPr txBox="1"/>
          <p:nvPr/>
        </p:nvSpPr>
        <p:spPr>
          <a:xfrm>
            <a:off x="514028" y="2484385"/>
            <a:ext cx="4867597" cy="2862322"/>
          </a:xfrm>
          <a:prstGeom prst="rect">
            <a:avLst/>
          </a:prstGeom>
          <a:noFill/>
        </p:spPr>
        <p:txBody>
          <a:bodyPr wrap="square" rtlCol="0">
            <a:spAutoFit/>
          </a:bodyPr>
          <a:lstStyle/>
          <a:p>
            <a:r>
              <a:rPr lang="it-IT" dirty="0"/>
              <a:t>Ogni controllo di conformità include set di valutazioni eseguite da Defender per il cloud e associate a tale controllo. </a:t>
            </a:r>
          </a:p>
          <a:p>
            <a:endParaRPr lang="it-IT" dirty="0"/>
          </a:p>
          <a:p>
            <a:r>
              <a:rPr lang="it-IT" dirty="0"/>
              <a:t>Non tutti i controlli per una normativa specifica vengono inoltre coperti dalle valutazioni di Defender per il cloud.</a:t>
            </a:r>
          </a:p>
          <a:p>
            <a:endParaRPr lang="it-IT" dirty="0"/>
          </a:p>
          <a:p>
            <a:r>
              <a:rPr lang="it-IT" dirty="0"/>
              <a:t>Il report è solo una visualizzazione parziale dello stato di conformità complessivo.</a:t>
            </a:r>
          </a:p>
        </p:txBody>
      </p:sp>
    </p:spTree>
    <p:extLst>
      <p:ext uri="{BB962C8B-B14F-4D97-AF65-F5344CB8AC3E}">
        <p14:creationId xmlns:p14="http://schemas.microsoft.com/office/powerpoint/2010/main" val="2635205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89676E68-C3B4-65E4-D644-93ED89BDA761}"/>
              </a:ext>
            </a:extLst>
          </p:cNvPr>
          <p:cNvSpPr txBox="1"/>
          <p:nvPr/>
        </p:nvSpPr>
        <p:spPr>
          <a:xfrm>
            <a:off x="2261955" y="86803"/>
            <a:ext cx="7668089" cy="121830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Bef>
                <a:spcPct val="0"/>
              </a:spcBef>
              <a:spcAft>
                <a:spcPts val="600"/>
              </a:spcAft>
            </a:pPr>
            <a:r>
              <a:rPr lang="en-US" sz="3600" spc="-60" dirty="0">
                <a:latin typeface="+mj-lt"/>
                <a:ea typeface="+mj-ea"/>
                <a:cs typeface="+mj-cs"/>
              </a:rPr>
              <a:t>Azure Deployment – </a:t>
            </a:r>
            <a:r>
              <a:rPr lang="en-US" sz="3600" spc="-60" dirty="0" err="1">
                <a:latin typeface="+mj-lt"/>
                <a:ea typeface="+mj-ea"/>
                <a:cs typeface="+mj-cs"/>
              </a:rPr>
              <a:t>Piani</a:t>
            </a:r>
            <a:r>
              <a:rPr lang="en-US" sz="3600" spc="-60" dirty="0">
                <a:latin typeface="+mj-lt"/>
                <a:ea typeface="+mj-ea"/>
                <a:cs typeface="+mj-cs"/>
              </a:rPr>
              <a:t> di Defender</a:t>
            </a:r>
          </a:p>
        </p:txBody>
      </p:sp>
      <p:pic>
        <p:nvPicPr>
          <p:cNvPr id="3" name="Immagine 4" descr="Immagine che contiene testo&#10;&#10;Descrizione generata automaticamente">
            <a:extLst>
              <a:ext uri="{FF2B5EF4-FFF2-40B4-BE49-F238E27FC236}">
                <a16:creationId xmlns:a16="http://schemas.microsoft.com/office/drawing/2014/main" id="{AAE5B97F-D1BE-471C-0B9D-50E62DDA7652}"/>
              </a:ext>
            </a:extLst>
          </p:cNvPr>
          <p:cNvPicPr>
            <a:picLocks noChangeAspect="1"/>
          </p:cNvPicPr>
          <p:nvPr/>
        </p:nvPicPr>
        <p:blipFill>
          <a:blip r:embed="rId2"/>
          <a:stretch>
            <a:fillRect/>
          </a:stretch>
        </p:blipFill>
        <p:spPr>
          <a:xfrm>
            <a:off x="218572" y="1627883"/>
            <a:ext cx="7384675" cy="4258567"/>
          </a:xfrm>
          <a:prstGeom prst="rect">
            <a:avLst/>
          </a:prstGeom>
        </p:spPr>
      </p:pic>
      <p:pic>
        <p:nvPicPr>
          <p:cNvPr id="4" name="Immagine 5" descr="Immagine che contiene testo&#10;&#10;Descrizione generata automaticamente">
            <a:extLst>
              <a:ext uri="{FF2B5EF4-FFF2-40B4-BE49-F238E27FC236}">
                <a16:creationId xmlns:a16="http://schemas.microsoft.com/office/drawing/2014/main" id="{E4EBEE26-34B9-F04D-961A-31F612F8BCC1}"/>
              </a:ext>
            </a:extLst>
          </p:cNvPr>
          <p:cNvPicPr>
            <a:picLocks noChangeAspect="1"/>
          </p:cNvPicPr>
          <p:nvPr/>
        </p:nvPicPr>
        <p:blipFill rotWithShape="1">
          <a:blip r:embed="rId3"/>
          <a:srcRect r="6677"/>
          <a:stretch/>
        </p:blipFill>
        <p:spPr>
          <a:xfrm>
            <a:off x="7603247" y="1961442"/>
            <a:ext cx="4226803" cy="3591447"/>
          </a:xfrm>
          <a:prstGeom prst="rect">
            <a:avLst/>
          </a:prstGeom>
        </p:spPr>
      </p:pic>
    </p:spTree>
    <p:extLst>
      <p:ext uri="{BB962C8B-B14F-4D97-AF65-F5344CB8AC3E}">
        <p14:creationId xmlns:p14="http://schemas.microsoft.com/office/powerpoint/2010/main" val="14972824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89676E68-C3B4-65E4-D644-93ED89BDA761}"/>
              </a:ext>
            </a:extLst>
          </p:cNvPr>
          <p:cNvSpPr txBox="1"/>
          <p:nvPr/>
        </p:nvSpPr>
        <p:spPr>
          <a:xfrm>
            <a:off x="1833838" y="-324981"/>
            <a:ext cx="8524323" cy="181951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Bef>
                <a:spcPct val="0"/>
              </a:spcBef>
              <a:spcAft>
                <a:spcPts val="600"/>
              </a:spcAft>
            </a:pPr>
            <a:r>
              <a:rPr lang="en-US" sz="3600" spc="-60" dirty="0">
                <a:latin typeface="+mj-lt"/>
                <a:ea typeface="+mj-ea"/>
                <a:cs typeface="+mj-cs"/>
              </a:rPr>
              <a:t>Azure Deployment – </a:t>
            </a:r>
            <a:r>
              <a:rPr lang="en-US" sz="3600" spc="-60" dirty="0" err="1">
                <a:latin typeface="+mj-lt"/>
                <a:ea typeface="+mj-ea"/>
                <a:cs typeface="+mj-cs"/>
              </a:rPr>
              <a:t>Protezione</a:t>
            </a:r>
            <a:r>
              <a:rPr lang="en-US" sz="3600" spc="-60" dirty="0">
                <a:latin typeface="+mj-lt"/>
                <a:ea typeface="+mj-ea"/>
                <a:cs typeface="+mj-cs"/>
              </a:rPr>
              <a:t> DDoS</a:t>
            </a:r>
          </a:p>
        </p:txBody>
      </p:sp>
      <p:sp>
        <p:nvSpPr>
          <p:cNvPr id="3" name="CasellaDiTesto 2">
            <a:extLst>
              <a:ext uri="{FF2B5EF4-FFF2-40B4-BE49-F238E27FC236}">
                <a16:creationId xmlns:a16="http://schemas.microsoft.com/office/drawing/2014/main" id="{3A748816-96B1-6FFB-5262-62166E2466AF}"/>
              </a:ext>
            </a:extLst>
          </p:cNvPr>
          <p:cNvSpPr txBox="1"/>
          <p:nvPr/>
        </p:nvSpPr>
        <p:spPr>
          <a:xfrm>
            <a:off x="822682" y="870439"/>
            <a:ext cx="1103824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a:ea typeface="+mn-lt"/>
                <a:cs typeface="+mn-lt"/>
              </a:rPr>
              <a:t>La protezione </a:t>
            </a:r>
            <a:r>
              <a:rPr lang="it-IT" dirty="0" err="1">
                <a:ea typeface="+mn-lt"/>
                <a:cs typeface="+mn-lt"/>
              </a:rPr>
              <a:t>DDoS</a:t>
            </a:r>
            <a:r>
              <a:rPr lang="it-IT" dirty="0">
                <a:ea typeface="+mn-lt"/>
                <a:cs typeface="+mn-lt"/>
              </a:rPr>
              <a:t> di Azure si basa su un sistema di rilevamento e mitigazione automatico e altamente scalabile. Offre diversi servizi di monitoraggio, tra cui:</a:t>
            </a:r>
          </a:p>
          <a:p>
            <a:endParaRPr lang="it-IT" dirty="0">
              <a:ea typeface="+mn-lt"/>
              <a:cs typeface="+mn-lt"/>
            </a:endParaRPr>
          </a:p>
          <a:p>
            <a:pPr marL="285750" indent="-285750">
              <a:buFont typeface="Arial"/>
              <a:buChar char="•"/>
            </a:pPr>
            <a:r>
              <a:rPr lang="it-IT" dirty="0">
                <a:ea typeface="+mn-lt"/>
                <a:cs typeface="+mn-lt"/>
              </a:rPr>
              <a:t>Rilevamento automatico degli attacchi </a:t>
            </a:r>
            <a:r>
              <a:rPr lang="it-IT" dirty="0" err="1">
                <a:ea typeface="+mn-lt"/>
                <a:cs typeface="+mn-lt"/>
              </a:rPr>
              <a:t>DDoS</a:t>
            </a:r>
            <a:r>
              <a:rPr lang="it-IT" dirty="0">
                <a:ea typeface="+mn-lt"/>
                <a:cs typeface="+mn-lt"/>
              </a:rPr>
              <a:t> monitorando costantemente il traffico in ingresso;</a:t>
            </a:r>
          </a:p>
          <a:p>
            <a:endParaRPr lang="it-IT" dirty="0">
              <a:ea typeface="+mn-lt"/>
              <a:cs typeface="+mn-lt"/>
            </a:endParaRPr>
          </a:p>
          <a:p>
            <a:pPr marL="285750" indent="-285750">
              <a:buFont typeface="Arial"/>
              <a:buChar char="•"/>
            </a:pPr>
            <a:r>
              <a:rPr lang="it-IT" dirty="0">
                <a:ea typeface="+mn-lt"/>
                <a:cs typeface="+mn-lt"/>
              </a:rPr>
              <a:t>Mitigazione automatica degli attacchi </a:t>
            </a:r>
            <a:r>
              <a:rPr lang="it-IT" dirty="0" err="1">
                <a:ea typeface="+mn-lt"/>
                <a:cs typeface="+mn-lt"/>
              </a:rPr>
              <a:t>DDoS</a:t>
            </a:r>
            <a:r>
              <a:rPr lang="it-IT" dirty="0">
                <a:ea typeface="+mn-lt"/>
                <a:cs typeface="+mn-lt"/>
              </a:rPr>
              <a:t> bloccando il traffico dannoso;</a:t>
            </a:r>
          </a:p>
          <a:p>
            <a:endParaRPr lang="it-IT" dirty="0">
              <a:ea typeface="+mn-lt"/>
              <a:cs typeface="+mn-lt"/>
            </a:endParaRPr>
          </a:p>
          <a:p>
            <a:pPr marL="285750" indent="-285750">
              <a:buFont typeface="Arial"/>
              <a:buChar char="•"/>
            </a:pPr>
            <a:r>
              <a:rPr lang="it-IT" dirty="0">
                <a:ea typeface="+mn-lt"/>
                <a:cs typeface="+mn-lt"/>
              </a:rPr>
              <a:t>Report dettagliati sull'attività di sicurezza;</a:t>
            </a:r>
          </a:p>
          <a:p>
            <a:endParaRPr lang="it-IT" dirty="0">
              <a:ea typeface="+mn-lt"/>
              <a:cs typeface="+mn-lt"/>
            </a:endParaRPr>
          </a:p>
          <a:p>
            <a:endParaRPr lang="it-IT" dirty="0"/>
          </a:p>
        </p:txBody>
      </p:sp>
      <p:pic>
        <p:nvPicPr>
          <p:cNvPr id="4" name="Immagine 4">
            <a:extLst>
              <a:ext uri="{FF2B5EF4-FFF2-40B4-BE49-F238E27FC236}">
                <a16:creationId xmlns:a16="http://schemas.microsoft.com/office/drawing/2014/main" id="{5E12DC2C-51F5-8762-E004-47B26EB8A4A2}"/>
              </a:ext>
            </a:extLst>
          </p:cNvPr>
          <p:cNvPicPr>
            <a:picLocks noChangeAspect="1"/>
          </p:cNvPicPr>
          <p:nvPr/>
        </p:nvPicPr>
        <p:blipFill>
          <a:blip r:embed="rId2"/>
          <a:stretch>
            <a:fillRect/>
          </a:stretch>
        </p:blipFill>
        <p:spPr>
          <a:xfrm>
            <a:off x="2553108" y="3344583"/>
            <a:ext cx="7577392" cy="3513417"/>
          </a:xfrm>
          <a:prstGeom prst="rect">
            <a:avLst/>
          </a:prstGeom>
        </p:spPr>
      </p:pic>
    </p:spTree>
    <p:extLst>
      <p:ext uri="{BB962C8B-B14F-4D97-AF65-F5344CB8AC3E}">
        <p14:creationId xmlns:p14="http://schemas.microsoft.com/office/powerpoint/2010/main" val="1976961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4690579" cy="523220"/>
          </a:xfrm>
          <a:prstGeom prst="rect">
            <a:avLst/>
          </a:prstGeom>
          <a:noFill/>
        </p:spPr>
        <p:txBody>
          <a:bodyPr wrap="none" rtlCol="0">
            <a:spAutoFit/>
          </a:bodyPr>
          <a:lstStyle/>
          <a:p>
            <a:r>
              <a:rPr lang="it-IT" sz="2800"/>
              <a:t>System </a:t>
            </a:r>
            <a:r>
              <a:rPr lang="it-IT" sz="2800" err="1"/>
              <a:t>development</a:t>
            </a:r>
            <a:r>
              <a:rPr lang="it-IT" sz="2800"/>
              <a:t> life </a:t>
            </a:r>
            <a:r>
              <a:rPr lang="it-IT" sz="2800" err="1"/>
              <a:t>cycle</a:t>
            </a:r>
            <a:endParaRPr lang="it-IT" sz="2800"/>
          </a:p>
        </p:txBody>
      </p:sp>
      <p:sp>
        <p:nvSpPr>
          <p:cNvPr id="4" name="CasellaDiTesto 3">
            <a:extLst>
              <a:ext uri="{FF2B5EF4-FFF2-40B4-BE49-F238E27FC236}">
                <a16:creationId xmlns:a16="http://schemas.microsoft.com/office/drawing/2014/main" id="{FAA568A4-682A-8842-B3CB-7795C480FA91}"/>
              </a:ext>
            </a:extLst>
          </p:cNvPr>
          <p:cNvSpPr txBox="1"/>
          <p:nvPr/>
        </p:nvSpPr>
        <p:spPr>
          <a:xfrm>
            <a:off x="741891" y="1179635"/>
            <a:ext cx="10169580" cy="923330"/>
          </a:xfrm>
          <a:prstGeom prst="rect">
            <a:avLst/>
          </a:prstGeom>
          <a:noFill/>
        </p:spPr>
        <p:txBody>
          <a:bodyPr wrap="square" rtlCol="0">
            <a:spAutoFit/>
          </a:bodyPr>
          <a:lstStyle/>
          <a:p>
            <a:r>
              <a:rPr lang="it-IT">
                <a:latin typeface="Quattrocento Sans"/>
                <a:ea typeface="Quattrocento Sans"/>
                <a:cs typeface="Quattrocento Sans"/>
                <a:sym typeface="Quattrocento Sans"/>
              </a:rPr>
              <a:t>Per la realizzazione del sistema </a:t>
            </a:r>
            <a:r>
              <a:rPr lang="it-IT" err="1">
                <a:latin typeface="Quattrocento Sans"/>
                <a:ea typeface="Quattrocento Sans"/>
                <a:cs typeface="Quattrocento Sans"/>
                <a:sym typeface="Quattrocento Sans"/>
              </a:rPr>
              <a:t>InBook</a:t>
            </a:r>
            <a:r>
              <a:rPr lang="it-IT">
                <a:latin typeface="Quattrocento Sans"/>
                <a:ea typeface="Quattrocento Sans"/>
                <a:cs typeface="Quattrocento Sans"/>
                <a:sym typeface="Quattrocento Sans"/>
              </a:rPr>
              <a:t> si utilizza il </a:t>
            </a:r>
            <a:r>
              <a:rPr lang="it-IT" b="1">
                <a:latin typeface="Quattrocento Sans"/>
                <a:ea typeface="Quattrocento Sans"/>
                <a:cs typeface="Quattrocento Sans"/>
                <a:sym typeface="Quattrocento Sans"/>
              </a:rPr>
              <a:t>Risk Management Framework (RMF) </a:t>
            </a:r>
            <a:r>
              <a:rPr lang="it-IT">
                <a:latin typeface="Quattrocento Sans"/>
                <a:ea typeface="Quattrocento Sans"/>
                <a:cs typeface="Quattrocento Sans"/>
                <a:sym typeface="Quattrocento Sans"/>
              </a:rPr>
              <a:t>proposto dal NIST. Questo prevede di integrare attività sulla gestione del rischio e la sicurezza dell’informazione all’interno del ciclo di sviluppo del sistema.</a:t>
            </a:r>
          </a:p>
        </p:txBody>
      </p:sp>
      <p:pic>
        <p:nvPicPr>
          <p:cNvPr id="6" name="Immagine 5">
            <a:extLst>
              <a:ext uri="{FF2B5EF4-FFF2-40B4-BE49-F238E27FC236}">
                <a16:creationId xmlns:a16="http://schemas.microsoft.com/office/drawing/2014/main" id="{957E2245-AE8A-EEC8-590B-E99802FDF59F}"/>
              </a:ext>
            </a:extLst>
          </p:cNvPr>
          <p:cNvPicPr>
            <a:picLocks noChangeAspect="1"/>
          </p:cNvPicPr>
          <p:nvPr/>
        </p:nvPicPr>
        <p:blipFill rotWithShape="1">
          <a:blip r:embed="rId2">
            <a:extLst>
              <a:ext uri="{28A0092B-C50C-407E-A947-70E740481C1C}">
                <a14:useLocalDpi xmlns:a14="http://schemas.microsoft.com/office/drawing/2010/main" val="0"/>
              </a:ext>
            </a:extLst>
          </a:blip>
          <a:srcRect l="22894" t="24466" r="22237" b="26842"/>
          <a:stretch/>
        </p:blipFill>
        <p:spPr>
          <a:xfrm>
            <a:off x="9433885" y="390305"/>
            <a:ext cx="1746905" cy="654017"/>
          </a:xfrm>
          <a:prstGeom prst="rect">
            <a:avLst/>
          </a:prstGeom>
        </p:spPr>
      </p:pic>
      <p:sp>
        <p:nvSpPr>
          <p:cNvPr id="5" name="CasellaDiTesto 4">
            <a:extLst>
              <a:ext uri="{FF2B5EF4-FFF2-40B4-BE49-F238E27FC236}">
                <a16:creationId xmlns:a16="http://schemas.microsoft.com/office/drawing/2014/main" id="{882BDD51-F2C3-513B-D5D9-15984C4EF107}"/>
              </a:ext>
            </a:extLst>
          </p:cNvPr>
          <p:cNvSpPr txBox="1"/>
          <p:nvPr/>
        </p:nvSpPr>
        <p:spPr>
          <a:xfrm>
            <a:off x="741891" y="2303676"/>
            <a:ext cx="6907794" cy="4247317"/>
          </a:xfrm>
          <a:prstGeom prst="rect">
            <a:avLst/>
          </a:prstGeom>
          <a:noFill/>
        </p:spPr>
        <p:txBody>
          <a:bodyPr wrap="square" rtlCol="0">
            <a:spAutoFit/>
          </a:bodyPr>
          <a:lstStyle/>
          <a:p>
            <a:pPr marL="342900" indent="-342900" algn="just">
              <a:buAutoNum type="arabicParenBoth"/>
            </a:pPr>
            <a:r>
              <a:rPr lang="it-IT" b="1" dirty="0">
                <a:latin typeface="Quattrocento Sans" panose="020B0502050000020003" pitchFamily="34" charset="0"/>
              </a:rPr>
              <a:t>Categorizzare il sistema e determinare le criticità del sistema </a:t>
            </a:r>
            <a:r>
              <a:rPr lang="it-IT" dirty="0">
                <a:latin typeface="Quattrocento Sans" panose="020B0502050000020003" pitchFamily="34" charset="0"/>
              </a:rPr>
              <a:t>associate ai potenziali scenari </a:t>
            </a:r>
            <a:r>
              <a:rPr lang="it-IT" dirty="0" err="1">
                <a:latin typeface="Quattrocento Sans" panose="020B0502050000020003" pitchFamily="34" charset="0"/>
              </a:rPr>
              <a:t>worst</a:t>
            </a:r>
            <a:r>
              <a:rPr lang="it-IT" dirty="0">
                <a:latin typeface="Quattrocento Sans" panose="020B0502050000020003" pitchFamily="34" charset="0"/>
              </a:rPr>
              <a:t>-case ed ai possibili impatti negativi all’organizzazione.</a:t>
            </a:r>
          </a:p>
          <a:p>
            <a:pPr marL="342900" indent="-342900" algn="just">
              <a:buAutoNum type="arabicParenBoth"/>
            </a:pPr>
            <a:endParaRPr lang="it-IT" dirty="0">
              <a:latin typeface="Quattrocento Sans" panose="020B0502050000020003" pitchFamily="34" charset="0"/>
            </a:endParaRPr>
          </a:p>
          <a:p>
            <a:pPr algn="just"/>
            <a:r>
              <a:rPr lang="it-IT" dirty="0">
                <a:latin typeface="Quattrocento Sans" panose="020B0502050000020003" pitchFamily="34" charset="0"/>
              </a:rPr>
              <a:t>In parte realizzato seguendo la baseline delle linee guida:</a:t>
            </a:r>
          </a:p>
          <a:p>
            <a:pPr marL="285750" indent="-285750" algn="just">
              <a:buFont typeface="Arial" panose="020B0604020202020204" pitchFamily="34" charset="0"/>
              <a:buChar char="•"/>
            </a:pPr>
            <a:r>
              <a:rPr lang="it-IT" b="1" dirty="0">
                <a:latin typeface="Quattrocento Sans" panose="020B0502050000020003" pitchFamily="34" charset="0"/>
              </a:rPr>
              <a:t>Low impact</a:t>
            </a:r>
            <a:r>
              <a:rPr lang="it-IT" dirty="0">
                <a:latin typeface="Quattrocento Sans" panose="020B0502050000020003" pitchFamily="34" charset="0"/>
              </a:rPr>
              <a:t>: la perdita di confidenzialità, integrità o disponibilità ha un impatto limitato rispetto all’organizzazione.</a:t>
            </a:r>
          </a:p>
          <a:p>
            <a:pPr algn="just"/>
            <a:endParaRPr lang="it-IT" dirty="0">
              <a:latin typeface="Quattrocento Sans" panose="020B0502050000020003" pitchFamily="34" charset="0"/>
            </a:endParaRPr>
          </a:p>
          <a:p>
            <a:pPr algn="just"/>
            <a:r>
              <a:rPr lang="it-IT" dirty="0">
                <a:latin typeface="Quattrocento Sans" panose="020B0502050000020003" pitchFamily="34" charset="0"/>
              </a:rPr>
              <a:t>In parte realizzato tramite un </a:t>
            </a:r>
            <a:r>
              <a:rPr lang="it-IT" b="1" dirty="0">
                <a:latin typeface="Quattrocento Sans" panose="020B0502050000020003" pitchFamily="34" charset="0"/>
              </a:rPr>
              <a:t>impact </a:t>
            </a:r>
            <a:r>
              <a:rPr lang="it-IT" b="1" dirty="0" err="1">
                <a:latin typeface="Quattrocento Sans" panose="020B0502050000020003" pitchFamily="34" charset="0"/>
              </a:rPr>
              <a:t>analysis</a:t>
            </a:r>
            <a:r>
              <a:rPr lang="it-IT" b="1" dirty="0">
                <a:latin typeface="Quattrocento Sans" panose="020B0502050000020003" pitchFamily="34" charset="0"/>
              </a:rPr>
              <a:t> sugli assets di </a:t>
            </a:r>
            <a:r>
              <a:rPr lang="it-IT" b="1" dirty="0" err="1">
                <a:latin typeface="Quattrocento Sans" panose="020B0502050000020003" pitchFamily="34" charset="0"/>
              </a:rPr>
              <a:t>InBook</a:t>
            </a:r>
            <a:r>
              <a:rPr lang="it-IT" dirty="0">
                <a:latin typeface="Quattrocento Sans" panose="020B0502050000020003" pitchFamily="34" charset="0"/>
              </a:rPr>
              <a:t>: </a:t>
            </a:r>
          </a:p>
          <a:p>
            <a:pPr marL="285750" indent="-285750" algn="just">
              <a:buFont typeface="Arial" panose="020B0604020202020204" pitchFamily="34" charset="0"/>
              <a:buChar char="•"/>
            </a:pPr>
            <a:r>
              <a:rPr lang="it-IT" b="1" dirty="0" err="1">
                <a:latin typeface="Quattrocento Sans" panose="020B0502050000020003" pitchFamily="34" charset="0"/>
              </a:rPr>
              <a:t>Threat</a:t>
            </a:r>
            <a:r>
              <a:rPr lang="it-IT" b="1" dirty="0">
                <a:latin typeface="Quattrocento Sans" panose="020B0502050000020003" pitchFamily="34" charset="0"/>
              </a:rPr>
              <a:t> </a:t>
            </a:r>
            <a:r>
              <a:rPr lang="it-IT" b="1" dirty="0" err="1">
                <a:latin typeface="Quattrocento Sans" panose="020B0502050000020003" pitchFamily="34" charset="0"/>
              </a:rPr>
              <a:t>modeling</a:t>
            </a:r>
            <a:r>
              <a:rPr lang="it-IT" dirty="0">
                <a:latin typeface="Quattrocento Sans" panose="020B0502050000020003" pitchFamily="34" charset="0"/>
              </a:rPr>
              <a:t>: processo di individuazione delle minacce a cui il sistema è soggetto.</a:t>
            </a:r>
          </a:p>
          <a:p>
            <a:pPr marL="285750" indent="-285750" algn="just">
              <a:buFont typeface="Arial" panose="020B0604020202020204" pitchFamily="34" charset="0"/>
              <a:buChar char="•"/>
            </a:pPr>
            <a:endParaRPr lang="it-IT" dirty="0">
              <a:latin typeface="Quattrocento Sans" panose="020B0502050000020003" pitchFamily="34" charset="0"/>
            </a:endParaRPr>
          </a:p>
          <a:p>
            <a:pPr algn="just"/>
            <a:r>
              <a:rPr lang="it-IT" dirty="0">
                <a:latin typeface="Quattrocento Sans" panose="020B0502050000020003" pitchFamily="34" charset="0"/>
              </a:rPr>
              <a:t>L’obiettivo per </a:t>
            </a:r>
            <a:r>
              <a:rPr lang="it-IT" dirty="0" err="1">
                <a:latin typeface="Quattrocento Sans" panose="020B0502050000020003" pitchFamily="34" charset="0"/>
              </a:rPr>
              <a:t>InBook</a:t>
            </a:r>
            <a:r>
              <a:rPr lang="it-IT" dirty="0">
                <a:latin typeface="Quattrocento Sans" panose="020B0502050000020003" pitchFamily="34" charset="0"/>
              </a:rPr>
              <a:t> è garantire non solo una conformità ad-hoc   tramite il </a:t>
            </a:r>
            <a:r>
              <a:rPr lang="it-IT" dirty="0" err="1">
                <a:latin typeface="Quattrocento Sans" panose="020B0502050000020003" pitchFamily="34" charset="0"/>
              </a:rPr>
              <a:t>Threat</a:t>
            </a:r>
            <a:r>
              <a:rPr lang="it-IT" dirty="0">
                <a:latin typeface="Quattrocento Sans" panose="020B0502050000020003" pitchFamily="34" charset="0"/>
              </a:rPr>
              <a:t> </a:t>
            </a:r>
            <a:r>
              <a:rPr lang="it-IT" dirty="0" err="1">
                <a:latin typeface="Quattrocento Sans" panose="020B0502050000020003" pitchFamily="34" charset="0"/>
              </a:rPr>
              <a:t>modeling</a:t>
            </a:r>
            <a:r>
              <a:rPr lang="it-IT" dirty="0">
                <a:latin typeface="Quattrocento Sans" panose="020B0502050000020003" pitchFamily="34" charset="0"/>
              </a:rPr>
              <a:t>, ma anche una </a:t>
            </a:r>
            <a:r>
              <a:rPr lang="it-IT" i="1" dirty="0">
                <a:latin typeface="Quattrocento Sans" panose="020B0502050000020003" pitchFamily="34" charset="0"/>
              </a:rPr>
              <a:t>compliance</a:t>
            </a:r>
            <a:r>
              <a:rPr lang="it-IT" dirty="0">
                <a:latin typeface="Quattrocento Sans" panose="020B0502050000020003" pitchFamily="34" charset="0"/>
              </a:rPr>
              <a:t> rispetto alla baseline del NIST.</a:t>
            </a:r>
          </a:p>
        </p:txBody>
      </p:sp>
      <p:pic>
        <p:nvPicPr>
          <p:cNvPr id="10" name="Immagine 9">
            <a:extLst>
              <a:ext uri="{FF2B5EF4-FFF2-40B4-BE49-F238E27FC236}">
                <a16:creationId xmlns:a16="http://schemas.microsoft.com/office/drawing/2014/main" id="{D29009D9-EC7E-A4CF-4421-147E48F987D2}"/>
              </a:ext>
            </a:extLst>
          </p:cNvPr>
          <p:cNvPicPr>
            <a:picLocks noChangeAspect="1"/>
          </p:cNvPicPr>
          <p:nvPr/>
        </p:nvPicPr>
        <p:blipFill>
          <a:blip r:embed="rId3"/>
          <a:stretch>
            <a:fillRect/>
          </a:stretch>
        </p:blipFill>
        <p:spPr>
          <a:xfrm>
            <a:off x="7915226" y="2067965"/>
            <a:ext cx="3444349" cy="3393416"/>
          </a:xfrm>
          <a:prstGeom prst="rect">
            <a:avLst/>
          </a:prstGeom>
        </p:spPr>
      </p:pic>
    </p:spTree>
    <p:extLst>
      <p:ext uri="{BB962C8B-B14F-4D97-AF65-F5344CB8AC3E}">
        <p14:creationId xmlns:p14="http://schemas.microsoft.com/office/powerpoint/2010/main" val="34993838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4690579" cy="523220"/>
          </a:xfrm>
          <a:prstGeom prst="rect">
            <a:avLst/>
          </a:prstGeom>
          <a:noFill/>
        </p:spPr>
        <p:txBody>
          <a:bodyPr wrap="none" rtlCol="0">
            <a:spAutoFit/>
          </a:bodyPr>
          <a:lstStyle/>
          <a:p>
            <a:r>
              <a:rPr lang="it-IT" sz="2800"/>
              <a:t>System </a:t>
            </a:r>
            <a:r>
              <a:rPr lang="it-IT" sz="2800" err="1"/>
              <a:t>development</a:t>
            </a:r>
            <a:r>
              <a:rPr lang="it-IT" sz="2800"/>
              <a:t> life </a:t>
            </a:r>
            <a:r>
              <a:rPr lang="it-IT" sz="2800" err="1"/>
              <a:t>cycle</a:t>
            </a:r>
            <a:endParaRPr lang="it-IT" sz="2800"/>
          </a:p>
        </p:txBody>
      </p:sp>
      <p:pic>
        <p:nvPicPr>
          <p:cNvPr id="6" name="Immagine 5">
            <a:extLst>
              <a:ext uri="{FF2B5EF4-FFF2-40B4-BE49-F238E27FC236}">
                <a16:creationId xmlns:a16="http://schemas.microsoft.com/office/drawing/2014/main" id="{957E2245-AE8A-EEC8-590B-E99802FDF59F}"/>
              </a:ext>
            </a:extLst>
          </p:cNvPr>
          <p:cNvPicPr>
            <a:picLocks noChangeAspect="1"/>
          </p:cNvPicPr>
          <p:nvPr/>
        </p:nvPicPr>
        <p:blipFill rotWithShape="1">
          <a:blip r:embed="rId2">
            <a:extLst>
              <a:ext uri="{28A0092B-C50C-407E-A947-70E740481C1C}">
                <a14:useLocalDpi xmlns:a14="http://schemas.microsoft.com/office/drawing/2010/main" val="0"/>
              </a:ext>
            </a:extLst>
          </a:blip>
          <a:srcRect l="22894" t="24466" r="22237" b="26842"/>
          <a:stretch/>
        </p:blipFill>
        <p:spPr>
          <a:xfrm>
            <a:off x="9433885" y="390305"/>
            <a:ext cx="1746905" cy="654017"/>
          </a:xfrm>
          <a:prstGeom prst="rect">
            <a:avLst/>
          </a:prstGeom>
        </p:spPr>
      </p:pic>
      <p:pic>
        <p:nvPicPr>
          <p:cNvPr id="8" name="Immagine 7">
            <a:extLst>
              <a:ext uri="{FF2B5EF4-FFF2-40B4-BE49-F238E27FC236}">
                <a16:creationId xmlns:a16="http://schemas.microsoft.com/office/drawing/2014/main" id="{40F24AC0-F7F3-CDC7-1DCE-9279CC964D15}"/>
              </a:ext>
            </a:extLst>
          </p:cNvPr>
          <p:cNvPicPr>
            <a:picLocks noChangeAspect="1"/>
          </p:cNvPicPr>
          <p:nvPr/>
        </p:nvPicPr>
        <p:blipFill>
          <a:blip r:embed="rId3"/>
          <a:stretch>
            <a:fillRect/>
          </a:stretch>
        </p:blipFill>
        <p:spPr>
          <a:xfrm>
            <a:off x="7915226" y="2067965"/>
            <a:ext cx="3444349" cy="3393416"/>
          </a:xfrm>
          <a:prstGeom prst="rect">
            <a:avLst/>
          </a:prstGeom>
        </p:spPr>
      </p:pic>
      <p:sp>
        <p:nvSpPr>
          <p:cNvPr id="5" name="CasellaDiTesto 4">
            <a:extLst>
              <a:ext uri="{FF2B5EF4-FFF2-40B4-BE49-F238E27FC236}">
                <a16:creationId xmlns:a16="http://schemas.microsoft.com/office/drawing/2014/main" id="{882BDD51-F2C3-513B-D5D9-15984C4EF107}"/>
              </a:ext>
            </a:extLst>
          </p:cNvPr>
          <p:cNvSpPr txBox="1"/>
          <p:nvPr/>
        </p:nvSpPr>
        <p:spPr>
          <a:xfrm>
            <a:off x="624195" y="1119871"/>
            <a:ext cx="6907794" cy="5909310"/>
          </a:xfrm>
          <a:prstGeom prst="rect">
            <a:avLst/>
          </a:prstGeom>
          <a:noFill/>
        </p:spPr>
        <p:txBody>
          <a:bodyPr wrap="square" rtlCol="0">
            <a:spAutoFit/>
          </a:bodyPr>
          <a:lstStyle/>
          <a:p>
            <a:pPr algn="just"/>
            <a:r>
              <a:rPr lang="it-IT" b="1">
                <a:latin typeface="Quattrocento Sans" panose="020B0502050000020003" pitchFamily="34" charset="0"/>
              </a:rPr>
              <a:t>(2)-(3)	Selezione dei controlli e implementazione di essi</a:t>
            </a:r>
            <a:r>
              <a:rPr lang="it-IT">
                <a:latin typeface="Quattrocento Sans" panose="020B0502050000020003" pitchFamily="34" charset="0"/>
              </a:rPr>
              <a:t>: si scelgono i controlli a partire dalla categorizzazione e dai </a:t>
            </a:r>
            <a:r>
              <a:rPr lang="it-IT" i="1" err="1">
                <a:latin typeface="Quattrocento Sans" panose="020B0502050000020003" pitchFamily="34" charset="0"/>
              </a:rPr>
              <a:t>threat</a:t>
            </a:r>
            <a:r>
              <a:rPr lang="it-IT">
                <a:latin typeface="Quattrocento Sans" panose="020B0502050000020003" pitchFamily="34" charset="0"/>
              </a:rPr>
              <a:t> rilevati nella fase precedente, successivamente si implementano e si documentano i controlli.</a:t>
            </a:r>
          </a:p>
          <a:p>
            <a:pPr algn="just"/>
            <a:endParaRPr lang="it-IT">
              <a:latin typeface="Quattrocento Sans" panose="020B0502050000020003" pitchFamily="34" charset="0"/>
            </a:endParaRPr>
          </a:p>
          <a:p>
            <a:pPr algn="just"/>
            <a:r>
              <a:rPr lang="it-IT">
                <a:latin typeface="Quattrocento Sans" panose="020B0502050000020003" pitchFamily="34" charset="0"/>
              </a:rPr>
              <a:t>Nel caso di </a:t>
            </a:r>
            <a:r>
              <a:rPr lang="it-IT" err="1">
                <a:latin typeface="Quattrocento Sans" panose="020B0502050000020003" pitchFamily="34" charset="0"/>
              </a:rPr>
              <a:t>InBook</a:t>
            </a:r>
            <a:r>
              <a:rPr lang="it-IT">
                <a:latin typeface="Quattrocento Sans" panose="020B0502050000020003" pitchFamily="34" charset="0"/>
              </a:rPr>
              <a:t> le famiglie di controlli scelte in base alla categorizzazione sono catalogate all’interno del </a:t>
            </a:r>
            <a:r>
              <a:rPr lang="it-IT" b="1">
                <a:latin typeface="Quattrocento Sans" panose="020B0502050000020003" pitchFamily="34" charset="0"/>
              </a:rPr>
              <a:t>NIST Framework SP 800-53</a:t>
            </a:r>
            <a:r>
              <a:rPr lang="it-IT">
                <a:latin typeface="Quattrocento Sans" panose="020B0502050000020003" pitchFamily="34" charset="0"/>
              </a:rPr>
              <a:t>:</a:t>
            </a:r>
          </a:p>
          <a:p>
            <a:pPr marL="285750" indent="-285750">
              <a:buFont typeface="Arial" panose="020B0604020202020204" pitchFamily="34" charset="0"/>
              <a:buChar char="•"/>
            </a:pPr>
            <a:r>
              <a:rPr lang="it-IT" b="1">
                <a:latin typeface="Quattrocento Sans" panose="020B0502050000020003" pitchFamily="34" charset="0"/>
              </a:rPr>
              <a:t>Access Control</a:t>
            </a:r>
            <a:r>
              <a:rPr lang="it-IT">
                <a:latin typeface="Quattrocento Sans" panose="020B0502050000020003" pitchFamily="34" charset="0"/>
              </a:rPr>
              <a:t> (AC): essendo il sistema una Web App si cerca di limitare e gestire l’accesso agli utenti autorizzati;</a:t>
            </a:r>
          </a:p>
          <a:p>
            <a:pPr marL="285750" indent="-285750">
              <a:buFont typeface="Arial" panose="020B0604020202020204" pitchFamily="34" charset="0"/>
              <a:buChar char="•"/>
            </a:pPr>
            <a:r>
              <a:rPr lang="it-IT" b="1">
                <a:latin typeface="Quattrocento Sans" panose="020B0502050000020003" pitchFamily="34" charset="0"/>
              </a:rPr>
              <a:t>System and </a:t>
            </a:r>
            <a:r>
              <a:rPr lang="it-IT" b="1" err="1">
                <a:latin typeface="Quattrocento Sans" panose="020B0502050000020003" pitchFamily="34" charset="0"/>
              </a:rPr>
              <a:t>communication</a:t>
            </a:r>
            <a:r>
              <a:rPr lang="it-IT" b="1">
                <a:latin typeface="Quattrocento Sans" panose="020B0502050000020003" pitchFamily="34" charset="0"/>
              </a:rPr>
              <a:t> </a:t>
            </a:r>
            <a:r>
              <a:rPr lang="it-IT" b="1" err="1">
                <a:latin typeface="Quattrocento Sans" panose="020B0502050000020003" pitchFamily="34" charset="0"/>
              </a:rPr>
              <a:t>protection</a:t>
            </a:r>
            <a:r>
              <a:rPr lang="it-IT" b="1">
                <a:latin typeface="Quattrocento Sans" panose="020B0502050000020003" pitchFamily="34" charset="0"/>
              </a:rPr>
              <a:t> </a:t>
            </a:r>
            <a:r>
              <a:rPr lang="it-IT">
                <a:latin typeface="Quattrocento Sans" panose="020B0502050000020003" pitchFamily="34" charset="0"/>
              </a:rPr>
              <a:t>(SC): monitorare e proteggere le comunicazioni al di fuori del perimetro di sicurezza del sistema </a:t>
            </a:r>
            <a:r>
              <a:rPr lang="it-IT" err="1">
                <a:latin typeface="Quattrocento Sans" panose="020B0502050000020003" pitchFamily="34" charset="0"/>
              </a:rPr>
              <a:t>InBook</a:t>
            </a:r>
            <a:r>
              <a:rPr lang="it-IT">
                <a:latin typeface="Quattrocento Sans" panose="020B0502050000020003" pitchFamily="34" charset="0"/>
              </a:rPr>
              <a:t>;</a:t>
            </a:r>
          </a:p>
          <a:p>
            <a:pPr marL="285750" indent="-285750">
              <a:buFont typeface="Arial" panose="020B0604020202020204" pitchFamily="34" charset="0"/>
              <a:buChar char="•"/>
            </a:pPr>
            <a:r>
              <a:rPr lang="it-IT" b="1" err="1">
                <a:latin typeface="Quattrocento Sans" panose="020B0502050000020003" pitchFamily="34" charset="0"/>
              </a:rPr>
              <a:t>Identification</a:t>
            </a:r>
            <a:r>
              <a:rPr lang="it-IT" b="1">
                <a:latin typeface="Quattrocento Sans" panose="020B0502050000020003" pitchFamily="34" charset="0"/>
              </a:rPr>
              <a:t> and Authentication </a:t>
            </a:r>
            <a:r>
              <a:rPr lang="it-IT">
                <a:latin typeface="Quattrocento Sans" panose="020B0502050000020003" pitchFamily="34" charset="0"/>
              </a:rPr>
              <a:t>(IA): è necessario che il sistema </a:t>
            </a:r>
            <a:r>
              <a:rPr lang="it-IT" err="1">
                <a:latin typeface="Quattrocento Sans" panose="020B0502050000020003" pitchFamily="34" charset="0"/>
              </a:rPr>
              <a:t>InBook</a:t>
            </a:r>
            <a:r>
              <a:rPr lang="it-IT">
                <a:latin typeface="Quattrocento Sans" panose="020B0502050000020003" pitchFamily="34" charset="0"/>
              </a:rPr>
              <a:t> sia in grado di identificare gli utenti per permettere l’accesso alle funzionalità;</a:t>
            </a:r>
          </a:p>
          <a:p>
            <a:pPr marL="285750" indent="-285750">
              <a:buFont typeface="Arial" panose="020B0604020202020204" pitchFamily="34" charset="0"/>
              <a:buChar char="•"/>
            </a:pPr>
            <a:r>
              <a:rPr lang="it-IT" b="1">
                <a:latin typeface="Quattrocento Sans" panose="020B0502050000020003" pitchFamily="34" charset="0"/>
              </a:rPr>
              <a:t>Audit and accountability </a:t>
            </a:r>
            <a:r>
              <a:rPr lang="it-IT">
                <a:latin typeface="Quattrocento Sans" panose="020B0502050000020003" pitchFamily="34" charset="0"/>
              </a:rPr>
              <a:t>(AU): garantire che le azioni degli utenti all’interno del sistema </a:t>
            </a:r>
            <a:r>
              <a:rPr lang="it-IT" err="1">
                <a:latin typeface="Quattrocento Sans" panose="020B0502050000020003" pitchFamily="34" charset="0"/>
              </a:rPr>
              <a:t>InBook</a:t>
            </a:r>
            <a:r>
              <a:rPr lang="it-IT">
                <a:latin typeface="Quattrocento Sans" panose="020B0502050000020003" pitchFamily="34" charset="0"/>
              </a:rPr>
              <a:t> siano tracciabili;</a:t>
            </a:r>
          </a:p>
          <a:p>
            <a:endParaRPr lang="it-IT">
              <a:latin typeface="Quattrocento Sans" panose="020B0502050000020003" pitchFamily="34" charset="0"/>
            </a:endParaRPr>
          </a:p>
          <a:p>
            <a:r>
              <a:rPr lang="it-IT">
                <a:latin typeface="Quattrocento Sans" panose="020B0502050000020003" pitchFamily="34" charset="0"/>
              </a:rPr>
              <a:t>Per i controlli relativi ai </a:t>
            </a:r>
            <a:r>
              <a:rPr lang="it-IT" err="1">
                <a:latin typeface="Quattrocento Sans" panose="020B0502050000020003" pitchFamily="34" charset="0"/>
              </a:rPr>
              <a:t>threat</a:t>
            </a:r>
            <a:r>
              <a:rPr lang="it-IT">
                <a:latin typeface="Quattrocento Sans" panose="020B0502050000020003" pitchFamily="34" charset="0"/>
              </a:rPr>
              <a:t> rilevati vedi </a:t>
            </a:r>
            <a:r>
              <a:rPr lang="it-IT" i="1" err="1">
                <a:latin typeface="Quattrocento Sans" panose="020B0502050000020003" pitchFamily="34" charset="0"/>
              </a:rPr>
              <a:t>Threat</a:t>
            </a:r>
            <a:r>
              <a:rPr lang="it-IT" i="1">
                <a:latin typeface="Quattrocento Sans" panose="020B0502050000020003" pitchFamily="34" charset="0"/>
              </a:rPr>
              <a:t> </a:t>
            </a:r>
            <a:r>
              <a:rPr lang="it-IT" i="1" err="1">
                <a:latin typeface="Quattrocento Sans" panose="020B0502050000020003" pitchFamily="34" charset="0"/>
              </a:rPr>
              <a:t>modeling</a:t>
            </a:r>
            <a:r>
              <a:rPr lang="it-IT">
                <a:latin typeface="Quattrocento Sans" panose="020B0502050000020003" pitchFamily="34" charset="0"/>
              </a:rPr>
              <a:t>.</a:t>
            </a:r>
          </a:p>
          <a:p>
            <a:endParaRPr lang="it-IT">
              <a:latin typeface="Quattrocento Sans" panose="020B0502050000020003" pitchFamily="34" charset="0"/>
            </a:endParaRPr>
          </a:p>
        </p:txBody>
      </p:sp>
    </p:spTree>
    <p:extLst>
      <p:ext uri="{BB962C8B-B14F-4D97-AF65-F5344CB8AC3E}">
        <p14:creationId xmlns:p14="http://schemas.microsoft.com/office/powerpoint/2010/main" val="6327908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4690579" cy="523220"/>
          </a:xfrm>
          <a:prstGeom prst="rect">
            <a:avLst/>
          </a:prstGeom>
          <a:noFill/>
        </p:spPr>
        <p:txBody>
          <a:bodyPr wrap="none" rtlCol="0">
            <a:spAutoFit/>
          </a:bodyPr>
          <a:lstStyle/>
          <a:p>
            <a:r>
              <a:rPr lang="it-IT" sz="2800"/>
              <a:t>System </a:t>
            </a:r>
            <a:r>
              <a:rPr lang="it-IT" sz="2800" err="1"/>
              <a:t>development</a:t>
            </a:r>
            <a:r>
              <a:rPr lang="it-IT" sz="2800"/>
              <a:t> life </a:t>
            </a:r>
            <a:r>
              <a:rPr lang="it-IT" sz="2800" err="1"/>
              <a:t>cycle</a:t>
            </a:r>
            <a:endParaRPr lang="it-IT" sz="2800"/>
          </a:p>
        </p:txBody>
      </p:sp>
      <p:pic>
        <p:nvPicPr>
          <p:cNvPr id="6" name="Immagine 5">
            <a:extLst>
              <a:ext uri="{FF2B5EF4-FFF2-40B4-BE49-F238E27FC236}">
                <a16:creationId xmlns:a16="http://schemas.microsoft.com/office/drawing/2014/main" id="{957E2245-AE8A-EEC8-590B-E99802FDF59F}"/>
              </a:ext>
            </a:extLst>
          </p:cNvPr>
          <p:cNvPicPr>
            <a:picLocks noChangeAspect="1"/>
          </p:cNvPicPr>
          <p:nvPr/>
        </p:nvPicPr>
        <p:blipFill rotWithShape="1">
          <a:blip r:embed="rId2">
            <a:extLst>
              <a:ext uri="{28A0092B-C50C-407E-A947-70E740481C1C}">
                <a14:useLocalDpi xmlns:a14="http://schemas.microsoft.com/office/drawing/2010/main" val="0"/>
              </a:ext>
            </a:extLst>
          </a:blip>
          <a:srcRect l="22894" t="24466" r="22237" b="26842"/>
          <a:stretch/>
        </p:blipFill>
        <p:spPr>
          <a:xfrm>
            <a:off x="9433885" y="390305"/>
            <a:ext cx="1746905" cy="654017"/>
          </a:xfrm>
          <a:prstGeom prst="rect">
            <a:avLst/>
          </a:prstGeom>
        </p:spPr>
      </p:pic>
      <p:pic>
        <p:nvPicPr>
          <p:cNvPr id="8" name="Immagine 7">
            <a:extLst>
              <a:ext uri="{FF2B5EF4-FFF2-40B4-BE49-F238E27FC236}">
                <a16:creationId xmlns:a16="http://schemas.microsoft.com/office/drawing/2014/main" id="{40F24AC0-F7F3-CDC7-1DCE-9279CC964D15}"/>
              </a:ext>
            </a:extLst>
          </p:cNvPr>
          <p:cNvPicPr>
            <a:picLocks noChangeAspect="1"/>
          </p:cNvPicPr>
          <p:nvPr/>
        </p:nvPicPr>
        <p:blipFill>
          <a:blip r:embed="rId3"/>
          <a:stretch>
            <a:fillRect/>
          </a:stretch>
        </p:blipFill>
        <p:spPr>
          <a:xfrm>
            <a:off x="7915226" y="2067965"/>
            <a:ext cx="3444349" cy="3393416"/>
          </a:xfrm>
          <a:prstGeom prst="rect">
            <a:avLst/>
          </a:prstGeom>
        </p:spPr>
      </p:pic>
      <p:sp>
        <p:nvSpPr>
          <p:cNvPr id="5" name="CasellaDiTesto 4">
            <a:extLst>
              <a:ext uri="{FF2B5EF4-FFF2-40B4-BE49-F238E27FC236}">
                <a16:creationId xmlns:a16="http://schemas.microsoft.com/office/drawing/2014/main" id="{882BDD51-F2C3-513B-D5D9-15984C4EF107}"/>
              </a:ext>
            </a:extLst>
          </p:cNvPr>
          <p:cNvSpPr txBox="1"/>
          <p:nvPr/>
        </p:nvSpPr>
        <p:spPr>
          <a:xfrm>
            <a:off x="576570" y="2472011"/>
            <a:ext cx="6907794" cy="2308324"/>
          </a:xfrm>
          <a:prstGeom prst="rect">
            <a:avLst/>
          </a:prstGeom>
          <a:noFill/>
        </p:spPr>
        <p:txBody>
          <a:bodyPr wrap="square" rtlCol="0">
            <a:spAutoFit/>
          </a:bodyPr>
          <a:lstStyle/>
          <a:p>
            <a:pPr algn="just"/>
            <a:r>
              <a:rPr lang="it-IT" b="1" dirty="0">
                <a:latin typeface="Quattrocento Sans" panose="020B0502050000020003" pitchFamily="34" charset="0"/>
              </a:rPr>
              <a:t>(4)	</a:t>
            </a:r>
            <a:r>
              <a:rPr lang="it-IT" b="1" dirty="0" err="1">
                <a:latin typeface="Quattrocento Sans" panose="020B0502050000020003" pitchFamily="34" charset="0"/>
              </a:rPr>
              <a:t>Assessment</a:t>
            </a:r>
            <a:r>
              <a:rPr lang="it-IT" b="1" dirty="0">
                <a:latin typeface="Quattrocento Sans" panose="020B0502050000020003" pitchFamily="34" charset="0"/>
              </a:rPr>
              <a:t> dei controlli di sicurezza</a:t>
            </a:r>
            <a:r>
              <a:rPr lang="it-IT" dirty="0">
                <a:latin typeface="Quattrocento Sans" panose="020B0502050000020003" pitchFamily="34" charset="0"/>
              </a:rPr>
              <a:t>: determinare l’efficacia dei controlli per stabilire se operano come sono stati progettati e se producono il risultato atteso.</a:t>
            </a:r>
          </a:p>
          <a:p>
            <a:pPr algn="just"/>
            <a:endParaRPr lang="it-IT" dirty="0">
              <a:latin typeface="Quattrocento Sans" panose="020B0502050000020003" pitchFamily="34" charset="0"/>
            </a:endParaRPr>
          </a:p>
          <a:p>
            <a:pPr algn="just"/>
            <a:r>
              <a:rPr lang="it-IT" dirty="0">
                <a:latin typeface="Quattrocento Sans" panose="020B0502050000020003" pitchFamily="34" charset="0"/>
              </a:rPr>
              <a:t>Nel caso di </a:t>
            </a:r>
            <a:r>
              <a:rPr lang="it-IT" dirty="0" err="1">
                <a:latin typeface="Quattrocento Sans" panose="020B0502050000020003" pitchFamily="34" charset="0"/>
              </a:rPr>
              <a:t>InBook</a:t>
            </a:r>
            <a:r>
              <a:rPr lang="it-IT" dirty="0">
                <a:latin typeface="Quattrocento Sans" panose="020B0502050000020003" pitchFamily="34" charset="0"/>
              </a:rPr>
              <a:t> si effettua un </a:t>
            </a:r>
            <a:r>
              <a:rPr lang="it-IT" b="1" dirty="0" err="1">
                <a:latin typeface="Quattrocento Sans" panose="020B0502050000020003" pitchFamily="34" charset="0"/>
              </a:rPr>
              <a:t>assessment</a:t>
            </a:r>
            <a:r>
              <a:rPr lang="it-IT" b="1" dirty="0">
                <a:latin typeface="Quattrocento Sans" panose="020B0502050000020003" pitchFamily="34" charset="0"/>
              </a:rPr>
              <a:t> statico dei controlli  </a:t>
            </a:r>
            <a:r>
              <a:rPr lang="it-IT" dirty="0">
                <a:latin typeface="Quattrocento Sans" panose="020B0502050000020003" pitchFamily="34" charset="0"/>
              </a:rPr>
              <a:t>durante lo sviluppo tramite revisione del codice e questionari.</a:t>
            </a:r>
          </a:p>
          <a:p>
            <a:pPr algn="just"/>
            <a:endParaRPr lang="it-IT" dirty="0">
              <a:latin typeface="Quattrocento Sans" panose="020B0502050000020003" pitchFamily="34" charset="0"/>
            </a:endParaRPr>
          </a:p>
          <a:p>
            <a:pPr algn="just"/>
            <a:endParaRPr lang="it-IT" dirty="0">
              <a:latin typeface="Quattrocento Sans" panose="020B0502050000020003" pitchFamily="34" charset="0"/>
            </a:endParaRPr>
          </a:p>
        </p:txBody>
      </p:sp>
    </p:spTree>
    <p:extLst>
      <p:ext uri="{BB962C8B-B14F-4D97-AF65-F5344CB8AC3E}">
        <p14:creationId xmlns:p14="http://schemas.microsoft.com/office/powerpoint/2010/main" val="21447870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A7658B-65A0-74F9-4006-B01521BB2C44}"/>
              </a:ext>
            </a:extLst>
          </p:cNvPr>
          <p:cNvSpPr>
            <a:spLocks noGrp="1"/>
          </p:cNvSpPr>
          <p:nvPr>
            <p:ph type="title"/>
          </p:nvPr>
        </p:nvSpPr>
        <p:spPr/>
        <p:txBody>
          <a:bodyPr/>
          <a:lstStyle/>
          <a:p>
            <a:r>
              <a:rPr lang="it-IT">
                <a:ea typeface="+mj-lt"/>
                <a:cs typeface="+mj-lt"/>
              </a:rPr>
              <a:t>Azure </a:t>
            </a:r>
            <a:r>
              <a:rPr lang="it-IT" err="1">
                <a:ea typeface="+mj-lt"/>
                <a:cs typeface="+mj-lt"/>
              </a:rPr>
              <a:t>Threat</a:t>
            </a:r>
            <a:r>
              <a:rPr lang="it-IT">
                <a:ea typeface="+mj-lt"/>
                <a:cs typeface="+mj-lt"/>
              </a:rPr>
              <a:t> </a:t>
            </a:r>
            <a:r>
              <a:rPr lang="it-IT" err="1">
                <a:ea typeface="+mj-lt"/>
                <a:cs typeface="+mj-lt"/>
              </a:rPr>
              <a:t>Modeling</a:t>
            </a:r>
            <a:r>
              <a:rPr lang="it-IT">
                <a:ea typeface="+mj-lt"/>
                <a:cs typeface="+mj-lt"/>
              </a:rPr>
              <a:t> Tool</a:t>
            </a:r>
          </a:p>
        </p:txBody>
      </p:sp>
      <p:sp>
        <p:nvSpPr>
          <p:cNvPr id="3" name="Segnaposto contenuto 2">
            <a:extLst>
              <a:ext uri="{FF2B5EF4-FFF2-40B4-BE49-F238E27FC236}">
                <a16:creationId xmlns:a16="http://schemas.microsoft.com/office/drawing/2014/main" id="{D7F67A8D-A265-8710-00AA-11C17E455BD2}"/>
              </a:ext>
            </a:extLst>
          </p:cNvPr>
          <p:cNvSpPr>
            <a:spLocks noGrp="1"/>
          </p:cNvSpPr>
          <p:nvPr>
            <p:ph idx="1"/>
          </p:nvPr>
        </p:nvSpPr>
        <p:spPr/>
        <p:txBody>
          <a:bodyPr/>
          <a:lstStyle/>
          <a:p>
            <a:r>
              <a:rPr lang="it-IT" dirty="0">
                <a:solidFill>
                  <a:schemeClr val="tx1"/>
                </a:solidFill>
                <a:ea typeface="+mn-lt"/>
                <a:cs typeface="+mn-lt"/>
              </a:rPr>
              <a:t>Azure </a:t>
            </a:r>
            <a:r>
              <a:rPr lang="it-IT" dirty="0" err="1">
                <a:solidFill>
                  <a:schemeClr val="tx1"/>
                </a:solidFill>
                <a:ea typeface="+mn-lt"/>
                <a:cs typeface="+mn-lt"/>
              </a:rPr>
              <a:t>Threat</a:t>
            </a:r>
            <a:r>
              <a:rPr lang="it-IT" dirty="0">
                <a:solidFill>
                  <a:schemeClr val="tx1"/>
                </a:solidFill>
                <a:ea typeface="+mn-lt"/>
                <a:cs typeface="+mn-lt"/>
              </a:rPr>
              <a:t> </a:t>
            </a:r>
            <a:r>
              <a:rPr lang="it-IT" dirty="0" err="1">
                <a:solidFill>
                  <a:schemeClr val="tx1"/>
                </a:solidFill>
                <a:ea typeface="+mn-lt"/>
                <a:cs typeface="+mn-lt"/>
              </a:rPr>
              <a:t>Modeling</a:t>
            </a:r>
            <a:r>
              <a:rPr lang="it-IT" dirty="0">
                <a:solidFill>
                  <a:schemeClr val="tx1"/>
                </a:solidFill>
                <a:ea typeface="+mn-lt"/>
                <a:cs typeface="+mn-lt"/>
              </a:rPr>
              <a:t> Tool è uno strumento fornito da Microsoft per aiutare gli sviluppatori a progettare e valutare la sicurezza delle loro applicazioni. Consente di modellare i potenziali rischi per la sicurezza e di identificare le aree in cui possono essere necessarie ulteriori protezioni.</a:t>
            </a:r>
            <a:endParaRPr lang="it-IT" dirty="0">
              <a:solidFill>
                <a:schemeClr val="tx1"/>
              </a:solidFill>
            </a:endParaRPr>
          </a:p>
          <a:p>
            <a:r>
              <a:rPr lang="en-US" dirty="0">
                <a:solidFill>
                  <a:schemeClr val="tx1"/>
                </a:solidFill>
                <a:ea typeface="+mn-lt"/>
                <a:cs typeface="+mn-lt"/>
              </a:rPr>
              <a:t>Il tool </a:t>
            </a:r>
            <a:r>
              <a:rPr lang="en-US" dirty="0" err="1">
                <a:solidFill>
                  <a:schemeClr val="tx1"/>
                </a:solidFill>
                <a:ea typeface="+mn-lt"/>
                <a:cs typeface="+mn-lt"/>
              </a:rPr>
              <a:t>utilizza</a:t>
            </a:r>
            <a:r>
              <a:rPr lang="en-US" dirty="0">
                <a:solidFill>
                  <a:schemeClr val="tx1"/>
                </a:solidFill>
                <a:ea typeface="+mn-lt"/>
                <a:cs typeface="+mn-lt"/>
              </a:rPr>
              <a:t> </a:t>
            </a:r>
            <a:r>
              <a:rPr lang="en-US" dirty="0" err="1">
                <a:solidFill>
                  <a:schemeClr val="tx1"/>
                </a:solidFill>
                <a:ea typeface="+mn-lt"/>
                <a:cs typeface="+mn-lt"/>
              </a:rPr>
              <a:t>una</a:t>
            </a:r>
            <a:r>
              <a:rPr lang="en-US" dirty="0">
                <a:solidFill>
                  <a:schemeClr val="tx1"/>
                </a:solidFill>
                <a:ea typeface="+mn-lt"/>
                <a:cs typeface="+mn-lt"/>
              </a:rPr>
              <a:t> </a:t>
            </a:r>
            <a:r>
              <a:rPr lang="en-US" dirty="0" err="1">
                <a:solidFill>
                  <a:schemeClr val="tx1"/>
                </a:solidFill>
                <a:ea typeface="+mn-lt"/>
                <a:cs typeface="+mn-lt"/>
              </a:rPr>
              <a:t>metodologia</a:t>
            </a:r>
            <a:r>
              <a:rPr lang="en-US" dirty="0">
                <a:solidFill>
                  <a:schemeClr val="tx1"/>
                </a:solidFill>
                <a:ea typeface="+mn-lt"/>
                <a:cs typeface="+mn-lt"/>
              </a:rPr>
              <a:t> di threat modeling </a:t>
            </a:r>
            <a:r>
              <a:rPr lang="en-US" dirty="0" err="1">
                <a:solidFill>
                  <a:schemeClr val="tx1"/>
                </a:solidFill>
                <a:ea typeface="+mn-lt"/>
                <a:cs typeface="+mn-lt"/>
              </a:rPr>
              <a:t>basata</a:t>
            </a:r>
            <a:r>
              <a:rPr lang="en-US" dirty="0">
                <a:solidFill>
                  <a:schemeClr val="tx1"/>
                </a:solidFill>
                <a:ea typeface="+mn-lt"/>
                <a:cs typeface="+mn-lt"/>
              </a:rPr>
              <a:t> </a:t>
            </a:r>
            <a:r>
              <a:rPr lang="en-US" dirty="0" err="1">
                <a:solidFill>
                  <a:schemeClr val="tx1"/>
                </a:solidFill>
                <a:ea typeface="+mn-lt"/>
                <a:cs typeface="+mn-lt"/>
              </a:rPr>
              <a:t>su</a:t>
            </a:r>
            <a:r>
              <a:rPr lang="en-US" dirty="0">
                <a:solidFill>
                  <a:schemeClr val="tx1"/>
                </a:solidFill>
                <a:ea typeface="+mn-lt"/>
                <a:cs typeface="+mn-lt"/>
              </a:rPr>
              <a:t> quattro </a:t>
            </a:r>
            <a:r>
              <a:rPr lang="en-US" dirty="0" err="1">
                <a:solidFill>
                  <a:schemeClr val="tx1"/>
                </a:solidFill>
                <a:ea typeface="+mn-lt"/>
                <a:cs typeface="+mn-lt"/>
              </a:rPr>
              <a:t>fasi</a:t>
            </a:r>
            <a:r>
              <a:rPr lang="en-US" dirty="0">
                <a:solidFill>
                  <a:schemeClr val="tx1"/>
                </a:solidFill>
                <a:ea typeface="+mn-lt"/>
                <a:cs typeface="+mn-lt"/>
              </a:rPr>
              <a:t>: </a:t>
            </a:r>
            <a:r>
              <a:rPr lang="en-US" dirty="0" err="1">
                <a:solidFill>
                  <a:schemeClr val="tx1"/>
                </a:solidFill>
                <a:ea typeface="+mn-lt"/>
                <a:cs typeface="+mn-lt"/>
              </a:rPr>
              <a:t>raccolta</a:t>
            </a:r>
            <a:r>
              <a:rPr lang="en-US" dirty="0">
                <a:solidFill>
                  <a:schemeClr val="tx1"/>
                </a:solidFill>
                <a:ea typeface="+mn-lt"/>
                <a:cs typeface="+mn-lt"/>
              </a:rPr>
              <a:t> di </a:t>
            </a:r>
            <a:r>
              <a:rPr lang="en-US" dirty="0" err="1">
                <a:solidFill>
                  <a:schemeClr val="tx1"/>
                </a:solidFill>
                <a:ea typeface="+mn-lt"/>
                <a:cs typeface="+mn-lt"/>
              </a:rPr>
              <a:t>informazioni</a:t>
            </a:r>
            <a:r>
              <a:rPr lang="en-US" dirty="0">
                <a:solidFill>
                  <a:schemeClr val="tx1"/>
                </a:solidFill>
                <a:ea typeface="+mn-lt"/>
                <a:cs typeface="+mn-lt"/>
              </a:rPr>
              <a:t>, </a:t>
            </a:r>
            <a:r>
              <a:rPr lang="en-US" dirty="0" err="1">
                <a:solidFill>
                  <a:schemeClr val="tx1"/>
                </a:solidFill>
                <a:ea typeface="+mn-lt"/>
                <a:cs typeface="+mn-lt"/>
              </a:rPr>
              <a:t>identificazione</a:t>
            </a:r>
            <a:r>
              <a:rPr lang="en-US" dirty="0">
                <a:solidFill>
                  <a:schemeClr val="tx1"/>
                </a:solidFill>
                <a:ea typeface="+mn-lt"/>
                <a:cs typeface="+mn-lt"/>
              </a:rPr>
              <a:t> </a:t>
            </a:r>
            <a:r>
              <a:rPr lang="en-US" dirty="0" err="1">
                <a:solidFill>
                  <a:schemeClr val="tx1"/>
                </a:solidFill>
                <a:ea typeface="+mn-lt"/>
                <a:cs typeface="+mn-lt"/>
              </a:rPr>
              <a:t>dei</a:t>
            </a:r>
            <a:r>
              <a:rPr lang="en-US" dirty="0">
                <a:solidFill>
                  <a:schemeClr val="tx1"/>
                </a:solidFill>
                <a:ea typeface="+mn-lt"/>
                <a:cs typeface="+mn-lt"/>
              </a:rPr>
              <a:t> </a:t>
            </a:r>
            <a:r>
              <a:rPr lang="en-US" dirty="0" err="1">
                <a:solidFill>
                  <a:schemeClr val="tx1"/>
                </a:solidFill>
                <a:ea typeface="+mn-lt"/>
                <a:cs typeface="+mn-lt"/>
              </a:rPr>
              <a:t>possibili</a:t>
            </a:r>
            <a:r>
              <a:rPr lang="en-US" dirty="0">
                <a:solidFill>
                  <a:schemeClr val="tx1"/>
                </a:solidFill>
                <a:ea typeface="+mn-lt"/>
                <a:cs typeface="+mn-lt"/>
              </a:rPr>
              <a:t> </a:t>
            </a:r>
            <a:r>
              <a:rPr lang="en-US" dirty="0" err="1">
                <a:solidFill>
                  <a:schemeClr val="tx1"/>
                </a:solidFill>
                <a:ea typeface="+mn-lt"/>
                <a:cs typeface="+mn-lt"/>
              </a:rPr>
              <a:t>attacchi</a:t>
            </a:r>
            <a:r>
              <a:rPr lang="en-US" dirty="0">
                <a:solidFill>
                  <a:schemeClr val="tx1"/>
                </a:solidFill>
                <a:ea typeface="+mn-lt"/>
                <a:cs typeface="+mn-lt"/>
              </a:rPr>
              <a:t>, </a:t>
            </a:r>
            <a:r>
              <a:rPr lang="en-US" dirty="0" err="1">
                <a:solidFill>
                  <a:schemeClr val="tx1"/>
                </a:solidFill>
                <a:ea typeface="+mn-lt"/>
                <a:cs typeface="+mn-lt"/>
              </a:rPr>
              <a:t>valutazione</a:t>
            </a:r>
            <a:r>
              <a:rPr lang="en-US" dirty="0">
                <a:solidFill>
                  <a:schemeClr val="tx1"/>
                </a:solidFill>
                <a:ea typeface="+mn-lt"/>
                <a:cs typeface="+mn-lt"/>
              </a:rPr>
              <a:t> </a:t>
            </a:r>
            <a:r>
              <a:rPr lang="en-US" dirty="0" err="1">
                <a:solidFill>
                  <a:schemeClr val="tx1"/>
                </a:solidFill>
                <a:ea typeface="+mn-lt"/>
                <a:cs typeface="+mn-lt"/>
              </a:rPr>
              <a:t>dei</a:t>
            </a:r>
            <a:r>
              <a:rPr lang="en-US" dirty="0">
                <a:solidFill>
                  <a:schemeClr val="tx1"/>
                </a:solidFill>
                <a:ea typeface="+mn-lt"/>
                <a:cs typeface="+mn-lt"/>
              </a:rPr>
              <a:t> </a:t>
            </a:r>
            <a:r>
              <a:rPr lang="en-US" dirty="0" err="1">
                <a:solidFill>
                  <a:schemeClr val="tx1"/>
                </a:solidFill>
                <a:ea typeface="+mn-lt"/>
                <a:cs typeface="+mn-lt"/>
              </a:rPr>
              <a:t>rischi</a:t>
            </a:r>
            <a:r>
              <a:rPr lang="en-US" dirty="0">
                <a:solidFill>
                  <a:schemeClr val="tx1"/>
                </a:solidFill>
                <a:ea typeface="+mn-lt"/>
                <a:cs typeface="+mn-lt"/>
              </a:rPr>
              <a:t> e </a:t>
            </a:r>
            <a:r>
              <a:rPr lang="en-US" dirty="0" err="1">
                <a:solidFill>
                  <a:schemeClr val="tx1"/>
                </a:solidFill>
                <a:ea typeface="+mn-lt"/>
                <a:cs typeface="+mn-lt"/>
              </a:rPr>
              <a:t>creazione</a:t>
            </a:r>
            <a:r>
              <a:rPr lang="en-US" dirty="0">
                <a:solidFill>
                  <a:schemeClr val="tx1"/>
                </a:solidFill>
                <a:ea typeface="+mn-lt"/>
                <a:cs typeface="+mn-lt"/>
              </a:rPr>
              <a:t> di un piano di </a:t>
            </a:r>
            <a:r>
              <a:rPr lang="en-US" dirty="0" err="1">
                <a:solidFill>
                  <a:schemeClr val="tx1"/>
                </a:solidFill>
                <a:ea typeface="+mn-lt"/>
                <a:cs typeface="+mn-lt"/>
              </a:rPr>
              <a:t>mitigazione</a:t>
            </a:r>
            <a:r>
              <a:rPr lang="en-US" dirty="0">
                <a:solidFill>
                  <a:schemeClr val="tx1"/>
                </a:solidFill>
                <a:ea typeface="+mn-lt"/>
                <a:cs typeface="+mn-lt"/>
              </a:rPr>
              <a:t>.</a:t>
            </a:r>
            <a:endParaRPr lang="en-US" dirty="0">
              <a:solidFill>
                <a:schemeClr val="tx1"/>
              </a:solidFill>
            </a:endParaRPr>
          </a:p>
        </p:txBody>
      </p:sp>
    </p:spTree>
    <p:extLst>
      <p:ext uri="{BB962C8B-B14F-4D97-AF65-F5344CB8AC3E}">
        <p14:creationId xmlns:p14="http://schemas.microsoft.com/office/powerpoint/2010/main" val="2844677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magine 1" descr="Immagine che contiene testo, elettronico, screenshot, schermo&#10;&#10;Descrizione generata automaticamente">
            <a:extLst>
              <a:ext uri="{FF2B5EF4-FFF2-40B4-BE49-F238E27FC236}">
                <a16:creationId xmlns:a16="http://schemas.microsoft.com/office/drawing/2014/main" id="{D6611E5E-F64C-2A41-9D8B-5D8C9B494E1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34836482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03FDFF71-B8EC-F1DA-67C4-9DB17AADD841}"/>
              </a:ext>
            </a:extLst>
          </p:cNvPr>
          <p:cNvSpPr txBox="1">
            <a:spLocks/>
          </p:cNvSpPr>
          <p:nvPr/>
        </p:nvSpPr>
        <p:spPr>
          <a:xfrm>
            <a:off x="974585" y="685800"/>
            <a:ext cx="7238447" cy="2219325"/>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it-IT">
              <a:solidFill>
                <a:schemeClr val="tx1"/>
              </a:solidFill>
            </a:endParaRPr>
          </a:p>
          <a:p>
            <a:pPr marL="0"/>
            <a:endParaRPr lang="it-IT">
              <a:solidFill>
                <a:schemeClr val="tx1"/>
              </a:solidFill>
            </a:endParaRPr>
          </a:p>
          <a:p>
            <a:pPr marL="0"/>
            <a:endParaRPr lang="it-IT">
              <a:solidFill>
                <a:schemeClr val="tx1"/>
              </a:solidFill>
            </a:endParaRPr>
          </a:p>
          <a:p>
            <a:pPr marL="0" indent="0">
              <a:buNone/>
            </a:pPr>
            <a:endParaRPr lang="it-IT">
              <a:solidFill>
                <a:schemeClr val="tx1"/>
              </a:solidFill>
            </a:endParaRPr>
          </a:p>
          <a:p>
            <a:pPr marL="0" indent="0">
              <a:buNone/>
            </a:pPr>
            <a:endParaRPr lang="it-IT">
              <a:solidFill>
                <a:schemeClr val="tx1"/>
              </a:solidFill>
            </a:endParaRPr>
          </a:p>
          <a:p>
            <a:pPr marL="0"/>
            <a:endParaRPr lang="it-IT">
              <a:solidFill>
                <a:schemeClr val="tx1"/>
              </a:solidFill>
            </a:endParaRPr>
          </a:p>
          <a:p>
            <a:pPr marL="0"/>
            <a:endParaRPr lang="it-IT">
              <a:solidFill>
                <a:schemeClr val="tx1"/>
              </a:solidFill>
            </a:endParaRPr>
          </a:p>
        </p:txBody>
      </p:sp>
      <p:sp>
        <p:nvSpPr>
          <p:cNvPr id="6" name="CasellaDiTesto 5">
            <a:extLst>
              <a:ext uri="{FF2B5EF4-FFF2-40B4-BE49-F238E27FC236}">
                <a16:creationId xmlns:a16="http://schemas.microsoft.com/office/drawing/2014/main" id="{1A88CAFD-1E2B-8E01-048D-0B5980017E43}"/>
              </a:ext>
            </a:extLst>
          </p:cNvPr>
          <p:cNvSpPr txBox="1"/>
          <p:nvPr/>
        </p:nvSpPr>
        <p:spPr>
          <a:xfrm>
            <a:off x="7981878" y="837112"/>
            <a:ext cx="4017255" cy="5355312"/>
          </a:xfrm>
          <a:prstGeom prst="rect">
            <a:avLst/>
          </a:prstGeom>
          <a:noFill/>
        </p:spPr>
        <p:txBody>
          <a:bodyPr wrap="square" lIns="91440" tIns="45720" rIns="91440" bIns="45720" anchor="t">
            <a:spAutoFit/>
          </a:bodyPr>
          <a:lstStyle/>
          <a:p>
            <a:pPr>
              <a:buClr>
                <a:schemeClr val="accent1"/>
              </a:buClr>
            </a:pPr>
            <a:endParaRPr lang="it-IT" dirty="0"/>
          </a:p>
          <a:p>
            <a:r>
              <a:rPr lang="it-IT" dirty="0"/>
              <a:t>Il diagramma del sistema è suddiviso in due macro-aree:</a:t>
            </a:r>
          </a:p>
          <a:p>
            <a:pPr marL="285750" indent="-285750">
              <a:buClr>
                <a:schemeClr val="accent1"/>
              </a:buClr>
              <a:buFont typeface="Arial" panose="020B0604020202020204" pitchFamily="34" charset="0"/>
              <a:buChar char="•"/>
            </a:pPr>
            <a:endParaRPr lang="it-IT" dirty="0"/>
          </a:p>
          <a:p>
            <a:pPr marL="285750" indent="-285750">
              <a:buClr>
                <a:schemeClr val="accent1"/>
              </a:buClr>
              <a:buFont typeface="Arial" panose="020B0604020202020204" pitchFamily="34" charset="0"/>
              <a:buChar char="•"/>
            </a:pPr>
            <a:r>
              <a:rPr lang="it-IT" b="1" i="1" dirty="0"/>
              <a:t>Local User Zone</a:t>
            </a:r>
            <a:r>
              <a:rPr lang="it-IT" dirty="0"/>
              <a:t>: composto solo dal Browser dell'utente da cui può effettuare richieste e ricevere di conseguenza risposte.</a:t>
            </a:r>
          </a:p>
          <a:p>
            <a:pPr marL="285750" indent="-285750">
              <a:buClr>
                <a:schemeClr val="accent1"/>
              </a:buClr>
              <a:buFont typeface="Arial" panose="020B0604020202020204" pitchFamily="34" charset="0"/>
              <a:buChar char="•"/>
            </a:pPr>
            <a:endParaRPr lang="it-IT" dirty="0"/>
          </a:p>
          <a:p>
            <a:pPr marL="285750" indent="-285750">
              <a:buClr>
                <a:schemeClr val="accent1"/>
              </a:buClr>
              <a:buFont typeface="Arial" panose="020B0604020202020204" pitchFamily="34" charset="0"/>
              <a:buChar char="•"/>
            </a:pPr>
            <a:r>
              <a:rPr lang="it-IT" b="1" i="1" dirty="0"/>
              <a:t>Azure Trust </a:t>
            </a:r>
            <a:r>
              <a:rPr lang="it-IT" b="1" i="1" dirty="0" err="1"/>
              <a:t>Boundary</a:t>
            </a:r>
            <a:r>
              <a:rPr lang="it-IT" dirty="0"/>
              <a:t>: composto da tutti i componenti del sistema utili al funzionamento del sistema stesso, tra cui l'Azure Key </a:t>
            </a:r>
            <a:r>
              <a:rPr lang="it-IT" dirty="0" err="1"/>
              <a:t>Vault</a:t>
            </a:r>
            <a:r>
              <a:rPr lang="it-IT" dirty="0"/>
              <a:t> che schematizza l'</a:t>
            </a:r>
            <a:r>
              <a:rPr lang="it-IT" dirty="0" err="1"/>
              <a:t>Hashicorp</a:t>
            </a:r>
            <a:r>
              <a:rPr lang="it-IT" dirty="0"/>
              <a:t> </a:t>
            </a:r>
            <a:r>
              <a:rPr lang="it-IT" dirty="0" err="1"/>
              <a:t>Vault</a:t>
            </a:r>
            <a:r>
              <a:rPr lang="it-IT" dirty="0"/>
              <a:t> e l'Identity Server che rappresenta </a:t>
            </a:r>
            <a:r>
              <a:rPr lang="it-IT" dirty="0" err="1"/>
              <a:t>Keycloak</a:t>
            </a:r>
            <a:r>
              <a:rPr lang="it-IT" dirty="0"/>
              <a:t>.</a:t>
            </a:r>
            <a:endParaRPr lang="it-IT" dirty="0">
              <a:solidFill>
                <a:schemeClr val="tx1"/>
              </a:solidFill>
            </a:endParaRPr>
          </a:p>
          <a:p>
            <a:pPr algn="just">
              <a:buClr>
                <a:schemeClr val="accent1"/>
              </a:buClr>
            </a:pPr>
            <a:endParaRPr lang="it-IT" i="1" dirty="0"/>
          </a:p>
          <a:p>
            <a:pPr marL="285750" indent="-285750" algn="just">
              <a:buClr>
                <a:schemeClr val="accent1"/>
              </a:buClr>
              <a:buFont typeface="Arial" panose="020B0604020202020204" pitchFamily="34" charset="0"/>
              <a:buChar char="•"/>
            </a:pPr>
            <a:endParaRPr lang="it-IT" dirty="0"/>
          </a:p>
          <a:p>
            <a:pPr marL="285750" indent="-285750" algn="just">
              <a:buClr>
                <a:schemeClr val="accent1"/>
              </a:buClr>
              <a:buFont typeface="Arial" panose="020B0604020202020204" pitchFamily="34" charset="0"/>
              <a:buChar char="•"/>
            </a:pPr>
            <a:endParaRPr lang="it-IT" dirty="0"/>
          </a:p>
        </p:txBody>
      </p:sp>
      <p:sp>
        <p:nvSpPr>
          <p:cNvPr id="11" name="Titolo 12">
            <a:extLst>
              <a:ext uri="{FF2B5EF4-FFF2-40B4-BE49-F238E27FC236}">
                <a16:creationId xmlns:a16="http://schemas.microsoft.com/office/drawing/2014/main" id="{13D6ECB1-C4E5-CBB3-D7F8-2CE7BB737214}"/>
              </a:ext>
            </a:extLst>
          </p:cNvPr>
          <p:cNvSpPr txBox="1">
            <a:spLocks/>
          </p:cNvSpPr>
          <p:nvPr/>
        </p:nvSpPr>
        <p:spPr>
          <a:xfrm>
            <a:off x="3258122" y="394378"/>
            <a:ext cx="4731753" cy="8886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solidFill>
                  <a:schemeClr val="tx1"/>
                </a:solidFill>
              </a:rPr>
              <a:t>Threat Modeling Report</a:t>
            </a:r>
          </a:p>
        </p:txBody>
      </p:sp>
      <p:pic>
        <p:nvPicPr>
          <p:cNvPr id="3" name="Immagine 2">
            <a:extLst>
              <a:ext uri="{FF2B5EF4-FFF2-40B4-BE49-F238E27FC236}">
                <a16:creationId xmlns:a16="http://schemas.microsoft.com/office/drawing/2014/main" id="{E22B8FAA-EEC6-F658-E6D5-CBBA8C2E1688}"/>
              </a:ext>
            </a:extLst>
          </p:cNvPr>
          <p:cNvPicPr>
            <a:picLocks noChangeAspect="1"/>
          </p:cNvPicPr>
          <p:nvPr/>
        </p:nvPicPr>
        <p:blipFill>
          <a:blip r:embed="rId2"/>
          <a:stretch>
            <a:fillRect/>
          </a:stretch>
        </p:blipFill>
        <p:spPr>
          <a:xfrm>
            <a:off x="276846" y="1514299"/>
            <a:ext cx="7705032" cy="4000937"/>
          </a:xfrm>
          <a:prstGeom prst="rect">
            <a:avLst/>
          </a:prstGeom>
        </p:spPr>
      </p:pic>
    </p:spTree>
    <p:extLst>
      <p:ext uri="{BB962C8B-B14F-4D97-AF65-F5344CB8AC3E}">
        <p14:creationId xmlns:p14="http://schemas.microsoft.com/office/powerpoint/2010/main" val="26835435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1A88CAFD-1E2B-8E01-048D-0B5980017E43}"/>
              </a:ext>
            </a:extLst>
          </p:cNvPr>
          <p:cNvSpPr txBox="1"/>
          <p:nvPr/>
        </p:nvSpPr>
        <p:spPr>
          <a:xfrm>
            <a:off x="527401" y="796221"/>
            <a:ext cx="11370380" cy="1200329"/>
          </a:xfrm>
          <a:prstGeom prst="rect">
            <a:avLst/>
          </a:prstGeom>
          <a:noFill/>
        </p:spPr>
        <p:txBody>
          <a:bodyPr wrap="square" lIns="91440" tIns="45720" rIns="91440" bIns="45720" anchor="t">
            <a:spAutoFit/>
          </a:bodyPr>
          <a:lstStyle/>
          <a:p>
            <a:pPr>
              <a:buClr>
                <a:schemeClr val="accent1"/>
              </a:buClr>
            </a:pPr>
            <a:r>
              <a:rPr lang="it-IT" dirty="0"/>
              <a:t>Sono presenti complessivamente 127 </a:t>
            </a:r>
            <a:r>
              <a:rPr lang="it-IT" dirty="0" err="1"/>
              <a:t>threat</a:t>
            </a:r>
            <a:r>
              <a:rPr lang="it-IT" dirty="0"/>
              <a:t>, di cui 17 non sono applicabili per la nostra architettura software</a:t>
            </a:r>
          </a:p>
          <a:p>
            <a:pPr>
              <a:buClr>
                <a:schemeClr val="accent1"/>
              </a:buClr>
            </a:pPr>
            <a:r>
              <a:rPr lang="it-IT" dirty="0"/>
              <a:t>Il report finale è un documento HTML che presenta una struttura come in figura, in cui, per ogni interazione tra i componenti elenca una serie di possibili </a:t>
            </a:r>
            <a:r>
              <a:rPr lang="it-IT" dirty="0" err="1"/>
              <a:t>threat</a:t>
            </a:r>
            <a:r>
              <a:rPr lang="it-IT" dirty="0"/>
              <a:t>.</a:t>
            </a:r>
            <a:endParaRPr lang="it-IT" dirty="0">
              <a:solidFill>
                <a:schemeClr val="tx1"/>
              </a:solidFill>
            </a:endParaRPr>
          </a:p>
          <a:p>
            <a:pPr marL="285750" indent="-285750">
              <a:buClr>
                <a:schemeClr val="accent1"/>
              </a:buClr>
              <a:buFont typeface="Arial" panose="020B0604020202020204" pitchFamily="34" charset="0"/>
              <a:buChar char="•"/>
            </a:pPr>
            <a:endParaRPr lang="it-IT" dirty="0"/>
          </a:p>
        </p:txBody>
      </p:sp>
      <p:sp>
        <p:nvSpPr>
          <p:cNvPr id="11" name="Titolo 12">
            <a:extLst>
              <a:ext uri="{FF2B5EF4-FFF2-40B4-BE49-F238E27FC236}">
                <a16:creationId xmlns:a16="http://schemas.microsoft.com/office/drawing/2014/main" id="{13D6ECB1-C4E5-CBB3-D7F8-2CE7BB737214}"/>
              </a:ext>
            </a:extLst>
          </p:cNvPr>
          <p:cNvSpPr txBox="1">
            <a:spLocks/>
          </p:cNvSpPr>
          <p:nvPr/>
        </p:nvSpPr>
        <p:spPr>
          <a:xfrm>
            <a:off x="3143586" y="-128146"/>
            <a:ext cx="4980551" cy="12486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solidFill>
                  <a:schemeClr val="tx1"/>
                </a:solidFill>
              </a:rPr>
              <a:t>Threat Model Summary</a:t>
            </a:r>
          </a:p>
        </p:txBody>
      </p:sp>
      <p:pic>
        <p:nvPicPr>
          <p:cNvPr id="8" name="Immagine 7" descr="Immagine che contiene testo&#10;&#10;Descrizione generata automaticamente">
            <a:extLst>
              <a:ext uri="{FF2B5EF4-FFF2-40B4-BE49-F238E27FC236}">
                <a16:creationId xmlns:a16="http://schemas.microsoft.com/office/drawing/2014/main" id="{BE6692DF-157D-B875-B973-A9CA5983E47D}"/>
              </a:ext>
            </a:extLst>
          </p:cNvPr>
          <p:cNvPicPr>
            <a:picLocks noChangeAspect="1"/>
          </p:cNvPicPr>
          <p:nvPr/>
        </p:nvPicPr>
        <p:blipFill>
          <a:blip r:embed="rId2"/>
          <a:stretch>
            <a:fillRect/>
          </a:stretch>
        </p:blipFill>
        <p:spPr>
          <a:xfrm>
            <a:off x="527401" y="2764968"/>
            <a:ext cx="10505906" cy="3836104"/>
          </a:xfrm>
          <a:prstGeom prst="rect">
            <a:avLst/>
          </a:prstGeom>
        </p:spPr>
      </p:pic>
      <p:sp>
        <p:nvSpPr>
          <p:cNvPr id="2" name="CasellaDiTesto 1">
            <a:extLst>
              <a:ext uri="{FF2B5EF4-FFF2-40B4-BE49-F238E27FC236}">
                <a16:creationId xmlns:a16="http://schemas.microsoft.com/office/drawing/2014/main" id="{6D70A86F-8388-CC71-110A-69349665551C}"/>
              </a:ext>
            </a:extLst>
          </p:cNvPr>
          <p:cNvSpPr txBox="1"/>
          <p:nvPr/>
        </p:nvSpPr>
        <p:spPr>
          <a:xfrm>
            <a:off x="529167" y="1799166"/>
            <a:ext cx="108796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a:t>Ogni </a:t>
            </a:r>
            <a:r>
              <a:rPr lang="it-IT" dirty="0" err="1"/>
              <a:t>threat</a:t>
            </a:r>
            <a:r>
              <a:rPr lang="it-IT" dirty="0"/>
              <a:t> è composta da stato, categoria, descrizione, giustificazione (ovvero una soluzione), possibili mitigazioni (suggerimenti basati sulle ricerche Microsoft) e SDL </a:t>
            </a:r>
            <a:r>
              <a:rPr lang="it-IT" dirty="0">
                <a:ea typeface="+mn-lt"/>
                <a:cs typeface="+mn-lt"/>
              </a:rPr>
              <a:t>(Security Development Lifecycle)</a:t>
            </a:r>
            <a:r>
              <a:rPr lang="it-IT" dirty="0"/>
              <a:t> </a:t>
            </a:r>
            <a:r>
              <a:rPr lang="it-IT" dirty="0" err="1"/>
              <a:t>Phase</a:t>
            </a:r>
            <a:r>
              <a:rPr lang="it-IT" dirty="0"/>
              <a:t> relativa. </a:t>
            </a:r>
          </a:p>
        </p:txBody>
      </p:sp>
    </p:spTree>
    <p:extLst>
      <p:ext uri="{BB962C8B-B14F-4D97-AF65-F5344CB8AC3E}">
        <p14:creationId xmlns:p14="http://schemas.microsoft.com/office/powerpoint/2010/main" val="39009109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15">
            <a:extLst>
              <a:ext uri="{FF2B5EF4-FFF2-40B4-BE49-F238E27FC236}">
                <a16:creationId xmlns:a16="http://schemas.microsoft.com/office/drawing/2014/main" id="{43162304-DA60-4C31-9E2B-E22F8DA75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17">
            <a:extLst>
              <a:ext uri="{FF2B5EF4-FFF2-40B4-BE49-F238E27FC236}">
                <a16:creationId xmlns:a16="http://schemas.microsoft.com/office/drawing/2014/main" id="{C4AE1EFF-264A-4A42-BEA1-0E875F40D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6" name="Rectangle 19">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1" name="Titolo 12">
            <a:extLst>
              <a:ext uri="{FF2B5EF4-FFF2-40B4-BE49-F238E27FC236}">
                <a16:creationId xmlns:a16="http://schemas.microsoft.com/office/drawing/2014/main" id="{13D6ECB1-C4E5-CBB3-D7F8-2CE7BB737214}"/>
              </a:ext>
            </a:extLst>
          </p:cNvPr>
          <p:cNvSpPr txBox="1">
            <a:spLocks/>
          </p:cNvSpPr>
          <p:nvPr/>
        </p:nvSpPr>
        <p:spPr>
          <a:xfrm>
            <a:off x="1539116" y="864108"/>
            <a:ext cx="2925953" cy="51206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r">
              <a:spcAft>
                <a:spcPts val="600"/>
              </a:spcAft>
            </a:pPr>
            <a:r>
              <a:rPr lang="en-US">
                <a:solidFill>
                  <a:schemeClr val="tx1">
                    <a:lumMod val="85000"/>
                    <a:lumOff val="15000"/>
                  </a:schemeClr>
                </a:solidFill>
              </a:rPr>
              <a:t>Threat Model Category</a:t>
            </a:r>
          </a:p>
          <a:p>
            <a:pPr algn="r">
              <a:spcAft>
                <a:spcPts val="600"/>
              </a:spcAft>
            </a:pPr>
            <a:endParaRPr lang="en-US">
              <a:solidFill>
                <a:schemeClr val="tx1">
                  <a:lumMod val="85000"/>
                  <a:lumOff val="15000"/>
                </a:schemeClr>
              </a:solidFill>
            </a:endParaRPr>
          </a:p>
        </p:txBody>
      </p:sp>
      <p:sp>
        <p:nvSpPr>
          <p:cNvPr id="37" name="Rectangle 21">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23">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CasellaDiTesto 5">
            <a:extLst>
              <a:ext uri="{FF2B5EF4-FFF2-40B4-BE49-F238E27FC236}">
                <a16:creationId xmlns:a16="http://schemas.microsoft.com/office/drawing/2014/main" id="{1A88CAFD-1E2B-8E01-048D-0B5980017E43}"/>
              </a:ext>
            </a:extLst>
          </p:cNvPr>
          <p:cNvSpPr txBox="1"/>
          <p:nvPr/>
        </p:nvSpPr>
        <p:spPr>
          <a:xfrm>
            <a:off x="5111676" y="864108"/>
            <a:ext cx="6088230" cy="5120640"/>
          </a:xfrm>
          <a:prstGeom prst="rect">
            <a:avLst/>
          </a:prstGeom>
        </p:spPr>
        <p:txBody>
          <a:bodyPr vert="horz" lIns="91440" tIns="45720" rIns="91440" bIns="45720" rtlCol="0" anchor="ctr">
            <a:noAutofit/>
          </a:bodyPr>
          <a:lstStyle/>
          <a:p>
            <a:pPr marL="285750" indent="-182880" defTabSz="914400">
              <a:lnSpc>
                <a:spcPct val="90000"/>
              </a:lnSpc>
              <a:spcAft>
                <a:spcPts val="600"/>
              </a:spcAft>
              <a:buClr>
                <a:schemeClr val="accent1"/>
              </a:buClr>
              <a:buFont typeface="Wingdings 2" pitchFamily="18" charset="2"/>
              <a:buChar char=""/>
            </a:pPr>
            <a:endParaRPr lang="en-US" sz="1600" dirty="0"/>
          </a:p>
          <a:p>
            <a:pPr defTabSz="914400">
              <a:lnSpc>
                <a:spcPct val="90000"/>
              </a:lnSpc>
              <a:spcAft>
                <a:spcPts val="600"/>
              </a:spcAft>
              <a:buClr>
                <a:schemeClr val="accent1"/>
              </a:buClr>
            </a:pPr>
            <a:r>
              <a:rPr lang="en-US" sz="1600" dirty="0"/>
              <a:t>Le </a:t>
            </a:r>
            <a:r>
              <a:rPr lang="en-US" sz="1600" dirty="0" err="1"/>
              <a:t>categorie</a:t>
            </a:r>
            <a:r>
              <a:rPr lang="en-US" sz="1600" dirty="0"/>
              <a:t> </a:t>
            </a:r>
            <a:r>
              <a:rPr lang="en-US" sz="1600" dirty="0" err="1"/>
              <a:t>su</a:t>
            </a:r>
            <a:r>
              <a:rPr lang="en-US" sz="1600" dirty="0"/>
              <a:t> cui </a:t>
            </a:r>
            <a:r>
              <a:rPr lang="en-US" sz="1600" dirty="0" err="1"/>
              <a:t>sono</a:t>
            </a:r>
            <a:r>
              <a:rPr lang="en-US" sz="1600" dirty="0"/>
              <a:t> </a:t>
            </a:r>
            <a:r>
              <a:rPr lang="en-US" sz="1600" dirty="0" err="1"/>
              <a:t>basati</a:t>
            </a:r>
            <a:r>
              <a:rPr lang="en-US" sz="1600" dirty="0"/>
              <a:t> </a:t>
            </a:r>
            <a:r>
              <a:rPr lang="en-US" sz="1600" dirty="0" err="1"/>
              <a:t>i</a:t>
            </a:r>
            <a:r>
              <a:rPr lang="en-US" sz="1600" dirty="0"/>
              <a:t> </a:t>
            </a:r>
            <a:r>
              <a:rPr lang="en-US" sz="1600" dirty="0" err="1"/>
              <a:t>vari</a:t>
            </a:r>
            <a:r>
              <a:rPr lang="en-US" sz="1600" dirty="0"/>
              <a:t> threat </a:t>
            </a:r>
            <a:r>
              <a:rPr lang="en-US" sz="1600" dirty="0" err="1"/>
              <a:t>provengono</a:t>
            </a:r>
            <a:r>
              <a:rPr lang="en-US" sz="1600" dirty="0"/>
              <a:t> dal </a:t>
            </a:r>
            <a:r>
              <a:rPr lang="en-US" sz="1600" dirty="0" err="1"/>
              <a:t>modello</a:t>
            </a:r>
            <a:r>
              <a:rPr lang="en-US" sz="1600" dirty="0"/>
              <a:t> </a:t>
            </a:r>
            <a:r>
              <a:rPr lang="en-US" sz="1600" b="1" i="1" dirty="0"/>
              <a:t>STRIDE</a:t>
            </a:r>
            <a:r>
              <a:rPr lang="en-US" sz="1600" b="1" dirty="0"/>
              <a:t>: i</a:t>
            </a:r>
            <a:r>
              <a:rPr lang="en-US" sz="1600" dirty="0"/>
              <a:t>l </a:t>
            </a:r>
            <a:r>
              <a:rPr lang="en-US" sz="1600" dirty="0" err="1"/>
              <a:t>modello</a:t>
            </a:r>
            <a:r>
              <a:rPr lang="en-US" sz="1600" dirty="0"/>
              <a:t> STRIDE è </a:t>
            </a:r>
            <a:r>
              <a:rPr lang="en-US" sz="1600" dirty="0" err="1"/>
              <a:t>una</a:t>
            </a:r>
            <a:r>
              <a:rPr lang="en-US" sz="1600" dirty="0"/>
              <a:t> </a:t>
            </a:r>
            <a:r>
              <a:rPr lang="en-US" sz="1600" dirty="0" err="1"/>
              <a:t>metodologia</a:t>
            </a:r>
            <a:r>
              <a:rPr lang="en-US" sz="1600" dirty="0"/>
              <a:t> </a:t>
            </a:r>
            <a:r>
              <a:rPr lang="en-US" sz="1600" dirty="0" err="1"/>
              <a:t>utilizzata</a:t>
            </a:r>
            <a:r>
              <a:rPr lang="en-US" sz="1600" dirty="0"/>
              <a:t> per </a:t>
            </a:r>
            <a:r>
              <a:rPr lang="en-US" sz="1600" dirty="0" err="1"/>
              <a:t>identificare</a:t>
            </a:r>
            <a:r>
              <a:rPr lang="en-US" sz="1600" dirty="0"/>
              <a:t> le </a:t>
            </a:r>
            <a:r>
              <a:rPr lang="en-US" sz="1600" dirty="0" err="1"/>
              <a:t>possibili</a:t>
            </a:r>
            <a:r>
              <a:rPr lang="en-US" sz="1600" dirty="0"/>
              <a:t> </a:t>
            </a:r>
            <a:r>
              <a:rPr lang="en-US" sz="1600" dirty="0" err="1"/>
              <a:t>minacce</a:t>
            </a:r>
            <a:r>
              <a:rPr lang="en-US" sz="1600" dirty="0"/>
              <a:t> </a:t>
            </a:r>
            <a:r>
              <a:rPr lang="en-US" sz="1600" dirty="0" err="1"/>
              <a:t>alla</a:t>
            </a:r>
            <a:r>
              <a:rPr lang="en-US" sz="1600" dirty="0"/>
              <a:t> </a:t>
            </a:r>
            <a:r>
              <a:rPr lang="en-US" sz="1600" dirty="0" err="1"/>
              <a:t>sicurezza</a:t>
            </a:r>
            <a:r>
              <a:rPr lang="en-US" sz="1600" dirty="0"/>
              <a:t> di </a:t>
            </a:r>
            <a:r>
              <a:rPr lang="en-US" sz="1600" dirty="0" err="1"/>
              <a:t>un'applicazione</a:t>
            </a:r>
            <a:r>
              <a:rPr lang="en-US" sz="1600" dirty="0"/>
              <a:t> software. </a:t>
            </a:r>
          </a:p>
          <a:p>
            <a:pPr indent="-182880" defTabSz="914400">
              <a:lnSpc>
                <a:spcPct val="90000"/>
              </a:lnSpc>
              <a:spcAft>
                <a:spcPts val="600"/>
              </a:spcAft>
              <a:buClr>
                <a:schemeClr val="accent1"/>
              </a:buClr>
              <a:buFont typeface="Wingdings 2" pitchFamily="18" charset="2"/>
              <a:buChar char=""/>
            </a:pPr>
            <a:endParaRPr lang="en-US" sz="1600" dirty="0"/>
          </a:p>
          <a:p>
            <a:pPr defTabSz="914400">
              <a:lnSpc>
                <a:spcPct val="90000"/>
              </a:lnSpc>
              <a:spcAft>
                <a:spcPts val="600"/>
              </a:spcAft>
              <a:buClr>
                <a:schemeClr val="accent1"/>
              </a:buClr>
            </a:pPr>
            <a:r>
              <a:rPr lang="en-US" sz="1600" dirty="0"/>
              <a:t>È </a:t>
            </a:r>
            <a:r>
              <a:rPr lang="en-US" sz="1600" dirty="0" err="1"/>
              <a:t>stato</a:t>
            </a:r>
            <a:r>
              <a:rPr lang="en-US" sz="1600" dirty="0"/>
              <a:t> </a:t>
            </a:r>
            <a:r>
              <a:rPr lang="en-US" sz="1600" dirty="0" err="1"/>
              <a:t>sviluppato</a:t>
            </a:r>
            <a:r>
              <a:rPr lang="en-US" sz="1600" dirty="0"/>
              <a:t> da Microsoft come </a:t>
            </a:r>
            <a:r>
              <a:rPr lang="en-US" sz="1600" dirty="0" err="1"/>
              <a:t>parte</a:t>
            </a:r>
            <a:r>
              <a:rPr lang="en-US" sz="1600" dirty="0"/>
              <a:t> del loro </a:t>
            </a:r>
            <a:r>
              <a:rPr lang="en-US" sz="1600" b="1" i="1" dirty="0"/>
              <a:t>Security Development Lifecycle (SDL)</a:t>
            </a:r>
            <a:r>
              <a:rPr lang="en-US" sz="1600" dirty="0"/>
              <a:t> per </a:t>
            </a:r>
            <a:r>
              <a:rPr lang="en-US" sz="1600" dirty="0" err="1"/>
              <a:t>aiutare</a:t>
            </a:r>
            <a:r>
              <a:rPr lang="en-US" sz="1600" dirty="0"/>
              <a:t> </a:t>
            </a:r>
            <a:r>
              <a:rPr lang="en-US" sz="1600" dirty="0" err="1"/>
              <a:t>gli</a:t>
            </a:r>
            <a:r>
              <a:rPr lang="en-US" sz="1600" dirty="0"/>
              <a:t> </a:t>
            </a:r>
            <a:r>
              <a:rPr lang="en-US" sz="1600" dirty="0" err="1"/>
              <a:t>sviluppatori</a:t>
            </a:r>
            <a:r>
              <a:rPr lang="en-US" sz="1600" dirty="0"/>
              <a:t> a </a:t>
            </a:r>
            <a:r>
              <a:rPr lang="en-US" sz="1600" dirty="0" err="1"/>
              <a:t>progettare</a:t>
            </a:r>
            <a:r>
              <a:rPr lang="en-US" sz="1600" dirty="0"/>
              <a:t> e </a:t>
            </a:r>
            <a:r>
              <a:rPr lang="en-US" sz="1600" dirty="0" err="1"/>
              <a:t>sviluppare</a:t>
            </a:r>
            <a:r>
              <a:rPr lang="en-US" sz="1600" dirty="0"/>
              <a:t> </a:t>
            </a:r>
            <a:r>
              <a:rPr lang="en-US" sz="1600" dirty="0" err="1"/>
              <a:t>applicazioni</a:t>
            </a:r>
            <a:r>
              <a:rPr lang="en-US" sz="1600" dirty="0"/>
              <a:t> </a:t>
            </a:r>
            <a:r>
              <a:rPr lang="en-US" sz="1600" dirty="0" err="1"/>
              <a:t>sicure</a:t>
            </a:r>
            <a:r>
              <a:rPr lang="en-US" sz="1600" dirty="0"/>
              <a:t>.</a:t>
            </a:r>
          </a:p>
          <a:p>
            <a:pPr defTabSz="914400">
              <a:lnSpc>
                <a:spcPct val="90000"/>
              </a:lnSpc>
              <a:spcAft>
                <a:spcPts val="600"/>
              </a:spcAft>
              <a:buClr>
                <a:schemeClr val="accent1"/>
              </a:buClr>
            </a:pPr>
            <a:endParaRPr lang="en-US" sz="1600" b="1" i="1" dirty="0"/>
          </a:p>
          <a:p>
            <a:pPr defTabSz="914400">
              <a:lnSpc>
                <a:spcPct val="90000"/>
              </a:lnSpc>
              <a:spcAft>
                <a:spcPts val="600"/>
              </a:spcAft>
              <a:buClr>
                <a:schemeClr val="accent1"/>
              </a:buClr>
            </a:pPr>
            <a:r>
              <a:rPr lang="en-US" sz="1600" i="1" dirty="0"/>
              <a:t>STRIDE </a:t>
            </a:r>
            <a:r>
              <a:rPr lang="en-US" sz="1600" dirty="0"/>
              <a:t>è un </a:t>
            </a:r>
            <a:r>
              <a:rPr lang="en-US" sz="1600" dirty="0" err="1"/>
              <a:t>acronimo</a:t>
            </a:r>
            <a:r>
              <a:rPr lang="en-US" sz="1600" dirty="0"/>
              <a:t> </a:t>
            </a:r>
            <a:r>
              <a:rPr lang="en-US" sz="1600" dirty="0" err="1"/>
              <a:t>che</a:t>
            </a:r>
            <a:r>
              <a:rPr lang="en-US" sz="1600" dirty="0"/>
              <a:t> </a:t>
            </a:r>
            <a:r>
              <a:rPr lang="en-US" sz="1600" dirty="0" err="1"/>
              <a:t>sta</a:t>
            </a:r>
            <a:r>
              <a:rPr lang="en-US" sz="1600" dirty="0"/>
              <a:t> per:</a:t>
            </a:r>
          </a:p>
          <a:p>
            <a:pPr marL="285750" indent="-182880" defTabSz="914400">
              <a:lnSpc>
                <a:spcPct val="90000"/>
              </a:lnSpc>
              <a:spcAft>
                <a:spcPts val="600"/>
              </a:spcAft>
              <a:buClr>
                <a:schemeClr val="accent1"/>
              </a:buClr>
              <a:buFont typeface="Wingdings 2" pitchFamily="18" charset="2"/>
              <a:buChar char=""/>
            </a:pPr>
            <a:r>
              <a:rPr lang="en-US" sz="1600" i="1" dirty="0"/>
              <a:t>Spoofing</a:t>
            </a:r>
            <a:r>
              <a:rPr lang="en-US" sz="1600" dirty="0"/>
              <a:t>: </a:t>
            </a:r>
            <a:r>
              <a:rPr lang="en-US" sz="1600" dirty="0" err="1"/>
              <a:t>falsificazione</a:t>
            </a:r>
            <a:r>
              <a:rPr lang="en-US" sz="1600" dirty="0"/>
              <a:t> </a:t>
            </a:r>
            <a:r>
              <a:rPr lang="en-US" sz="1600" dirty="0" err="1"/>
              <a:t>dell'identità</a:t>
            </a:r>
            <a:r>
              <a:rPr lang="en-US" sz="1600" dirty="0"/>
              <a:t> </a:t>
            </a:r>
            <a:r>
              <a:rPr lang="en-US" sz="1600" dirty="0" err="1"/>
              <a:t>dell'utente</a:t>
            </a:r>
            <a:r>
              <a:rPr lang="en-US" sz="1600" dirty="0"/>
              <a:t>, </a:t>
            </a:r>
            <a:r>
              <a:rPr lang="en-US" sz="1600" dirty="0" err="1"/>
              <a:t>dell'applicazione</a:t>
            </a:r>
            <a:r>
              <a:rPr lang="en-US" sz="1600" dirty="0"/>
              <a:t> o del </a:t>
            </a:r>
            <a:r>
              <a:rPr lang="en-US" sz="1600" dirty="0" err="1"/>
              <a:t>dispositivo</a:t>
            </a:r>
            <a:r>
              <a:rPr lang="en-US" sz="1600" dirty="0"/>
              <a:t>.</a:t>
            </a:r>
          </a:p>
          <a:p>
            <a:pPr marL="285750" indent="-182880" defTabSz="914400">
              <a:lnSpc>
                <a:spcPct val="90000"/>
              </a:lnSpc>
              <a:spcAft>
                <a:spcPts val="600"/>
              </a:spcAft>
              <a:buClr>
                <a:schemeClr val="accent1"/>
              </a:buClr>
              <a:buFont typeface="Wingdings 2" pitchFamily="18" charset="2"/>
              <a:buChar char=""/>
            </a:pPr>
            <a:r>
              <a:rPr lang="en-US" sz="1600" i="1" dirty="0"/>
              <a:t>Tampering</a:t>
            </a:r>
            <a:r>
              <a:rPr lang="en-US" sz="1600" dirty="0"/>
              <a:t>: </a:t>
            </a:r>
            <a:r>
              <a:rPr lang="en-US" sz="1600" dirty="0" err="1"/>
              <a:t>manipolazione</a:t>
            </a:r>
            <a:r>
              <a:rPr lang="en-US" sz="1600" dirty="0"/>
              <a:t> </a:t>
            </a:r>
            <a:r>
              <a:rPr lang="en-US" sz="1600" dirty="0" err="1"/>
              <a:t>dei</a:t>
            </a:r>
            <a:r>
              <a:rPr lang="en-US" sz="1600" dirty="0"/>
              <a:t> </a:t>
            </a:r>
            <a:r>
              <a:rPr lang="en-US" sz="1600" dirty="0" err="1"/>
              <a:t>dati</a:t>
            </a:r>
            <a:r>
              <a:rPr lang="en-US" sz="1600" dirty="0"/>
              <a:t> </a:t>
            </a:r>
            <a:r>
              <a:rPr lang="en-US" sz="1600" dirty="0" err="1"/>
              <a:t>dell'applicazione</a:t>
            </a:r>
            <a:r>
              <a:rPr lang="en-US" sz="1600" dirty="0"/>
              <a:t>, del software o del </a:t>
            </a:r>
            <a:r>
              <a:rPr lang="en-US" sz="1600" dirty="0" err="1"/>
              <a:t>dispositivo</a:t>
            </a:r>
            <a:r>
              <a:rPr lang="en-US" sz="1600" dirty="0"/>
              <a:t>.</a:t>
            </a:r>
          </a:p>
          <a:p>
            <a:pPr marL="285750" indent="-182880" defTabSz="914400">
              <a:lnSpc>
                <a:spcPct val="90000"/>
              </a:lnSpc>
              <a:spcAft>
                <a:spcPts val="600"/>
              </a:spcAft>
              <a:buClr>
                <a:schemeClr val="accent1"/>
              </a:buClr>
              <a:buFont typeface="Wingdings 2" pitchFamily="18" charset="2"/>
              <a:buChar char=""/>
            </a:pPr>
            <a:r>
              <a:rPr lang="en-US" sz="1600" i="1" dirty="0"/>
              <a:t>Repudiation</a:t>
            </a:r>
            <a:r>
              <a:rPr lang="en-US" sz="1600" dirty="0"/>
              <a:t>: </a:t>
            </a:r>
            <a:r>
              <a:rPr lang="en-US" sz="1600" dirty="0" err="1"/>
              <a:t>rifiuto</a:t>
            </a:r>
            <a:r>
              <a:rPr lang="en-US" sz="1600" dirty="0"/>
              <a:t> da </a:t>
            </a:r>
            <a:r>
              <a:rPr lang="en-US" sz="1600" dirty="0" err="1"/>
              <a:t>parte</a:t>
            </a:r>
            <a:r>
              <a:rPr lang="en-US" sz="1600" dirty="0"/>
              <a:t> </a:t>
            </a:r>
            <a:r>
              <a:rPr lang="en-US" sz="1600" dirty="0" err="1"/>
              <a:t>dell'utente</a:t>
            </a:r>
            <a:r>
              <a:rPr lang="en-US" sz="1600" dirty="0"/>
              <a:t> o </a:t>
            </a:r>
            <a:r>
              <a:rPr lang="en-US" sz="1600" dirty="0" err="1"/>
              <a:t>dell'applicazione</a:t>
            </a:r>
            <a:r>
              <a:rPr lang="en-US" sz="1600" dirty="0"/>
              <a:t> di </a:t>
            </a:r>
            <a:r>
              <a:rPr lang="en-US" sz="1600" dirty="0" err="1"/>
              <a:t>riconoscere</a:t>
            </a:r>
            <a:r>
              <a:rPr lang="en-US" sz="1600" dirty="0"/>
              <a:t> </a:t>
            </a:r>
            <a:r>
              <a:rPr lang="en-US" sz="1600" dirty="0" err="1"/>
              <a:t>un'azione</a:t>
            </a:r>
            <a:r>
              <a:rPr lang="en-US" sz="1600" dirty="0"/>
              <a:t> </a:t>
            </a:r>
            <a:r>
              <a:rPr lang="en-US" sz="1600" dirty="0" err="1"/>
              <a:t>compiuta</a:t>
            </a:r>
            <a:r>
              <a:rPr lang="en-US" sz="1600" dirty="0"/>
              <a:t>.</a:t>
            </a:r>
          </a:p>
          <a:p>
            <a:pPr marL="285750" indent="-182880" defTabSz="914400">
              <a:lnSpc>
                <a:spcPct val="90000"/>
              </a:lnSpc>
              <a:spcAft>
                <a:spcPts val="600"/>
              </a:spcAft>
              <a:buClr>
                <a:schemeClr val="accent1"/>
              </a:buClr>
              <a:buFont typeface="Wingdings 2" pitchFamily="18" charset="2"/>
              <a:buChar char=""/>
            </a:pPr>
            <a:r>
              <a:rPr lang="en-US" sz="1600" i="1" dirty="0"/>
              <a:t>Information disclosure</a:t>
            </a:r>
            <a:r>
              <a:rPr lang="en-US" sz="1600" dirty="0"/>
              <a:t>: </a:t>
            </a:r>
            <a:r>
              <a:rPr lang="en-US" sz="1600" dirty="0" err="1"/>
              <a:t>divulgazione</a:t>
            </a:r>
            <a:r>
              <a:rPr lang="en-US" sz="1600" dirty="0"/>
              <a:t> di </a:t>
            </a:r>
            <a:r>
              <a:rPr lang="en-US" sz="1600" dirty="0" err="1"/>
              <a:t>informazioni</a:t>
            </a:r>
            <a:r>
              <a:rPr lang="en-US" sz="1600" dirty="0"/>
              <a:t> </a:t>
            </a:r>
            <a:r>
              <a:rPr lang="en-US" sz="1600" dirty="0" err="1"/>
              <a:t>sensibili</a:t>
            </a:r>
            <a:r>
              <a:rPr lang="en-US" sz="1600" dirty="0"/>
              <a:t> o </a:t>
            </a:r>
            <a:r>
              <a:rPr lang="en-US" sz="1600" dirty="0" err="1"/>
              <a:t>riservate</a:t>
            </a:r>
            <a:r>
              <a:rPr lang="en-US" sz="1600" dirty="0"/>
              <a:t>.</a:t>
            </a:r>
          </a:p>
          <a:p>
            <a:pPr marL="285750" indent="-182880" defTabSz="914400">
              <a:lnSpc>
                <a:spcPct val="90000"/>
              </a:lnSpc>
              <a:spcAft>
                <a:spcPts val="600"/>
              </a:spcAft>
              <a:buClr>
                <a:schemeClr val="accent1"/>
              </a:buClr>
              <a:buFont typeface="Wingdings 2" pitchFamily="18" charset="2"/>
              <a:buChar char=""/>
            </a:pPr>
            <a:r>
              <a:rPr lang="en-US" sz="1600" i="1" dirty="0"/>
              <a:t>Denial of Service (DoS)</a:t>
            </a:r>
            <a:r>
              <a:rPr lang="en-US" sz="1600" dirty="0"/>
              <a:t>: </a:t>
            </a:r>
            <a:r>
              <a:rPr lang="en-US" sz="1600" dirty="0" err="1"/>
              <a:t>interruzione</a:t>
            </a:r>
            <a:r>
              <a:rPr lang="en-US" sz="1600" dirty="0"/>
              <a:t> del </a:t>
            </a:r>
            <a:r>
              <a:rPr lang="en-US" sz="1600" dirty="0" err="1"/>
              <a:t>servizio</a:t>
            </a:r>
            <a:r>
              <a:rPr lang="en-US" sz="1600" dirty="0"/>
              <a:t> per </a:t>
            </a:r>
            <a:r>
              <a:rPr lang="en-US" sz="1600" dirty="0" err="1"/>
              <a:t>gli</a:t>
            </a:r>
            <a:r>
              <a:rPr lang="en-US" sz="1600" dirty="0"/>
              <a:t> </a:t>
            </a:r>
            <a:r>
              <a:rPr lang="en-US" sz="1600" dirty="0" err="1"/>
              <a:t>utenti</a:t>
            </a:r>
            <a:r>
              <a:rPr lang="en-US" sz="1600" dirty="0"/>
              <a:t> </a:t>
            </a:r>
            <a:r>
              <a:rPr lang="en-US" sz="1600" dirty="0" err="1"/>
              <a:t>legittimi</a:t>
            </a:r>
            <a:r>
              <a:rPr lang="en-US" sz="1600" dirty="0"/>
              <a:t>.</a:t>
            </a:r>
          </a:p>
          <a:p>
            <a:pPr marL="285750" indent="-182880" defTabSz="914400">
              <a:lnSpc>
                <a:spcPct val="90000"/>
              </a:lnSpc>
              <a:spcAft>
                <a:spcPts val="600"/>
              </a:spcAft>
              <a:buClr>
                <a:schemeClr val="accent1"/>
              </a:buClr>
              <a:buFont typeface="Wingdings 2" pitchFamily="18" charset="2"/>
              <a:buChar char=""/>
            </a:pPr>
            <a:r>
              <a:rPr lang="en-US" sz="1600" i="1" dirty="0"/>
              <a:t>Elevation of privilege</a:t>
            </a:r>
            <a:r>
              <a:rPr lang="en-US" sz="1600" dirty="0"/>
              <a:t>: </a:t>
            </a:r>
            <a:r>
              <a:rPr lang="en-US" sz="1600" dirty="0" err="1"/>
              <a:t>ottenimento</a:t>
            </a:r>
            <a:r>
              <a:rPr lang="en-US" sz="1600" dirty="0"/>
              <a:t> di </a:t>
            </a:r>
            <a:r>
              <a:rPr lang="en-US" sz="1600" dirty="0" err="1"/>
              <a:t>accessi</a:t>
            </a:r>
            <a:r>
              <a:rPr lang="en-US" sz="1600" dirty="0"/>
              <a:t> </a:t>
            </a:r>
            <a:r>
              <a:rPr lang="en-US" sz="1600" dirty="0" err="1"/>
              <a:t>privilegiati</a:t>
            </a:r>
            <a:r>
              <a:rPr lang="en-US" sz="1600" dirty="0"/>
              <a:t> da </a:t>
            </a:r>
            <a:r>
              <a:rPr lang="en-US" sz="1600" dirty="0" err="1"/>
              <a:t>parte</a:t>
            </a:r>
            <a:r>
              <a:rPr lang="en-US" sz="1600" dirty="0"/>
              <a:t> di un </a:t>
            </a:r>
            <a:r>
              <a:rPr lang="en-US" sz="1600" dirty="0" err="1"/>
              <a:t>utente</a:t>
            </a:r>
            <a:r>
              <a:rPr lang="en-US" sz="1600" dirty="0"/>
              <a:t> non </a:t>
            </a:r>
            <a:r>
              <a:rPr lang="en-US" sz="1600" dirty="0" err="1"/>
              <a:t>autorizzato</a:t>
            </a:r>
            <a:r>
              <a:rPr lang="en-US" sz="1600" dirty="0"/>
              <a:t>.</a:t>
            </a:r>
          </a:p>
          <a:p>
            <a:pPr marL="285750" indent="-182880" defTabSz="914400">
              <a:lnSpc>
                <a:spcPct val="90000"/>
              </a:lnSpc>
              <a:spcAft>
                <a:spcPts val="600"/>
              </a:spcAft>
              <a:buClr>
                <a:schemeClr val="accent1"/>
              </a:buClr>
              <a:buFont typeface="Wingdings 2" pitchFamily="18" charset="2"/>
              <a:buChar char=""/>
            </a:pPr>
            <a:endParaRPr lang="en-US" sz="1600" dirty="0"/>
          </a:p>
        </p:txBody>
      </p:sp>
      <p:sp>
        <p:nvSpPr>
          <p:cNvPr id="40" name="Rectangle 25">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egnaposto contenuto 2">
            <a:extLst>
              <a:ext uri="{FF2B5EF4-FFF2-40B4-BE49-F238E27FC236}">
                <a16:creationId xmlns:a16="http://schemas.microsoft.com/office/drawing/2014/main" id="{03FDFF71-B8EC-F1DA-67C4-9DB17AADD841}"/>
              </a:ext>
            </a:extLst>
          </p:cNvPr>
          <p:cNvSpPr txBox="1">
            <a:spLocks/>
          </p:cNvSpPr>
          <p:nvPr/>
        </p:nvSpPr>
        <p:spPr>
          <a:xfrm>
            <a:off x="974585" y="685800"/>
            <a:ext cx="7238447" cy="2219325"/>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it-IT">
              <a:solidFill>
                <a:schemeClr val="tx1"/>
              </a:solidFill>
            </a:endParaRPr>
          </a:p>
          <a:p>
            <a:pPr marL="0"/>
            <a:endParaRPr lang="it-IT">
              <a:solidFill>
                <a:schemeClr val="tx1"/>
              </a:solidFill>
            </a:endParaRPr>
          </a:p>
          <a:p>
            <a:pPr marL="0"/>
            <a:endParaRPr lang="it-IT">
              <a:solidFill>
                <a:schemeClr val="tx1"/>
              </a:solidFill>
            </a:endParaRPr>
          </a:p>
          <a:p>
            <a:pPr marL="0" indent="0">
              <a:buNone/>
            </a:pPr>
            <a:endParaRPr lang="it-IT">
              <a:solidFill>
                <a:schemeClr val="tx1"/>
              </a:solidFill>
            </a:endParaRPr>
          </a:p>
          <a:p>
            <a:pPr marL="0" indent="0">
              <a:buNone/>
            </a:pPr>
            <a:endParaRPr lang="it-IT">
              <a:solidFill>
                <a:schemeClr val="tx1"/>
              </a:solidFill>
            </a:endParaRPr>
          </a:p>
          <a:p>
            <a:pPr marL="0"/>
            <a:endParaRPr lang="it-IT">
              <a:solidFill>
                <a:schemeClr val="tx1"/>
              </a:solidFill>
            </a:endParaRPr>
          </a:p>
          <a:p>
            <a:pPr marL="0"/>
            <a:endParaRPr lang="it-IT">
              <a:solidFill>
                <a:schemeClr val="tx1"/>
              </a:solidFill>
            </a:endParaRPr>
          </a:p>
        </p:txBody>
      </p:sp>
    </p:spTree>
    <p:extLst>
      <p:ext uri="{BB962C8B-B14F-4D97-AF65-F5344CB8AC3E}">
        <p14:creationId xmlns:p14="http://schemas.microsoft.com/office/powerpoint/2010/main" val="32739496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2651688" cy="523220"/>
          </a:xfrm>
          <a:prstGeom prst="rect">
            <a:avLst/>
          </a:prstGeom>
          <a:noFill/>
        </p:spPr>
        <p:txBody>
          <a:bodyPr wrap="none" rtlCol="0">
            <a:spAutoFit/>
          </a:bodyPr>
          <a:lstStyle/>
          <a:p>
            <a:r>
              <a:rPr lang="it-IT" sz="2800" err="1"/>
              <a:t>Threat</a:t>
            </a:r>
            <a:r>
              <a:rPr lang="it-IT" sz="2800"/>
              <a:t> </a:t>
            </a:r>
            <a:r>
              <a:rPr lang="it-IT" sz="2800" err="1"/>
              <a:t>modeling</a:t>
            </a:r>
            <a:endParaRPr lang="it-IT" sz="2800"/>
          </a:p>
        </p:txBody>
      </p:sp>
      <p:pic>
        <p:nvPicPr>
          <p:cNvPr id="6" name="Immagine 5">
            <a:extLst>
              <a:ext uri="{FF2B5EF4-FFF2-40B4-BE49-F238E27FC236}">
                <a16:creationId xmlns:a16="http://schemas.microsoft.com/office/drawing/2014/main" id="{ADB09EF3-54C4-1695-BAC7-FD000DBBFD7C}"/>
              </a:ext>
            </a:extLst>
          </p:cNvPr>
          <p:cNvPicPr>
            <a:picLocks noChangeAspect="1"/>
          </p:cNvPicPr>
          <p:nvPr/>
        </p:nvPicPr>
        <p:blipFill>
          <a:blip r:embed="rId2"/>
          <a:stretch>
            <a:fillRect/>
          </a:stretch>
        </p:blipFill>
        <p:spPr>
          <a:xfrm>
            <a:off x="710658" y="1510258"/>
            <a:ext cx="2206672" cy="4631405"/>
          </a:xfrm>
          <a:prstGeom prst="rect">
            <a:avLst/>
          </a:prstGeom>
        </p:spPr>
      </p:pic>
      <p:graphicFrame>
        <p:nvGraphicFramePr>
          <p:cNvPr id="8" name="Tabella 8">
            <a:extLst>
              <a:ext uri="{FF2B5EF4-FFF2-40B4-BE49-F238E27FC236}">
                <a16:creationId xmlns:a16="http://schemas.microsoft.com/office/drawing/2014/main" id="{6A7FBA4A-BCF9-E3AE-FDCF-FBD51CC860BA}"/>
              </a:ext>
            </a:extLst>
          </p:cNvPr>
          <p:cNvGraphicFramePr>
            <a:graphicFrameLocks noGrp="1"/>
          </p:cNvGraphicFramePr>
          <p:nvPr>
            <p:extLst>
              <p:ext uri="{D42A27DB-BD31-4B8C-83A1-F6EECF244321}">
                <p14:modId xmlns:p14="http://schemas.microsoft.com/office/powerpoint/2010/main" val="1661417656"/>
              </p:ext>
            </p:extLst>
          </p:nvPr>
        </p:nvGraphicFramePr>
        <p:xfrm>
          <a:off x="3481390" y="1513841"/>
          <a:ext cx="7878768" cy="2392680"/>
        </p:xfrm>
        <a:graphic>
          <a:graphicData uri="http://schemas.openxmlformats.org/drawingml/2006/table">
            <a:tbl>
              <a:tblPr firstCol="1" bandRow="1">
                <a:tableStyleId>{5C22544A-7EE6-4342-B048-85BDC9FD1C3A}</a:tableStyleId>
              </a:tblPr>
              <a:tblGrid>
                <a:gridCol w="1836801">
                  <a:extLst>
                    <a:ext uri="{9D8B030D-6E8A-4147-A177-3AD203B41FA5}">
                      <a16:colId xmlns:a16="http://schemas.microsoft.com/office/drawing/2014/main" val="3438054422"/>
                    </a:ext>
                  </a:extLst>
                </a:gridCol>
                <a:gridCol w="6041967">
                  <a:extLst>
                    <a:ext uri="{9D8B030D-6E8A-4147-A177-3AD203B41FA5}">
                      <a16:colId xmlns:a16="http://schemas.microsoft.com/office/drawing/2014/main" val="2512885247"/>
                    </a:ext>
                  </a:extLst>
                </a:gridCol>
              </a:tblGrid>
              <a:tr h="370840">
                <a:tc>
                  <a:txBody>
                    <a:bodyPr/>
                    <a:lstStyle/>
                    <a:p>
                      <a:r>
                        <a:rPr lang="it-IT">
                          <a:latin typeface="+mj-lt"/>
                        </a:rPr>
                        <a:t>Id </a:t>
                      </a:r>
                      <a:r>
                        <a:rPr lang="it-IT" err="1">
                          <a:latin typeface="+mj-lt"/>
                        </a:rPr>
                        <a:t>threat</a:t>
                      </a:r>
                      <a:endParaRPr lang="it-IT">
                        <a:latin typeface="+mj-lt"/>
                      </a:endParaRPr>
                    </a:p>
                  </a:txBody>
                  <a:tcPr/>
                </a:tc>
                <a:tc>
                  <a:txBody>
                    <a:bodyPr/>
                    <a:lstStyle/>
                    <a:p>
                      <a:r>
                        <a:rPr lang="it-IT">
                          <a:latin typeface="+mj-lt"/>
                        </a:rPr>
                        <a:t>17</a:t>
                      </a:r>
                    </a:p>
                  </a:txBody>
                  <a:tcPr/>
                </a:tc>
                <a:extLst>
                  <a:ext uri="{0D108BD9-81ED-4DB2-BD59-A6C34878D82A}">
                    <a16:rowId xmlns:a16="http://schemas.microsoft.com/office/drawing/2014/main" val="2588758343"/>
                  </a:ext>
                </a:extLst>
              </a:tr>
              <a:tr h="370840">
                <a:tc>
                  <a:txBody>
                    <a:bodyPr/>
                    <a:lstStyle/>
                    <a:p>
                      <a:r>
                        <a:rPr lang="it-IT">
                          <a:latin typeface="+mj-lt"/>
                        </a:rPr>
                        <a:t>Descrizione</a:t>
                      </a:r>
                    </a:p>
                  </a:txBody>
                  <a:tcPr/>
                </a:tc>
                <a:tc>
                  <a:txBody>
                    <a:bodyPr/>
                    <a:lstStyle/>
                    <a:p>
                      <a:pPr lvl="0" algn="l">
                        <a:lnSpc>
                          <a:spcPct val="100000"/>
                        </a:lnSpc>
                        <a:spcBef>
                          <a:spcPts val="0"/>
                        </a:spcBef>
                        <a:spcAft>
                          <a:spcPts val="0"/>
                        </a:spcAft>
                        <a:buNone/>
                      </a:pPr>
                      <a:r>
                        <a:rPr lang="en-US" sz="1800" b="0" i="0" u="none" strike="noStrike" noProof="0">
                          <a:latin typeface="+mj-lt"/>
                        </a:rPr>
                        <a:t>An adversary can gain access to sensitive data by performing SQL injection.</a:t>
                      </a:r>
                      <a:endParaRPr lang="it-IT">
                        <a:latin typeface="+mj-lt"/>
                      </a:endParaRPr>
                    </a:p>
                  </a:txBody>
                  <a:tcPr/>
                </a:tc>
                <a:extLst>
                  <a:ext uri="{0D108BD9-81ED-4DB2-BD59-A6C34878D82A}">
                    <a16:rowId xmlns:a16="http://schemas.microsoft.com/office/drawing/2014/main" val="540813033"/>
                  </a:ext>
                </a:extLst>
              </a:tr>
              <a:tr h="370840">
                <a:tc>
                  <a:txBody>
                    <a:bodyPr/>
                    <a:lstStyle/>
                    <a:p>
                      <a:r>
                        <a:rPr lang="it-IT">
                          <a:latin typeface="+mj-lt"/>
                        </a:rPr>
                        <a:t>Categoria</a:t>
                      </a:r>
                    </a:p>
                  </a:txBody>
                  <a:tcPr/>
                </a:tc>
                <a:tc>
                  <a:txBody>
                    <a:bodyPr/>
                    <a:lstStyle/>
                    <a:p>
                      <a:pPr lvl="0" algn="l">
                        <a:lnSpc>
                          <a:spcPct val="100000"/>
                        </a:lnSpc>
                        <a:spcBef>
                          <a:spcPts val="0"/>
                        </a:spcBef>
                        <a:spcAft>
                          <a:spcPts val="0"/>
                        </a:spcAft>
                        <a:buNone/>
                      </a:pPr>
                      <a:r>
                        <a:rPr lang="it-IT" sz="1800" b="0" i="0" u="none" strike="noStrike" noProof="0">
                          <a:latin typeface="+mj-lt"/>
                        </a:rPr>
                        <a:t>Information Disclosure</a:t>
                      </a:r>
                      <a:endParaRPr lang="it-IT">
                        <a:latin typeface="+mj-lt"/>
                      </a:endParaRPr>
                    </a:p>
                  </a:txBody>
                  <a:tcPr/>
                </a:tc>
                <a:extLst>
                  <a:ext uri="{0D108BD9-81ED-4DB2-BD59-A6C34878D82A}">
                    <a16:rowId xmlns:a16="http://schemas.microsoft.com/office/drawing/2014/main" val="961712594"/>
                  </a:ext>
                </a:extLst>
              </a:tr>
              <a:tr h="370840">
                <a:tc>
                  <a:txBody>
                    <a:bodyPr/>
                    <a:lstStyle/>
                    <a:p>
                      <a:r>
                        <a:rPr lang="it-IT">
                          <a:latin typeface="+mj-lt"/>
                        </a:rPr>
                        <a:t>Giustificazione</a:t>
                      </a:r>
                    </a:p>
                  </a:txBody>
                  <a:tcPr/>
                </a:tc>
                <a:tc>
                  <a:txBody>
                    <a:bodyPr/>
                    <a:lstStyle/>
                    <a:p>
                      <a:pPr lvl="0" algn="l">
                        <a:lnSpc>
                          <a:spcPct val="100000"/>
                        </a:lnSpc>
                        <a:spcBef>
                          <a:spcPts val="0"/>
                        </a:spcBef>
                        <a:spcAft>
                          <a:spcPts val="0"/>
                        </a:spcAft>
                        <a:buNone/>
                      </a:pPr>
                      <a:r>
                        <a:rPr lang="en-US" sz="1800" b="0" i="0" u="none" strike="noStrike" noProof="0" dirty="0">
                          <a:latin typeface="+mj-lt"/>
                        </a:rPr>
                        <a:t>SQL injection is avoided by using </a:t>
                      </a:r>
                      <a:r>
                        <a:rPr lang="en-US" sz="1800" b="0" i="0" u="none" strike="noStrike" noProof="0" dirty="0" err="1">
                          <a:latin typeface="+mj-lt"/>
                        </a:rPr>
                        <a:t>Sequelize</a:t>
                      </a:r>
                      <a:r>
                        <a:rPr lang="en-US" sz="1800" b="0" i="0" u="none" strike="noStrike" noProof="0" dirty="0">
                          <a:latin typeface="+mj-lt"/>
                        </a:rPr>
                        <a:t> </a:t>
                      </a:r>
                      <a:r>
                        <a:rPr lang="en-US" sz="1800" b="0" i="0" u="none" strike="noStrike" noProof="0" dirty="0" err="1">
                          <a:latin typeface="+mj-lt"/>
                        </a:rPr>
                        <a:t>Javascript</a:t>
                      </a:r>
                      <a:r>
                        <a:rPr lang="en-US" sz="1800" b="0" i="0" u="none" strike="noStrike" noProof="0" dirty="0">
                          <a:latin typeface="+mj-lt"/>
                        </a:rPr>
                        <a:t> Library, which ensures the </a:t>
                      </a:r>
                      <a:r>
                        <a:rPr lang="en-US" sz="1800" b="0" i="0" u="none" strike="noStrike" noProof="0" dirty="0" err="1">
                          <a:latin typeface="+mj-lt"/>
                        </a:rPr>
                        <a:t>sanification</a:t>
                      </a:r>
                      <a:r>
                        <a:rPr lang="en-US" sz="1800" b="0" i="0" u="none" strike="noStrike" noProof="0" dirty="0">
                          <a:latin typeface="+mj-lt"/>
                        </a:rPr>
                        <a:t> of the query.</a:t>
                      </a:r>
                      <a:endParaRPr lang="it-IT" sz="1800" b="0" i="0" u="none" strike="noStrike" noProof="0" dirty="0">
                        <a:latin typeface="+mj-lt"/>
                      </a:endParaRPr>
                    </a:p>
                  </a:txBody>
                  <a:tcPr/>
                </a:tc>
                <a:extLst>
                  <a:ext uri="{0D108BD9-81ED-4DB2-BD59-A6C34878D82A}">
                    <a16:rowId xmlns:a16="http://schemas.microsoft.com/office/drawing/2014/main" val="1684428816"/>
                  </a:ext>
                </a:extLst>
              </a:tr>
              <a:tr h="370840">
                <a:tc>
                  <a:txBody>
                    <a:bodyPr/>
                    <a:lstStyle/>
                    <a:p>
                      <a:r>
                        <a:rPr lang="it-IT">
                          <a:latin typeface="+mj-lt"/>
                        </a:rPr>
                        <a:t>Security Control</a:t>
                      </a:r>
                    </a:p>
                  </a:txBody>
                  <a:tcPr/>
                </a:tc>
                <a:tc>
                  <a:txBody>
                    <a:bodyPr/>
                    <a:lstStyle/>
                    <a:p>
                      <a:pPr marL="0" marR="0" lvl="0" indent="0" algn="l">
                        <a:lnSpc>
                          <a:spcPct val="100000"/>
                        </a:lnSpc>
                        <a:spcBef>
                          <a:spcPts val="0"/>
                        </a:spcBef>
                        <a:spcAft>
                          <a:spcPts val="0"/>
                        </a:spcAft>
                        <a:buNone/>
                      </a:pPr>
                      <a:r>
                        <a:rPr lang="it-IT" dirty="0">
                          <a:latin typeface="+mj-lt"/>
                        </a:rPr>
                        <a:t>SI-9 SI-10</a:t>
                      </a:r>
                    </a:p>
                  </a:txBody>
                  <a:tcPr/>
                </a:tc>
                <a:extLst>
                  <a:ext uri="{0D108BD9-81ED-4DB2-BD59-A6C34878D82A}">
                    <a16:rowId xmlns:a16="http://schemas.microsoft.com/office/drawing/2014/main" val="2330153751"/>
                  </a:ext>
                </a:extLst>
              </a:tr>
            </a:tbl>
          </a:graphicData>
        </a:graphic>
      </p:graphicFrame>
      <p:sp>
        <p:nvSpPr>
          <p:cNvPr id="11" name="CasellaDiTesto 10">
            <a:extLst>
              <a:ext uri="{FF2B5EF4-FFF2-40B4-BE49-F238E27FC236}">
                <a16:creationId xmlns:a16="http://schemas.microsoft.com/office/drawing/2014/main" id="{AF107F01-2848-4E04-27F6-57D2F84A656E}"/>
              </a:ext>
            </a:extLst>
          </p:cNvPr>
          <p:cNvSpPr txBox="1"/>
          <p:nvPr/>
        </p:nvSpPr>
        <p:spPr>
          <a:xfrm>
            <a:off x="5190117" y="4651815"/>
            <a:ext cx="4766683" cy="1200329"/>
          </a:xfrm>
          <a:prstGeom prst="rect">
            <a:avLst/>
          </a:prstGeom>
          <a:noFill/>
        </p:spPr>
        <p:txBody>
          <a:bodyPr wrap="square" lIns="91440" tIns="45720" rIns="91440" bIns="45720" rtlCol="0" anchor="t">
            <a:spAutoFit/>
          </a:bodyPr>
          <a:lstStyle/>
          <a:p>
            <a:r>
              <a:rPr lang="it-IT"/>
              <a:t>SI-9: Restrizioni nelle informazioni in input.</a:t>
            </a:r>
          </a:p>
          <a:p>
            <a:endParaRPr lang="it-IT"/>
          </a:p>
          <a:p>
            <a:r>
              <a:rPr lang="it-IT"/>
              <a:t>SI-10: Validazione dell’informazione in input.</a:t>
            </a:r>
          </a:p>
          <a:p>
            <a:endParaRPr lang="it-IT"/>
          </a:p>
        </p:txBody>
      </p:sp>
    </p:spTree>
    <p:extLst>
      <p:ext uri="{BB962C8B-B14F-4D97-AF65-F5344CB8AC3E}">
        <p14:creationId xmlns:p14="http://schemas.microsoft.com/office/powerpoint/2010/main" val="34592983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93CC2A19-683A-1753-5730-85646E42ED64}"/>
              </a:ext>
            </a:extLst>
          </p:cNvPr>
          <p:cNvSpPr txBox="1"/>
          <p:nvPr/>
        </p:nvSpPr>
        <p:spPr>
          <a:xfrm>
            <a:off x="454889" y="455704"/>
            <a:ext cx="2802370" cy="523220"/>
          </a:xfrm>
          <a:prstGeom prst="rect">
            <a:avLst/>
          </a:prstGeom>
          <a:noFill/>
        </p:spPr>
        <p:txBody>
          <a:bodyPr wrap="none" rtlCol="0">
            <a:spAutoFit/>
          </a:bodyPr>
          <a:lstStyle/>
          <a:p>
            <a:r>
              <a:rPr lang="it-IT" sz="2800" err="1"/>
              <a:t>Threat</a:t>
            </a:r>
            <a:r>
              <a:rPr lang="it-IT" sz="2800"/>
              <a:t> </a:t>
            </a:r>
            <a:r>
              <a:rPr lang="it-IT" sz="2800" err="1"/>
              <a:t>mitigation</a:t>
            </a:r>
            <a:endParaRPr lang="it-IT" sz="2800"/>
          </a:p>
        </p:txBody>
      </p:sp>
      <p:sp>
        <p:nvSpPr>
          <p:cNvPr id="6" name="CasellaDiTesto 5">
            <a:extLst>
              <a:ext uri="{FF2B5EF4-FFF2-40B4-BE49-F238E27FC236}">
                <a16:creationId xmlns:a16="http://schemas.microsoft.com/office/drawing/2014/main" id="{58C6E3D1-8E69-3181-2817-2411FF909D62}"/>
              </a:ext>
            </a:extLst>
          </p:cNvPr>
          <p:cNvSpPr txBox="1"/>
          <p:nvPr/>
        </p:nvSpPr>
        <p:spPr>
          <a:xfrm>
            <a:off x="454889" y="1307447"/>
            <a:ext cx="7705443" cy="369332"/>
          </a:xfrm>
          <a:prstGeom prst="rect">
            <a:avLst/>
          </a:prstGeom>
          <a:noFill/>
        </p:spPr>
        <p:txBody>
          <a:bodyPr wrap="none" rtlCol="0">
            <a:spAutoFit/>
          </a:bodyPr>
          <a:lstStyle/>
          <a:p>
            <a:pPr lvl="0" algn="l">
              <a:lnSpc>
                <a:spcPct val="100000"/>
              </a:lnSpc>
              <a:spcBef>
                <a:spcPts val="0"/>
              </a:spcBef>
              <a:spcAft>
                <a:spcPts val="0"/>
              </a:spcAft>
              <a:buNone/>
            </a:pPr>
            <a:r>
              <a:rPr lang="en-US" sz="1800" b="0" i="0" u="none" strike="noStrike" noProof="0" err="1">
                <a:latin typeface="+mj-lt"/>
              </a:rPr>
              <a:t>Tramite</a:t>
            </a:r>
            <a:r>
              <a:rPr lang="en-US" sz="1800" b="0" i="0" u="none" strike="noStrike" noProof="0">
                <a:latin typeface="+mj-lt"/>
              </a:rPr>
              <a:t> la </a:t>
            </a:r>
            <a:r>
              <a:rPr lang="en-US" sz="1800" b="0" i="0" u="none" strike="noStrike" noProof="0" err="1">
                <a:latin typeface="+mj-lt"/>
              </a:rPr>
              <a:t>libreria</a:t>
            </a:r>
            <a:r>
              <a:rPr lang="en-US" sz="1800" b="0" i="0" u="none" strike="noStrike" noProof="0">
                <a:latin typeface="+mj-lt"/>
              </a:rPr>
              <a:t> </a:t>
            </a:r>
            <a:r>
              <a:rPr lang="en-US" sz="1800" b="0" i="0" u="none" strike="noStrike" noProof="0" err="1">
                <a:latin typeface="+mj-lt"/>
              </a:rPr>
              <a:t>Sequelize</a:t>
            </a:r>
            <a:r>
              <a:rPr lang="en-US" sz="1800" b="0" i="0" u="none" strike="noStrike" noProof="0">
                <a:latin typeface="+mj-lt"/>
              </a:rPr>
              <a:t> le query verso il database </a:t>
            </a:r>
            <a:r>
              <a:rPr lang="en-US" sz="1800" b="0" i="0" u="none" strike="noStrike" noProof="0" err="1">
                <a:latin typeface="+mj-lt"/>
              </a:rPr>
              <a:t>vengono</a:t>
            </a:r>
            <a:r>
              <a:rPr lang="en-US" sz="1800" b="0" i="0" u="none" strike="noStrike" noProof="0">
                <a:latin typeface="+mj-lt"/>
              </a:rPr>
              <a:t> </a:t>
            </a:r>
            <a:r>
              <a:rPr lang="en-US" sz="1800" b="0" i="0" u="none" strike="noStrike" noProof="0" err="1">
                <a:latin typeface="+mj-lt"/>
              </a:rPr>
              <a:t>sanificate</a:t>
            </a:r>
            <a:r>
              <a:rPr lang="en-US" sz="1800" b="0" i="0" u="none" strike="noStrike" noProof="0">
                <a:latin typeface="+mj-lt"/>
              </a:rPr>
              <a:t>:</a:t>
            </a:r>
            <a:endParaRPr lang="it-IT" sz="1800" b="0" i="0" u="none" strike="noStrike" noProof="0">
              <a:latin typeface="+mj-lt"/>
            </a:endParaRPr>
          </a:p>
        </p:txBody>
      </p:sp>
      <p:pic>
        <p:nvPicPr>
          <p:cNvPr id="8" name="Immagine 7">
            <a:extLst>
              <a:ext uri="{FF2B5EF4-FFF2-40B4-BE49-F238E27FC236}">
                <a16:creationId xmlns:a16="http://schemas.microsoft.com/office/drawing/2014/main" id="{CBB7670E-2C1F-9CDB-032E-E5C4CD7DAE81}"/>
              </a:ext>
            </a:extLst>
          </p:cNvPr>
          <p:cNvPicPr>
            <a:picLocks noChangeAspect="1"/>
          </p:cNvPicPr>
          <p:nvPr/>
        </p:nvPicPr>
        <p:blipFill>
          <a:blip r:embed="rId2"/>
          <a:stretch>
            <a:fillRect/>
          </a:stretch>
        </p:blipFill>
        <p:spPr>
          <a:xfrm>
            <a:off x="454889" y="2323394"/>
            <a:ext cx="4332033" cy="3371265"/>
          </a:xfrm>
          <a:prstGeom prst="rect">
            <a:avLst/>
          </a:prstGeom>
        </p:spPr>
      </p:pic>
      <p:sp>
        <p:nvSpPr>
          <p:cNvPr id="3" name="CasellaDiTesto 2">
            <a:extLst>
              <a:ext uri="{FF2B5EF4-FFF2-40B4-BE49-F238E27FC236}">
                <a16:creationId xmlns:a16="http://schemas.microsoft.com/office/drawing/2014/main" id="{253AFFE4-669B-8DBF-7AD7-08A42D83F4D3}"/>
              </a:ext>
            </a:extLst>
          </p:cNvPr>
          <p:cNvSpPr txBox="1"/>
          <p:nvPr/>
        </p:nvSpPr>
        <p:spPr>
          <a:xfrm>
            <a:off x="5078796" y="1865754"/>
            <a:ext cx="6952783"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AutoNum type="arabicPeriod"/>
            </a:pPr>
            <a:r>
              <a:rPr lang="en-US" sz="1400" b="1">
                <a:latin typeface="Quattrocento Sans"/>
              </a:rPr>
              <a:t>Placeholder</a:t>
            </a:r>
            <a:r>
              <a:rPr lang="en-US" sz="1400">
                <a:latin typeface="Quattrocento Sans"/>
              </a:rPr>
              <a:t>: </a:t>
            </a:r>
            <a:r>
              <a:rPr lang="en-US" sz="1400" err="1">
                <a:latin typeface="Quattrocento Sans"/>
              </a:rPr>
              <a:t>Sequelize</a:t>
            </a:r>
            <a:r>
              <a:rPr lang="en-US" sz="1400">
                <a:latin typeface="Quattrocento Sans"/>
              </a:rPr>
              <a:t> </a:t>
            </a:r>
            <a:r>
              <a:rPr lang="en-US" sz="1400" err="1">
                <a:latin typeface="Quattrocento Sans"/>
              </a:rPr>
              <a:t>consente</a:t>
            </a:r>
            <a:r>
              <a:rPr lang="en-US" sz="1400">
                <a:latin typeface="Quattrocento Sans"/>
              </a:rPr>
              <a:t> di </a:t>
            </a:r>
            <a:r>
              <a:rPr lang="en-US" sz="1400" err="1">
                <a:latin typeface="Quattrocento Sans"/>
              </a:rPr>
              <a:t>utilizzare</a:t>
            </a:r>
            <a:r>
              <a:rPr lang="en-US" sz="1400">
                <a:latin typeface="Quattrocento Sans"/>
              </a:rPr>
              <a:t> </a:t>
            </a:r>
            <a:r>
              <a:rPr lang="en-US" sz="1400" err="1">
                <a:latin typeface="Quattrocento Sans"/>
              </a:rPr>
              <a:t>i</a:t>
            </a:r>
            <a:r>
              <a:rPr lang="en-US" sz="1400">
                <a:latin typeface="Quattrocento Sans"/>
              </a:rPr>
              <a:t> </a:t>
            </a:r>
            <a:r>
              <a:rPr lang="en-US" sz="1400" err="1">
                <a:latin typeface="Quattrocento Sans"/>
              </a:rPr>
              <a:t>segnaposto</a:t>
            </a:r>
            <a:r>
              <a:rPr lang="en-US" sz="1400">
                <a:latin typeface="Quattrocento Sans"/>
              </a:rPr>
              <a:t> </a:t>
            </a:r>
            <a:r>
              <a:rPr lang="en-US" sz="1400" err="1">
                <a:latin typeface="Quattrocento Sans"/>
              </a:rPr>
              <a:t>nelle</a:t>
            </a:r>
            <a:r>
              <a:rPr lang="en-US" sz="1400">
                <a:latin typeface="Quattrocento Sans"/>
              </a:rPr>
              <a:t> query al </a:t>
            </a:r>
            <a:r>
              <a:rPr lang="en-US" sz="1400" err="1">
                <a:latin typeface="Quattrocento Sans"/>
              </a:rPr>
              <a:t>posto</a:t>
            </a:r>
            <a:r>
              <a:rPr lang="en-US" sz="1400">
                <a:latin typeface="Quattrocento Sans"/>
              </a:rPr>
              <a:t> di </a:t>
            </a:r>
            <a:r>
              <a:rPr lang="en-US" sz="1400" err="1">
                <a:latin typeface="Quattrocento Sans"/>
              </a:rPr>
              <a:t>interpolare</a:t>
            </a:r>
            <a:r>
              <a:rPr lang="en-US" sz="1400">
                <a:latin typeface="Quattrocento Sans"/>
              </a:rPr>
              <a:t> le </a:t>
            </a:r>
            <a:r>
              <a:rPr lang="en-US" sz="1400" err="1">
                <a:latin typeface="Quattrocento Sans"/>
              </a:rPr>
              <a:t>variabili</a:t>
            </a:r>
            <a:r>
              <a:rPr lang="en-US" sz="1400">
                <a:latin typeface="Quattrocento Sans"/>
              </a:rPr>
              <a:t> </a:t>
            </a:r>
            <a:r>
              <a:rPr lang="en-US" sz="1400" err="1">
                <a:latin typeface="Quattrocento Sans"/>
              </a:rPr>
              <a:t>direttamente</a:t>
            </a:r>
            <a:r>
              <a:rPr lang="en-US" sz="1400">
                <a:latin typeface="Quattrocento Sans"/>
              </a:rPr>
              <a:t> </a:t>
            </a:r>
            <a:r>
              <a:rPr lang="en-US" sz="1400" err="1">
                <a:latin typeface="Quattrocento Sans"/>
              </a:rPr>
              <a:t>nella</a:t>
            </a:r>
            <a:r>
              <a:rPr lang="en-US" sz="1400">
                <a:latin typeface="Quattrocento Sans"/>
              </a:rPr>
              <a:t> </a:t>
            </a:r>
            <a:r>
              <a:rPr lang="en-US" sz="1400" err="1">
                <a:latin typeface="Quattrocento Sans"/>
              </a:rPr>
              <a:t>stringa</a:t>
            </a:r>
            <a:r>
              <a:rPr lang="en-US" sz="1400">
                <a:latin typeface="Quattrocento Sans"/>
              </a:rPr>
              <a:t> </a:t>
            </a:r>
            <a:r>
              <a:rPr lang="en-US" sz="1400" err="1">
                <a:latin typeface="Quattrocento Sans"/>
              </a:rPr>
              <a:t>della</a:t>
            </a:r>
            <a:r>
              <a:rPr lang="en-US" sz="1400">
                <a:latin typeface="Quattrocento Sans"/>
              </a:rPr>
              <a:t> query. In </a:t>
            </a:r>
            <a:r>
              <a:rPr lang="en-US" sz="1400" err="1">
                <a:latin typeface="Quattrocento Sans"/>
              </a:rPr>
              <a:t>questo</a:t>
            </a:r>
            <a:r>
              <a:rPr lang="en-US" sz="1400">
                <a:latin typeface="Quattrocento Sans"/>
              </a:rPr>
              <a:t> modo, </a:t>
            </a:r>
            <a:r>
              <a:rPr lang="en-US" sz="1400" err="1">
                <a:latin typeface="Quattrocento Sans"/>
              </a:rPr>
              <a:t>Sequelize</a:t>
            </a:r>
            <a:r>
              <a:rPr lang="en-US" sz="1400">
                <a:latin typeface="Quattrocento Sans"/>
              </a:rPr>
              <a:t> </a:t>
            </a:r>
            <a:r>
              <a:rPr lang="en-US" sz="1400" err="1">
                <a:latin typeface="Quattrocento Sans"/>
              </a:rPr>
              <a:t>si</a:t>
            </a:r>
            <a:r>
              <a:rPr lang="en-US" sz="1400">
                <a:latin typeface="Quattrocento Sans"/>
              </a:rPr>
              <a:t> </a:t>
            </a:r>
            <a:r>
              <a:rPr lang="en-US" sz="1400" err="1">
                <a:latin typeface="Quattrocento Sans"/>
              </a:rPr>
              <a:t>occupa</a:t>
            </a:r>
            <a:r>
              <a:rPr lang="en-US" sz="1400">
                <a:latin typeface="Quattrocento Sans"/>
              </a:rPr>
              <a:t> </a:t>
            </a:r>
            <a:r>
              <a:rPr lang="en-US" sz="1400" err="1">
                <a:latin typeface="Quattrocento Sans"/>
              </a:rPr>
              <a:t>della</a:t>
            </a:r>
            <a:r>
              <a:rPr lang="en-US" sz="1400">
                <a:latin typeface="Quattrocento Sans"/>
              </a:rPr>
              <a:t> </a:t>
            </a:r>
            <a:r>
              <a:rPr lang="en-US" sz="1400" err="1">
                <a:latin typeface="Quattrocento Sans"/>
              </a:rPr>
              <a:t>sanificazione</a:t>
            </a:r>
            <a:r>
              <a:rPr lang="en-US" sz="1400">
                <a:latin typeface="Quattrocento Sans"/>
              </a:rPr>
              <a:t> </a:t>
            </a:r>
            <a:r>
              <a:rPr lang="en-US" sz="1400" err="1">
                <a:latin typeface="Quattrocento Sans"/>
              </a:rPr>
              <a:t>delle</a:t>
            </a:r>
            <a:r>
              <a:rPr lang="en-US" sz="1400">
                <a:latin typeface="Quattrocento Sans"/>
              </a:rPr>
              <a:t> </a:t>
            </a:r>
            <a:r>
              <a:rPr lang="en-US" sz="1400" err="1">
                <a:latin typeface="Quattrocento Sans"/>
              </a:rPr>
              <a:t>variabili</a:t>
            </a:r>
            <a:r>
              <a:rPr lang="en-US" sz="1400">
                <a:latin typeface="Quattrocento Sans"/>
              </a:rPr>
              <a:t> e </a:t>
            </a:r>
            <a:r>
              <a:rPr lang="en-US" sz="1400" err="1">
                <a:latin typeface="Quattrocento Sans"/>
              </a:rPr>
              <a:t>previene</a:t>
            </a:r>
            <a:r>
              <a:rPr lang="en-US" sz="1400">
                <a:latin typeface="Quattrocento Sans"/>
              </a:rPr>
              <a:t> </a:t>
            </a:r>
            <a:r>
              <a:rPr lang="en-US" sz="1400" err="1">
                <a:latin typeface="Quattrocento Sans"/>
              </a:rPr>
              <a:t>gli</a:t>
            </a:r>
            <a:r>
              <a:rPr lang="en-US" sz="1400">
                <a:latin typeface="Quattrocento Sans"/>
              </a:rPr>
              <a:t> </a:t>
            </a:r>
            <a:r>
              <a:rPr lang="en-US" sz="1400" err="1">
                <a:latin typeface="Quattrocento Sans"/>
              </a:rPr>
              <a:t>attacchi</a:t>
            </a:r>
            <a:r>
              <a:rPr lang="en-US" sz="1400">
                <a:latin typeface="Quattrocento Sans"/>
              </a:rPr>
              <a:t> di injection.</a:t>
            </a:r>
          </a:p>
          <a:p>
            <a:pPr>
              <a:buAutoNum type="arabicPeriod"/>
            </a:pPr>
            <a:endParaRPr lang="en-US" sz="1400">
              <a:latin typeface="Quattrocento Sans"/>
            </a:endParaRPr>
          </a:p>
          <a:p>
            <a:pPr>
              <a:buAutoNum type="arabicPeriod"/>
            </a:pPr>
            <a:r>
              <a:rPr lang="en-US" sz="1400" b="1">
                <a:latin typeface="Quattrocento Sans"/>
              </a:rPr>
              <a:t>Prepared Statements</a:t>
            </a:r>
            <a:r>
              <a:rPr lang="en-US" sz="1400">
                <a:latin typeface="Quattrocento Sans"/>
              </a:rPr>
              <a:t>: </a:t>
            </a:r>
            <a:r>
              <a:rPr lang="en-US" sz="1400" err="1">
                <a:latin typeface="Quattrocento Sans"/>
              </a:rPr>
              <a:t>Sequelize</a:t>
            </a:r>
            <a:r>
              <a:rPr lang="en-US" sz="1400">
                <a:latin typeface="Quattrocento Sans"/>
              </a:rPr>
              <a:t> </a:t>
            </a:r>
            <a:r>
              <a:rPr lang="en-US" sz="1400" err="1">
                <a:latin typeface="Quattrocento Sans"/>
              </a:rPr>
              <a:t>supporta</a:t>
            </a:r>
            <a:r>
              <a:rPr lang="en-US" sz="1400">
                <a:latin typeface="Quattrocento Sans"/>
              </a:rPr>
              <a:t> le prepared statements, </a:t>
            </a:r>
            <a:r>
              <a:rPr lang="en-US" sz="1400" err="1">
                <a:latin typeface="Quattrocento Sans"/>
              </a:rPr>
              <a:t>ovvero</a:t>
            </a:r>
            <a:r>
              <a:rPr lang="en-US" sz="1400">
                <a:latin typeface="Quattrocento Sans"/>
              </a:rPr>
              <a:t> </a:t>
            </a:r>
            <a:r>
              <a:rPr lang="en-US" sz="1400" err="1">
                <a:latin typeface="Quattrocento Sans"/>
              </a:rPr>
              <a:t>una</a:t>
            </a:r>
            <a:r>
              <a:rPr lang="en-US" sz="1400">
                <a:latin typeface="Quattrocento Sans"/>
              </a:rPr>
              <a:t> </a:t>
            </a:r>
            <a:r>
              <a:rPr lang="en-US" sz="1400" err="1">
                <a:latin typeface="Quattrocento Sans"/>
              </a:rPr>
              <a:t>tecnica</a:t>
            </a:r>
            <a:r>
              <a:rPr lang="en-US" sz="1400">
                <a:latin typeface="Quattrocento Sans"/>
              </a:rPr>
              <a:t> di </a:t>
            </a:r>
            <a:r>
              <a:rPr lang="en-US" sz="1400" err="1">
                <a:latin typeface="Quattrocento Sans"/>
              </a:rPr>
              <a:t>ottimizzazione</a:t>
            </a:r>
            <a:r>
              <a:rPr lang="en-US" sz="1400">
                <a:latin typeface="Quattrocento Sans"/>
              </a:rPr>
              <a:t> </a:t>
            </a:r>
            <a:r>
              <a:rPr lang="en-US" sz="1400" err="1">
                <a:latin typeface="Quattrocento Sans"/>
              </a:rPr>
              <a:t>delle</a:t>
            </a:r>
            <a:r>
              <a:rPr lang="en-US" sz="1400">
                <a:latin typeface="Quattrocento Sans"/>
              </a:rPr>
              <a:t> query </a:t>
            </a:r>
            <a:r>
              <a:rPr lang="en-US" sz="1400" err="1">
                <a:latin typeface="Quattrocento Sans"/>
              </a:rPr>
              <a:t>che</a:t>
            </a:r>
            <a:r>
              <a:rPr lang="en-US" sz="1400">
                <a:latin typeface="Quattrocento Sans"/>
              </a:rPr>
              <a:t> </a:t>
            </a:r>
            <a:r>
              <a:rPr lang="en-US" sz="1400" err="1">
                <a:latin typeface="Quattrocento Sans"/>
              </a:rPr>
              <a:t>precompila</a:t>
            </a:r>
            <a:r>
              <a:rPr lang="en-US" sz="1400">
                <a:latin typeface="Quattrocento Sans"/>
              </a:rPr>
              <a:t> la query e </a:t>
            </a:r>
            <a:r>
              <a:rPr lang="en-US" sz="1400" err="1">
                <a:latin typeface="Quattrocento Sans"/>
              </a:rPr>
              <a:t>utilizza</a:t>
            </a:r>
            <a:r>
              <a:rPr lang="en-US" sz="1400">
                <a:latin typeface="Quattrocento Sans"/>
              </a:rPr>
              <a:t> </a:t>
            </a:r>
            <a:r>
              <a:rPr lang="en-US" sz="1400" err="1">
                <a:latin typeface="Quattrocento Sans"/>
              </a:rPr>
              <a:t>segnaposto</a:t>
            </a:r>
            <a:r>
              <a:rPr lang="en-US" sz="1400">
                <a:latin typeface="Quattrocento Sans"/>
              </a:rPr>
              <a:t> per </a:t>
            </a:r>
            <a:r>
              <a:rPr lang="en-US" sz="1400" err="1">
                <a:latin typeface="Quattrocento Sans"/>
              </a:rPr>
              <a:t>i</a:t>
            </a:r>
            <a:r>
              <a:rPr lang="en-US" sz="1400">
                <a:latin typeface="Quattrocento Sans"/>
              </a:rPr>
              <a:t> </a:t>
            </a:r>
            <a:r>
              <a:rPr lang="en-US" sz="1400" err="1">
                <a:latin typeface="Quattrocento Sans"/>
              </a:rPr>
              <a:t>dati</a:t>
            </a:r>
            <a:r>
              <a:rPr lang="en-US" sz="1400">
                <a:latin typeface="Quattrocento Sans"/>
              </a:rPr>
              <a:t>. Questa </a:t>
            </a:r>
            <a:r>
              <a:rPr lang="en-US" sz="1400" err="1">
                <a:latin typeface="Quattrocento Sans"/>
              </a:rPr>
              <a:t>tecnica</a:t>
            </a:r>
            <a:r>
              <a:rPr lang="en-US" sz="1400">
                <a:latin typeface="Quattrocento Sans"/>
              </a:rPr>
              <a:t> </a:t>
            </a:r>
            <a:r>
              <a:rPr lang="en-US" sz="1400" err="1">
                <a:latin typeface="Quattrocento Sans"/>
              </a:rPr>
              <a:t>previene</a:t>
            </a:r>
            <a:r>
              <a:rPr lang="en-US" sz="1400">
                <a:latin typeface="Quattrocento Sans"/>
              </a:rPr>
              <a:t> </a:t>
            </a:r>
            <a:r>
              <a:rPr lang="en-US" sz="1400" err="1">
                <a:latin typeface="Quattrocento Sans"/>
              </a:rPr>
              <a:t>gli</a:t>
            </a:r>
            <a:r>
              <a:rPr lang="en-US" sz="1400">
                <a:latin typeface="Quattrocento Sans"/>
              </a:rPr>
              <a:t> </a:t>
            </a:r>
            <a:r>
              <a:rPr lang="en-US" sz="1400" err="1">
                <a:latin typeface="Quattrocento Sans"/>
              </a:rPr>
              <a:t>attacchi</a:t>
            </a:r>
            <a:r>
              <a:rPr lang="en-US" sz="1400">
                <a:latin typeface="Quattrocento Sans"/>
              </a:rPr>
              <a:t> di injection e </a:t>
            </a:r>
            <a:r>
              <a:rPr lang="en-US" sz="1400" err="1">
                <a:latin typeface="Quattrocento Sans"/>
              </a:rPr>
              <a:t>può</a:t>
            </a:r>
            <a:r>
              <a:rPr lang="en-US" sz="1400">
                <a:latin typeface="Quattrocento Sans"/>
              </a:rPr>
              <a:t> </a:t>
            </a:r>
            <a:r>
              <a:rPr lang="en-US" sz="1400" err="1">
                <a:latin typeface="Quattrocento Sans"/>
              </a:rPr>
              <a:t>anche</a:t>
            </a:r>
            <a:r>
              <a:rPr lang="en-US" sz="1400">
                <a:latin typeface="Quattrocento Sans"/>
              </a:rPr>
              <a:t> </a:t>
            </a:r>
            <a:r>
              <a:rPr lang="en-US" sz="1400" err="1">
                <a:latin typeface="Quattrocento Sans"/>
              </a:rPr>
              <a:t>migliorare</a:t>
            </a:r>
            <a:r>
              <a:rPr lang="en-US" sz="1400">
                <a:latin typeface="Quattrocento Sans"/>
              </a:rPr>
              <a:t> le </a:t>
            </a:r>
            <a:r>
              <a:rPr lang="en-US" sz="1400" err="1">
                <a:latin typeface="Quattrocento Sans"/>
              </a:rPr>
              <a:t>prestazioni</a:t>
            </a:r>
            <a:r>
              <a:rPr lang="en-US" sz="1400">
                <a:latin typeface="Quattrocento Sans"/>
              </a:rPr>
              <a:t> del database.</a:t>
            </a:r>
          </a:p>
          <a:p>
            <a:pPr>
              <a:buAutoNum type="arabicPeriod"/>
            </a:pPr>
            <a:endParaRPr lang="en-US" sz="1400">
              <a:latin typeface="Quattrocento Sans"/>
            </a:endParaRPr>
          </a:p>
          <a:p>
            <a:pPr>
              <a:buAutoNum type="arabicPeriod"/>
            </a:pPr>
            <a:r>
              <a:rPr lang="en-US" sz="1400" b="1" err="1">
                <a:latin typeface="Quattrocento Sans"/>
              </a:rPr>
              <a:t>Validazione</a:t>
            </a:r>
            <a:r>
              <a:rPr lang="en-US" sz="1400">
                <a:latin typeface="Quattrocento Sans"/>
              </a:rPr>
              <a:t>: </a:t>
            </a:r>
            <a:r>
              <a:rPr lang="en-US" sz="1400" err="1">
                <a:latin typeface="Quattrocento Sans"/>
              </a:rPr>
              <a:t>Sequelize</a:t>
            </a:r>
            <a:r>
              <a:rPr lang="en-US" sz="1400">
                <a:latin typeface="Quattrocento Sans"/>
              </a:rPr>
              <a:t> </a:t>
            </a:r>
            <a:r>
              <a:rPr lang="en-US" sz="1400" err="1">
                <a:latin typeface="Quattrocento Sans"/>
              </a:rPr>
              <a:t>offre</a:t>
            </a:r>
            <a:r>
              <a:rPr lang="en-US" sz="1400">
                <a:latin typeface="Quattrocento Sans"/>
              </a:rPr>
              <a:t> la </a:t>
            </a:r>
            <a:r>
              <a:rPr lang="en-US" sz="1400" err="1">
                <a:latin typeface="Quattrocento Sans"/>
              </a:rPr>
              <a:t>possibilità</a:t>
            </a:r>
            <a:r>
              <a:rPr lang="en-US" sz="1400">
                <a:latin typeface="Quattrocento Sans"/>
              </a:rPr>
              <a:t> di </a:t>
            </a:r>
            <a:r>
              <a:rPr lang="en-US" sz="1400" err="1">
                <a:latin typeface="Quattrocento Sans"/>
              </a:rPr>
              <a:t>validare</a:t>
            </a:r>
            <a:r>
              <a:rPr lang="en-US" sz="1400">
                <a:latin typeface="Quattrocento Sans"/>
              </a:rPr>
              <a:t> </a:t>
            </a:r>
            <a:r>
              <a:rPr lang="en-US" sz="1400" err="1">
                <a:latin typeface="Quattrocento Sans"/>
              </a:rPr>
              <a:t>i</a:t>
            </a:r>
            <a:r>
              <a:rPr lang="en-US" sz="1400">
                <a:latin typeface="Quattrocento Sans"/>
              </a:rPr>
              <a:t> </a:t>
            </a:r>
            <a:r>
              <a:rPr lang="en-US" sz="1400" err="1">
                <a:latin typeface="Quattrocento Sans"/>
              </a:rPr>
              <a:t>dati</a:t>
            </a:r>
            <a:r>
              <a:rPr lang="en-US" sz="1400">
                <a:latin typeface="Quattrocento Sans"/>
              </a:rPr>
              <a:t> in </a:t>
            </a:r>
            <a:r>
              <a:rPr lang="en-US" sz="1400" err="1">
                <a:latin typeface="Quattrocento Sans"/>
              </a:rPr>
              <a:t>ingresso</a:t>
            </a:r>
            <a:r>
              <a:rPr lang="en-US" sz="1400">
                <a:latin typeface="Quattrocento Sans"/>
              </a:rPr>
              <a:t> prima di </a:t>
            </a:r>
            <a:r>
              <a:rPr lang="en-US" sz="1400" err="1">
                <a:latin typeface="Quattrocento Sans"/>
              </a:rPr>
              <a:t>eseguire</a:t>
            </a:r>
            <a:r>
              <a:rPr lang="en-US" sz="1400">
                <a:latin typeface="Quattrocento Sans"/>
              </a:rPr>
              <a:t> la query. È </a:t>
            </a:r>
            <a:r>
              <a:rPr lang="en-US" sz="1400" err="1">
                <a:latin typeface="Quattrocento Sans"/>
              </a:rPr>
              <a:t>possibile</a:t>
            </a:r>
            <a:r>
              <a:rPr lang="en-US" sz="1400">
                <a:latin typeface="Quattrocento Sans"/>
              </a:rPr>
              <a:t> </a:t>
            </a:r>
            <a:r>
              <a:rPr lang="en-US" sz="1400" err="1">
                <a:latin typeface="Quattrocento Sans"/>
              </a:rPr>
              <a:t>definire</a:t>
            </a:r>
            <a:r>
              <a:rPr lang="en-US" sz="1400">
                <a:latin typeface="Quattrocento Sans"/>
              </a:rPr>
              <a:t> </a:t>
            </a:r>
            <a:r>
              <a:rPr lang="en-US" sz="1400" err="1">
                <a:latin typeface="Quattrocento Sans"/>
              </a:rPr>
              <a:t>regole</a:t>
            </a:r>
            <a:r>
              <a:rPr lang="en-US" sz="1400">
                <a:latin typeface="Quattrocento Sans"/>
              </a:rPr>
              <a:t> di </a:t>
            </a:r>
            <a:r>
              <a:rPr lang="en-US" sz="1400" err="1">
                <a:latin typeface="Quattrocento Sans"/>
              </a:rPr>
              <a:t>validazione</a:t>
            </a:r>
            <a:r>
              <a:rPr lang="en-US" sz="1400">
                <a:latin typeface="Quattrocento Sans"/>
              </a:rPr>
              <a:t> per </a:t>
            </a:r>
            <a:r>
              <a:rPr lang="en-US" sz="1400" err="1">
                <a:latin typeface="Quattrocento Sans"/>
              </a:rPr>
              <a:t>i</a:t>
            </a:r>
            <a:r>
              <a:rPr lang="en-US" sz="1400">
                <a:latin typeface="Quattrocento Sans"/>
              </a:rPr>
              <a:t> </a:t>
            </a:r>
            <a:r>
              <a:rPr lang="en-US" sz="1400" err="1">
                <a:latin typeface="Quattrocento Sans"/>
              </a:rPr>
              <a:t>campi</a:t>
            </a:r>
            <a:r>
              <a:rPr lang="en-US" sz="1400">
                <a:latin typeface="Quattrocento Sans"/>
              </a:rPr>
              <a:t> </a:t>
            </a:r>
            <a:r>
              <a:rPr lang="en-US" sz="1400" err="1">
                <a:latin typeface="Quattrocento Sans"/>
              </a:rPr>
              <a:t>della</a:t>
            </a:r>
            <a:r>
              <a:rPr lang="en-US" sz="1400">
                <a:latin typeface="Quattrocento Sans"/>
              </a:rPr>
              <a:t> </a:t>
            </a:r>
            <a:r>
              <a:rPr lang="en-US" sz="1400" err="1">
                <a:latin typeface="Quattrocento Sans"/>
              </a:rPr>
              <a:t>tabella</a:t>
            </a:r>
            <a:r>
              <a:rPr lang="en-US" sz="1400">
                <a:latin typeface="Quattrocento Sans"/>
              </a:rPr>
              <a:t>, come ad </a:t>
            </a:r>
            <a:r>
              <a:rPr lang="en-US" sz="1400" err="1">
                <a:latin typeface="Quattrocento Sans"/>
              </a:rPr>
              <a:t>esempio</a:t>
            </a:r>
            <a:r>
              <a:rPr lang="en-US" sz="1400">
                <a:latin typeface="Quattrocento Sans"/>
              </a:rPr>
              <a:t> la </a:t>
            </a:r>
            <a:r>
              <a:rPr lang="en-US" sz="1400" err="1">
                <a:latin typeface="Quattrocento Sans"/>
              </a:rPr>
              <a:t>lunghezza</a:t>
            </a:r>
            <a:r>
              <a:rPr lang="en-US" sz="1400">
                <a:latin typeface="Quattrocento Sans"/>
              </a:rPr>
              <a:t> </a:t>
            </a:r>
            <a:r>
              <a:rPr lang="en-US" sz="1400" err="1">
                <a:latin typeface="Quattrocento Sans"/>
              </a:rPr>
              <a:t>massima</a:t>
            </a:r>
            <a:r>
              <a:rPr lang="en-US" sz="1400">
                <a:latin typeface="Quattrocento Sans"/>
              </a:rPr>
              <a:t> di </a:t>
            </a:r>
            <a:r>
              <a:rPr lang="en-US" sz="1400" err="1">
                <a:latin typeface="Quattrocento Sans"/>
              </a:rPr>
              <a:t>una</a:t>
            </a:r>
            <a:r>
              <a:rPr lang="en-US" sz="1400">
                <a:latin typeface="Quattrocento Sans"/>
              </a:rPr>
              <a:t> </a:t>
            </a:r>
            <a:r>
              <a:rPr lang="en-US" sz="1400" err="1">
                <a:latin typeface="Quattrocento Sans"/>
              </a:rPr>
              <a:t>stringa</a:t>
            </a:r>
            <a:r>
              <a:rPr lang="en-US" sz="1400">
                <a:latin typeface="Quattrocento Sans"/>
              </a:rPr>
              <a:t>, il </a:t>
            </a:r>
            <a:r>
              <a:rPr lang="en-US" sz="1400" err="1">
                <a:latin typeface="Quattrocento Sans"/>
              </a:rPr>
              <a:t>tipo</a:t>
            </a:r>
            <a:r>
              <a:rPr lang="en-US" sz="1400">
                <a:latin typeface="Quattrocento Sans"/>
              </a:rPr>
              <a:t> di </a:t>
            </a:r>
            <a:r>
              <a:rPr lang="en-US" sz="1400" err="1">
                <a:latin typeface="Quattrocento Sans"/>
              </a:rPr>
              <a:t>dato</a:t>
            </a:r>
            <a:r>
              <a:rPr lang="en-US" sz="1400">
                <a:latin typeface="Quattrocento Sans"/>
              </a:rPr>
              <a:t> e la </a:t>
            </a:r>
            <a:r>
              <a:rPr lang="en-US" sz="1400" err="1">
                <a:latin typeface="Quattrocento Sans"/>
              </a:rPr>
              <a:t>presenza</a:t>
            </a:r>
            <a:r>
              <a:rPr lang="en-US" sz="1400">
                <a:latin typeface="Quattrocento Sans"/>
              </a:rPr>
              <a:t> di </a:t>
            </a:r>
            <a:r>
              <a:rPr lang="en-US" sz="1400" err="1">
                <a:latin typeface="Quattrocento Sans"/>
              </a:rPr>
              <a:t>valori</a:t>
            </a:r>
            <a:r>
              <a:rPr lang="en-US" sz="1400">
                <a:latin typeface="Quattrocento Sans"/>
              </a:rPr>
              <a:t> </a:t>
            </a:r>
            <a:r>
              <a:rPr lang="en-US" sz="1400" err="1">
                <a:latin typeface="Quattrocento Sans"/>
              </a:rPr>
              <a:t>obbligatori</a:t>
            </a:r>
            <a:r>
              <a:rPr lang="en-US" sz="1400">
                <a:latin typeface="Quattrocento Sans"/>
              </a:rPr>
              <a:t>.</a:t>
            </a:r>
          </a:p>
          <a:p>
            <a:pPr>
              <a:buAutoNum type="arabicPeriod"/>
            </a:pPr>
            <a:endParaRPr lang="en-US" sz="1400">
              <a:latin typeface="Quattrocento Sans"/>
            </a:endParaRPr>
          </a:p>
          <a:p>
            <a:pPr>
              <a:buAutoNum type="arabicPeriod"/>
            </a:pPr>
            <a:r>
              <a:rPr lang="en-US" sz="1400" b="1">
                <a:latin typeface="Quattrocento Sans"/>
              </a:rPr>
              <a:t>Escaping</a:t>
            </a:r>
            <a:r>
              <a:rPr lang="en-US" sz="1400">
                <a:latin typeface="Quattrocento Sans"/>
              </a:rPr>
              <a:t>: </a:t>
            </a:r>
            <a:r>
              <a:rPr lang="en-US" sz="1400" err="1">
                <a:latin typeface="Quattrocento Sans"/>
              </a:rPr>
              <a:t>Sequelize</a:t>
            </a:r>
            <a:r>
              <a:rPr lang="en-US" sz="1400">
                <a:latin typeface="Quattrocento Sans"/>
              </a:rPr>
              <a:t> </a:t>
            </a:r>
            <a:r>
              <a:rPr lang="en-US" sz="1400" err="1">
                <a:latin typeface="Quattrocento Sans"/>
              </a:rPr>
              <a:t>offre</a:t>
            </a:r>
            <a:r>
              <a:rPr lang="en-US" sz="1400">
                <a:latin typeface="Quattrocento Sans"/>
              </a:rPr>
              <a:t> </a:t>
            </a:r>
            <a:r>
              <a:rPr lang="en-US" sz="1400" err="1">
                <a:latin typeface="Quattrocento Sans"/>
              </a:rPr>
              <a:t>anche</a:t>
            </a:r>
            <a:r>
              <a:rPr lang="en-US" sz="1400">
                <a:latin typeface="Quattrocento Sans"/>
              </a:rPr>
              <a:t> la </a:t>
            </a:r>
            <a:r>
              <a:rPr lang="en-US" sz="1400" err="1">
                <a:latin typeface="Quattrocento Sans"/>
              </a:rPr>
              <a:t>possibilità</a:t>
            </a:r>
            <a:r>
              <a:rPr lang="en-US" sz="1400">
                <a:latin typeface="Quattrocento Sans"/>
              </a:rPr>
              <a:t> di </a:t>
            </a:r>
            <a:r>
              <a:rPr lang="en-US" sz="1400" err="1">
                <a:latin typeface="Quattrocento Sans"/>
              </a:rPr>
              <a:t>utilizzare</a:t>
            </a:r>
            <a:r>
              <a:rPr lang="en-US" sz="1400">
                <a:latin typeface="Quattrocento Sans"/>
              </a:rPr>
              <a:t> </a:t>
            </a:r>
            <a:r>
              <a:rPr lang="en-US" sz="1400" err="1">
                <a:latin typeface="Quattrocento Sans"/>
              </a:rPr>
              <a:t>l'escaping</a:t>
            </a:r>
            <a:r>
              <a:rPr lang="en-US" sz="1400">
                <a:latin typeface="Quattrocento Sans"/>
              </a:rPr>
              <a:t> </a:t>
            </a:r>
            <a:r>
              <a:rPr lang="en-US" sz="1400" err="1">
                <a:latin typeface="Quattrocento Sans"/>
              </a:rPr>
              <a:t>automatico</a:t>
            </a:r>
            <a:r>
              <a:rPr lang="en-US" sz="1400">
                <a:latin typeface="Quattrocento Sans"/>
              </a:rPr>
              <a:t> per </a:t>
            </a:r>
            <a:r>
              <a:rPr lang="en-US" sz="1400" err="1">
                <a:latin typeface="Quattrocento Sans"/>
              </a:rPr>
              <a:t>i</a:t>
            </a:r>
            <a:r>
              <a:rPr lang="en-US" sz="1400">
                <a:latin typeface="Quattrocento Sans"/>
              </a:rPr>
              <a:t> </a:t>
            </a:r>
            <a:r>
              <a:rPr lang="en-US" sz="1400" err="1">
                <a:latin typeface="Quattrocento Sans"/>
              </a:rPr>
              <a:t>dati</a:t>
            </a:r>
            <a:r>
              <a:rPr lang="en-US" sz="1400">
                <a:latin typeface="Quattrocento Sans"/>
              </a:rPr>
              <a:t> in </a:t>
            </a:r>
            <a:r>
              <a:rPr lang="en-US" sz="1400" err="1">
                <a:latin typeface="Quattrocento Sans"/>
              </a:rPr>
              <a:t>ingresso</a:t>
            </a:r>
            <a:r>
              <a:rPr lang="en-US" sz="1400">
                <a:latin typeface="Quattrocento Sans"/>
              </a:rPr>
              <a:t>, </a:t>
            </a:r>
            <a:r>
              <a:rPr lang="en-US" sz="1400" err="1">
                <a:latin typeface="Quattrocento Sans"/>
              </a:rPr>
              <a:t>che</a:t>
            </a:r>
            <a:r>
              <a:rPr lang="en-US" sz="1400">
                <a:latin typeface="Quattrocento Sans"/>
              </a:rPr>
              <a:t> </a:t>
            </a:r>
            <a:r>
              <a:rPr lang="en-US" sz="1400" err="1">
                <a:latin typeface="Quattrocento Sans"/>
              </a:rPr>
              <a:t>previene</a:t>
            </a:r>
            <a:r>
              <a:rPr lang="en-US" sz="1400">
                <a:latin typeface="Quattrocento Sans"/>
              </a:rPr>
              <a:t> </a:t>
            </a:r>
            <a:r>
              <a:rPr lang="en-US" sz="1400" err="1">
                <a:latin typeface="Quattrocento Sans"/>
              </a:rPr>
              <a:t>gli</a:t>
            </a:r>
            <a:r>
              <a:rPr lang="en-US" sz="1400">
                <a:latin typeface="Quattrocento Sans"/>
              </a:rPr>
              <a:t> </a:t>
            </a:r>
            <a:r>
              <a:rPr lang="en-US" sz="1400" err="1">
                <a:latin typeface="Quattrocento Sans"/>
              </a:rPr>
              <a:t>attacchi</a:t>
            </a:r>
            <a:r>
              <a:rPr lang="en-US" sz="1400">
                <a:latin typeface="Quattrocento Sans"/>
              </a:rPr>
              <a:t> di injection. </a:t>
            </a:r>
            <a:r>
              <a:rPr lang="en-US" sz="1400" err="1">
                <a:latin typeface="Quattrocento Sans"/>
              </a:rPr>
              <a:t>Sequelize</a:t>
            </a:r>
            <a:r>
              <a:rPr lang="en-US" sz="1400">
                <a:latin typeface="Quattrocento Sans"/>
              </a:rPr>
              <a:t> </a:t>
            </a:r>
            <a:r>
              <a:rPr lang="en-US" sz="1400" err="1">
                <a:latin typeface="Quattrocento Sans"/>
              </a:rPr>
              <a:t>rileva</a:t>
            </a:r>
            <a:r>
              <a:rPr lang="en-US" sz="1400">
                <a:latin typeface="Quattrocento Sans"/>
              </a:rPr>
              <a:t> </a:t>
            </a:r>
            <a:r>
              <a:rPr lang="en-US" sz="1400" err="1">
                <a:latin typeface="Quattrocento Sans"/>
              </a:rPr>
              <a:t>i</a:t>
            </a:r>
            <a:r>
              <a:rPr lang="en-US" sz="1400">
                <a:latin typeface="Quattrocento Sans"/>
              </a:rPr>
              <a:t> </a:t>
            </a:r>
            <a:r>
              <a:rPr lang="en-US" sz="1400" err="1">
                <a:latin typeface="Quattrocento Sans"/>
              </a:rPr>
              <a:t>caratteri</a:t>
            </a:r>
            <a:r>
              <a:rPr lang="en-US" sz="1400">
                <a:latin typeface="Quattrocento Sans"/>
              </a:rPr>
              <a:t> </a:t>
            </a:r>
            <a:r>
              <a:rPr lang="en-US" sz="1400" err="1">
                <a:latin typeface="Quattrocento Sans"/>
              </a:rPr>
              <a:t>speciali</a:t>
            </a:r>
            <a:r>
              <a:rPr lang="en-US" sz="1400">
                <a:latin typeface="Quattrocento Sans"/>
              </a:rPr>
              <a:t> </a:t>
            </a:r>
            <a:r>
              <a:rPr lang="en-US" sz="1400" err="1">
                <a:latin typeface="Quattrocento Sans"/>
              </a:rPr>
              <a:t>nelle</a:t>
            </a:r>
            <a:r>
              <a:rPr lang="en-US" sz="1400">
                <a:latin typeface="Quattrocento Sans"/>
              </a:rPr>
              <a:t> </a:t>
            </a:r>
            <a:r>
              <a:rPr lang="en-US" sz="1400" err="1">
                <a:latin typeface="Quattrocento Sans"/>
              </a:rPr>
              <a:t>variabili</a:t>
            </a:r>
            <a:r>
              <a:rPr lang="en-US" sz="1400">
                <a:latin typeface="Quattrocento Sans"/>
              </a:rPr>
              <a:t> e li </a:t>
            </a:r>
            <a:r>
              <a:rPr lang="en-US" sz="1400" err="1">
                <a:latin typeface="Quattrocento Sans"/>
              </a:rPr>
              <a:t>sostituisce</a:t>
            </a:r>
            <a:r>
              <a:rPr lang="en-US" sz="1400">
                <a:latin typeface="Quattrocento Sans"/>
              </a:rPr>
              <a:t> con </a:t>
            </a:r>
            <a:r>
              <a:rPr lang="en-US" sz="1400" err="1">
                <a:latin typeface="Quattrocento Sans"/>
              </a:rPr>
              <a:t>caratteri</a:t>
            </a:r>
            <a:r>
              <a:rPr lang="en-US" sz="1400">
                <a:latin typeface="Quattrocento Sans"/>
              </a:rPr>
              <a:t> di escape.</a:t>
            </a:r>
          </a:p>
          <a:p>
            <a:pPr>
              <a:buAutoNum type="arabicPeriod"/>
            </a:pPr>
            <a:endParaRPr lang="en-US" sz="1400">
              <a:latin typeface="Quattrocento Sans"/>
            </a:endParaRPr>
          </a:p>
          <a:p>
            <a:pPr>
              <a:buAutoNum type="arabicPeriod"/>
            </a:pPr>
            <a:r>
              <a:rPr lang="en-US" sz="1400" b="1">
                <a:latin typeface="Quattrocento Sans"/>
              </a:rPr>
              <a:t>Eager Loading</a:t>
            </a:r>
            <a:r>
              <a:rPr lang="en-US" sz="1400">
                <a:latin typeface="Quattrocento Sans"/>
              </a:rPr>
              <a:t>: </a:t>
            </a:r>
            <a:r>
              <a:rPr lang="en-US" sz="1400" err="1">
                <a:latin typeface="Quattrocento Sans"/>
              </a:rPr>
              <a:t>Sequelize</a:t>
            </a:r>
            <a:r>
              <a:rPr lang="en-US" sz="1400">
                <a:latin typeface="Quattrocento Sans"/>
              </a:rPr>
              <a:t> </a:t>
            </a:r>
            <a:r>
              <a:rPr lang="en-US" sz="1400" err="1">
                <a:latin typeface="Quattrocento Sans"/>
              </a:rPr>
              <a:t>supporta</a:t>
            </a:r>
            <a:r>
              <a:rPr lang="en-US" sz="1400">
                <a:latin typeface="Quattrocento Sans"/>
              </a:rPr>
              <a:t> </a:t>
            </a:r>
            <a:r>
              <a:rPr lang="en-US" sz="1400" err="1">
                <a:latin typeface="Quattrocento Sans"/>
              </a:rPr>
              <a:t>l'eager</a:t>
            </a:r>
            <a:r>
              <a:rPr lang="en-US" sz="1400">
                <a:latin typeface="Quattrocento Sans"/>
              </a:rPr>
              <a:t> loading, </a:t>
            </a:r>
            <a:r>
              <a:rPr lang="en-US" sz="1400" err="1">
                <a:latin typeface="Quattrocento Sans"/>
              </a:rPr>
              <a:t>ovvero</a:t>
            </a:r>
            <a:r>
              <a:rPr lang="en-US" sz="1400">
                <a:latin typeface="Quattrocento Sans"/>
              </a:rPr>
              <a:t> </a:t>
            </a:r>
            <a:r>
              <a:rPr lang="en-US" sz="1400" err="1">
                <a:latin typeface="Quattrocento Sans"/>
              </a:rPr>
              <a:t>una</a:t>
            </a:r>
            <a:r>
              <a:rPr lang="en-US" sz="1400">
                <a:latin typeface="Quattrocento Sans"/>
              </a:rPr>
              <a:t> </a:t>
            </a:r>
            <a:r>
              <a:rPr lang="en-US" sz="1400" err="1">
                <a:latin typeface="Quattrocento Sans"/>
              </a:rPr>
              <a:t>tecnica</a:t>
            </a:r>
            <a:r>
              <a:rPr lang="en-US" sz="1400">
                <a:latin typeface="Quattrocento Sans"/>
              </a:rPr>
              <a:t> </a:t>
            </a:r>
            <a:r>
              <a:rPr lang="en-US" sz="1400" err="1">
                <a:latin typeface="Quattrocento Sans"/>
              </a:rPr>
              <a:t>che</a:t>
            </a:r>
            <a:r>
              <a:rPr lang="en-US" sz="1400">
                <a:latin typeface="Quattrocento Sans"/>
              </a:rPr>
              <a:t> </a:t>
            </a:r>
            <a:r>
              <a:rPr lang="en-US" sz="1400" err="1">
                <a:latin typeface="Quattrocento Sans"/>
              </a:rPr>
              <a:t>consente</a:t>
            </a:r>
            <a:r>
              <a:rPr lang="en-US" sz="1400">
                <a:latin typeface="Quattrocento Sans"/>
              </a:rPr>
              <a:t> di </a:t>
            </a:r>
            <a:r>
              <a:rPr lang="en-US" sz="1400" err="1">
                <a:latin typeface="Quattrocento Sans"/>
              </a:rPr>
              <a:t>caricare</a:t>
            </a:r>
            <a:r>
              <a:rPr lang="en-US" sz="1400">
                <a:latin typeface="Quattrocento Sans"/>
              </a:rPr>
              <a:t> </a:t>
            </a:r>
            <a:r>
              <a:rPr lang="en-US" sz="1400" err="1">
                <a:latin typeface="Quattrocento Sans"/>
              </a:rPr>
              <a:t>i</a:t>
            </a:r>
            <a:r>
              <a:rPr lang="en-US" sz="1400">
                <a:latin typeface="Quattrocento Sans"/>
              </a:rPr>
              <a:t> </a:t>
            </a:r>
            <a:r>
              <a:rPr lang="en-US" sz="1400" err="1">
                <a:latin typeface="Quattrocento Sans"/>
              </a:rPr>
              <a:t>dati</a:t>
            </a:r>
            <a:r>
              <a:rPr lang="en-US" sz="1400">
                <a:latin typeface="Quattrocento Sans"/>
              </a:rPr>
              <a:t> </a:t>
            </a:r>
            <a:r>
              <a:rPr lang="en-US" sz="1400" err="1">
                <a:latin typeface="Quattrocento Sans"/>
              </a:rPr>
              <a:t>correlati</a:t>
            </a:r>
            <a:r>
              <a:rPr lang="en-US" sz="1400">
                <a:latin typeface="Quattrocento Sans"/>
              </a:rPr>
              <a:t> </a:t>
            </a:r>
            <a:r>
              <a:rPr lang="en-US" sz="1400" err="1">
                <a:latin typeface="Quattrocento Sans"/>
              </a:rPr>
              <a:t>alla</a:t>
            </a:r>
            <a:r>
              <a:rPr lang="en-US" sz="1400">
                <a:latin typeface="Quattrocento Sans"/>
              </a:rPr>
              <a:t> query </a:t>
            </a:r>
            <a:r>
              <a:rPr lang="en-US" sz="1400" err="1">
                <a:latin typeface="Quattrocento Sans"/>
              </a:rPr>
              <a:t>principale</a:t>
            </a:r>
            <a:r>
              <a:rPr lang="en-US" sz="1400">
                <a:latin typeface="Quattrocento Sans"/>
              </a:rPr>
              <a:t>, in modo da </a:t>
            </a:r>
            <a:r>
              <a:rPr lang="en-US" sz="1400" err="1">
                <a:latin typeface="Quattrocento Sans"/>
              </a:rPr>
              <a:t>evitare</a:t>
            </a:r>
            <a:r>
              <a:rPr lang="en-US" sz="1400">
                <a:latin typeface="Quattrocento Sans"/>
              </a:rPr>
              <a:t> </a:t>
            </a:r>
            <a:r>
              <a:rPr lang="en-US" sz="1400" err="1">
                <a:latin typeface="Quattrocento Sans"/>
              </a:rPr>
              <a:t>l'esecuzione</a:t>
            </a:r>
            <a:r>
              <a:rPr lang="en-US" sz="1400">
                <a:latin typeface="Quattrocento Sans"/>
              </a:rPr>
              <a:t> di query </a:t>
            </a:r>
            <a:r>
              <a:rPr lang="en-US" sz="1400" err="1">
                <a:latin typeface="Quattrocento Sans"/>
              </a:rPr>
              <a:t>aggiuntive</a:t>
            </a:r>
            <a:r>
              <a:rPr lang="en-US" sz="1400">
                <a:latin typeface="Quattrocento Sans"/>
              </a:rPr>
              <a:t>. Questa </a:t>
            </a:r>
            <a:r>
              <a:rPr lang="en-US" sz="1400" err="1">
                <a:latin typeface="Quattrocento Sans"/>
              </a:rPr>
              <a:t>tecnica</a:t>
            </a:r>
            <a:r>
              <a:rPr lang="en-US" sz="1400">
                <a:latin typeface="Quattrocento Sans"/>
              </a:rPr>
              <a:t> </a:t>
            </a:r>
            <a:r>
              <a:rPr lang="en-US" sz="1400" err="1">
                <a:latin typeface="Quattrocento Sans"/>
              </a:rPr>
              <a:t>previene</a:t>
            </a:r>
            <a:r>
              <a:rPr lang="en-US" sz="1400">
                <a:latin typeface="Quattrocento Sans"/>
              </a:rPr>
              <a:t> </a:t>
            </a:r>
            <a:r>
              <a:rPr lang="en-US" sz="1400" err="1">
                <a:latin typeface="Quattrocento Sans"/>
              </a:rPr>
              <a:t>gli</a:t>
            </a:r>
            <a:r>
              <a:rPr lang="en-US" sz="1400">
                <a:latin typeface="Quattrocento Sans"/>
              </a:rPr>
              <a:t> </a:t>
            </a:r>
            <a:r>
              <a:rPr lang="en-US" sz="1400" err="1">
                <a:latin typeface="Quattrocento Sans"/>
              </a:rPr>
              <a:t>attacchi</a:t>
            </a:r>
            <a:r>
              <a:rPr lang="en-US" sz="1400">
                <a:latin typeface="Quattrocento Sans"/>
              </a:rPr>
              <a:t> di injection e </a:t>
            </a:r>
            <a:r>
              <a:rPr lang="en-US" sz="1400" err="1">
                <a:latin typeface="Quattrocento Sans"/>
              </a:rPr>
              <a:t>migliora</a:t>
            </a:r>
            <a:r>
              <a:rPr lang="en-US" sz="1400">
                <a:latin typeface="Quattrocento Sans"/>
              </a:rPr>
              <a:t> le </a:t>
            </a:r>
            <a:r>
              <a:rPr lang="en-US" sz="1400" err="1">
                <a:latin typeface="Quattrocento Sans"/>
              </a:rPr>
              <a:t>prestazioni</a:t>
            </a:r>
            <a:r>
              <a:rPr lang="en-US" sz="1400">
                <a:latin typeface="Quattrocento Sans"/>
              </a:rPr>
              <a:t> del database.</a:t>
            </a:r>
          </a:p>
        </p:txBody>
      </p:sp>
      <p:graphicFrame>
        <p:nvGraphicFramePr>
          <p:cNvPr id="9" name="Tabella 8">
            <a:extLst>
              <a:ext uri="{FF2B5EF4-FFF2-40B4-BE49-F238E27FC236}">
                <a16:creationId xmlns:a16="http://schemas.microsoft.com/office/drawing/2014/main" id="{047EC761-5E8C-50A8-2148-56E4E7483BFD}"/>
              </a:ext>
            </a:extLst>
          </p:cNvPr>
          <p:cNvGraphicFramePr>
            <a:graphicFrameLocks noGrp="1"/>
          </p:cNvGraphicFramePr>
          <p:nvPr>
            <p:extLst>
              <p:ext uri="{D42A27DB-BD31-4B8C-83A1-F6EECF244321}">
                <p14:modId xmlns:p14="http://schemas.microsoft.com/office/powerpoint/2010/main" val="745394205"/>
              </p:ext>
            </p:extLst>
          </p:nvPr>
        </p:nvGraphicFramePr>
        <p:xfrm>
          <a:off x="9146598" y="476829"/>
          <a:ext cx="1736436" cy="383795"/>
        </p:xfrm>
        <a:graphic>
          <a:graphicData uri="http://schemas.openxmlformats.org/drawingml/2006/table">
            <a:tbl>
              <a:tblPr firstCol="1" bandRow="1">
                <a:tableStyleId>{5C22544A-7EE6-4342-B048-85BDC9FD1C3A}</a:tableStyleId>
              </a:tblPr>
              <a:tblGrid>
                <a:gridCol w="1126835">
                  <a:extLst>
                    <a:ext uri="{9D8B030D-6E8A-4147-A177-3AD203B41FA5}">
                      <a16:colId xmlns:a16="http://schemas.microsoft.com/office/drawing/2014/main" val="3438054422"/>
                    </a:ext>
                  </a:extLst>
                </a:gridCol>
                <a:gridCol w="609601">
                  <a:extLst>
                    <a:ext uri="{9D8B030D-6E8A-4147-A177-3AD203B41FA5}">
                      <a16:colId xmlns:a16="http://schemas.microsoft.com/office/drawing/2014/main" val="2512885247"/>
                    </a:ext>
                  </a:extLst>
                </a:gridCol>
              </a:tblGrid>
              <a:tr h="383795">
                <a:tc>
                  <a:txBody>
                    <a:bodyPr/>
                    <a:lstStyle/>
                    <a:p>
                      <a:r>
                        <a:rPr lang="it-IT"/>
                        <a:t>Id </a:t>
                      </a:r>
                      <a:r>
                        <a:rPr lang="it-IT" err="1"/>
                        <a:t>threat</a:t>
                      </a:r>
                      <a:endParaRPr lang="it-IT"/>
                    </a:p>
                  </a:txBody>
                  <a:tcPr/>
                </a:tc>
                <a:tc>
                  <a:txBody>
                    <a:bodyPr/>
                    <a:lstStyle/>
                    <a:p>
                      <a:r>
                        <a:rPr lang="it-IT"/>
                        <a:t>17</a:t>
                      </a:r>
                    </a:p>
                  </a:txBody>
                  <a:tcPr/>
                </a:tc>
                <a:extLst>
                  <a:ext uri="{0D108BD9-81ED-4DB2-BD59-A6C34878D82A}">
                    <a16:rowId xmlns:a16="http://schemas.microsoft.com/office/drawing/2014/main" val="2588758343"/>
                  </a:ext>
                </a:extLst>
              </a:tr>
            </a:tbl>
          </a:graphicData>
        </a:graphic>
      </p:graphicFrame>
    </p:spTree>
    <p:extLst>
      <p:ext uri="{BB962C8B-B14F-4D97-AF65-F5344CB8AC3E}">
        <p14:creationId xmlns:p14="http://schemas.microsoft.com/office/powerpoint/2010/main" val="3490202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2651688" cy="523220"/>
          </a:xfrm>
          <a:prstGeom prst="rect">
            <a:avLst/>
          </a:prstGeom>
          <a:noFill/>
        </p:spPr>
        <p:txBody>
          <a:bodyPr wrap="none" rtlCol="0">
            <a:spAutoFit/>
          </a:bodyPr>
          <a:lstStyle/>
          <a:p>
            <a:r>
              <a:rPr lang="it-IT" sz="2800" err="1"/>
              <a:t>Threat</a:t>
            </a:r>
            <a:r>
              <a:rPr lang="it-IT" sz="2800"/>
              <a:t> </a:t>
            </a:r>
            <a:r>
              <a:rPr lang="it-IT" sz="2800" err="1"/>
              <a:t>modeling</a:t>
            </a:r>
            <a:endParaRPr lang="it-IT" sz="2800"/>
          </a:p>
        </p:txBody>
      </p:sp>
      <p:pic>
        <p:nvPicPr>
          <p:cNvPr id="6" name="Immagine 5">
            <a:extLst>
              <a:ext uri="{FF2B5EF4-FFF2-40B4-BE49-F238E27FC236}">
                <a16:creationId xmlns:a16="http://schemas.microsoft.com/office/drawing/2014/main" id="{ADB09EF3-54C4-1695-BAC7-FD000DBBFD7C}"/>
              </a:ext>
            </a:extLst>
          </p:cNvPr>
          <p:cNvPicPr>
            <a:picLocks noChangeAspect="1"/>
          </p:cNvPicPr>
          <p:nvPr/>
        </p:nvPicPr>
        <p:blipFill>
          <a:blip r:embed="rId2"/>
          <a:stretch>
            <a:fillRect/>
          </a:stretch>
        </p:blipFill>
        <p:spPr>
          <a:xfrm>
            <a:off x="5481890" y="1552393"/>
            <a:ext cx="6349292" cy="1466370"/>
          </a:xfrm>
          <a:prstGeom prst="rect">
            <a:avLst/>
          </a:prstGeom>
        </p:spPr>
      </p:pic>
      <p:graphicFrame>
        <p:nvGraphicFramePr>
          <p:cNvPr id="8" name="Tabella 8">
            <a:extLst>
              <a:ext uri="{FF2B5EF4-FFF2-40B4-BE49-F238E27FC236}">
                <a16:creationId xmlns:a16="http://schemas.microsoft.com/office/drawing/2014/main" id="{6A7FBA4A-BCF9-E3AE-FDCF-FBD51CC860BA}"/>
              </a:ext>
            </a:extLst>
          </p:cNvPr>
          <p:cNvGraphicFramePr>
            <a:graphicFrameLocks noGrp="1"/>
          </p:cNvGraphicFramePr>
          <p:nvPr>
            <p:extLst>
              <p:ext uri="{D42A27DB-BD31-4B8C-83A1-F6EECF244321}">
                <p14:modId xmlns:p14="http://schemas.microsoft.com/office/powerpoint/2010/main" val="1335380590"/>
              </p:ext>
            </p:extLst>
          </p:nvPr>
        </p:nvGraphicFramePr>
        <p:xfrm>
          <a:off x="360818" y="1114698"/>
          <a:ext cx="4480035" cy="5449465"/>
        </p:xfrm>
        <a:graphic>
          <a:graphicData uri="http://schemas.openxmlformats.org/drawingml/2006/table">
            <a:tbl>
              <a:tblPr firstCol="1" bandRow="1">
                <a:tableStyleId>{5C22544A-7EE6-4342-B048-85BDC9FD1C3A}</a:tableStyleId>
              </a:tblPr>
              <a:tblGrid>
                <a:gridCol w="1836801">
                  <a:extLst>
                    <a:ext uri="{9D8B030D-6E8A-4147-A177-3AD203B41FA5}">
                      <a16:colId xmlns:a16="http://schemas.microsoft.com/office/drawing/2014/main" val="3438054422"/>
                    </a:ext>
                  </a:extLst>
                </a:gridCol>
                <a:gridCol w="2643234">
                  <a:extLst>
                    <a:ext uri="{9D8B030D-6E8A-4147-A177-3AD203B41FA5}">
                      <a16:colId xmlns:a16="http://schemas.microsoft.com/office/drawing/2014/main" val="2512885247"/>
                    </a:ext>
                  </a:extLst>
                </a:gridCol>
              </a:tblGrid>
              <a:tr h="848910">
                <a:tc>
                  <a:txBody>
                    <a:bodyPr/>
                    <a:lstStyle/>
                    <a:p>
                      <a:r>
                        <a:rPr lang="it-IT">
                          <a:latin typeface="+mj-lt"/>
                        </a:rPr>
                        <a:t>Id </a:t>
                      </a:r>
                      <a:r>
                        <a:rPr lang="it-IT" err="1">
                          <a:latin typeface="+mj-lt"/>
                        </a:rPr>
                        <a:t>threat</a:t>
                      </a:r>
                      <a:endParaRPr lang="it-IT">
                        <a:latin typeface="+mj-lt"/>
                      </a:endParaRPr>
                    </a:p>
                  </a:txBody>
                  <a:tcPr/>
                </a:tc>
                <a:tc>
                  <a:txBody>
                    <a:bodyPr/>
                    <a:lstStyle/>
                    <a:p>
                      <a:r>
                        <a:rPr lang="it-IT">
                          <a:latin typeface="+mj-lt"/>
                        </a:rPr>
                        <a:t>22</a:t>
                      </a:r>
                    </a:p>
                  </a:txBody>
                  <a:tcPr/>
                </a:tc>
                <a:extLst>
                  <a:ext uri="{0D108BD9-81ED-4DB2-BD59-A6C34878D82A}">
                    <a16:rowId xmlns:a16="http://schemas.microsoft.com/office/drawing/2014/main" val="2588758343"/>
                  </a:ext>
                </a:extLst>
              </a:tr>
              <a:tr h="1478751">
                <a:tc>
                  <a:txBody>
                    <a:bodyPr/>
                    <a:lstStyle/>
                    <a:p>
                      <a:r>
                        <a:rPr lang="it-IT">
                          <a:latin typeface="+mj-lt"/>
                        </a:rPr>
                        <a:t>Descrizione</a:t>
                      </a:r>
                    </a:p>
                  </a:txBody>
                  <a:tcPr/>
                </a:tc>
                <a:tc>
                  <a:txBody>
                    <a:bodyPr/>
                    <a:lstStyle/>
                    <a:p>
                      <a:pPr lvl="0" algn="l">
                        <a:lnSpc>
                          <a:spcPct val="100000"/>
                        </a:lnSpc>
                        <a:spcBef>
                          <a:spcPts val="0"/>
                        </a:spcBef>
                        <a:spcAft>
                          <a:spcPts val="0"/>
                        </a:spcAft>
                        <a:buNone/>
                      </a:pPr>
                      <a:r>
                        <a:rPr lang="en-US" sz="1800" b="0" i="0" u="none" strike="noStrike" noProof="0">
                          <a:latin typeface="+mj-lt"/>
                        </a:rPr>
                        <a:t>An adversary can gain unauthorized access to database due to loose authorization rules</a:t>
                      </a:r>
                      <a:endParaRPr lang="it-IT">
                        <a:latin typeface="+mj-lt"/>
                      </a:endParaRPr>
                    </a:p>
                  </a:txBody>
                  <a:tcPr/>
                </a:tc>
                <a:extLst>
                  <a:ext uri="{0D108BD9-81ED-4DB2-BD59-A6C34878D82A}">
                    <a16:rowId xmlns:a16="http://schemas.microsoft.com/office/drawing/2014/main" val="540813033"/>
                  </a:ext>
                </a:extLst>
              </a:tr>
              <a:tr h="848910">
                <a:tc>
                  <a:txBody>
                    <a:bodyPr/>
                    <a:lstStyle/>
                    <a:p>
                      <a:r>
                        <a:rPr lang="it-IT">
                          <a:latin typeface="+mj-lt"/>
                        </a:rPr>
                        <a:t>Categoria</a:t>
                      </a:r>
                    </a:p>
                  </a:txBody>
                  <a:tcPr/>
                </a:tc>
                <a:tc>
                  <a:txBody>
                    <a:bodyPr/>
                    <a:lstStyle/>
                    <a:p>
                      <a:pPr lvl="0" algn="l">
                        <a:lnSpc>
                          <a:spcPct val="100000"/>
                        </a:lnSpc>
                        <a:spcBef>
                          <a:spcPts val="0"/>
                        </a:spcBef>
                        <a:spcAft>
                          <a:spcPts val="0"/>
                        </a:spcAft>
                        <a:buNone/>
                      </a:pPr>
                      <a:r>
                        <a:rPr lang="it-IT" sz="1800" b="0" i="0" u="none" strike="noStrike" noProof="0">
                          <a:latin typeface="+mj-lt"/>
                        </a:rPr>
                        <a:t>Elevation of Privileges</a:t>
                      </a:r>
                      <a:endParaRPr lang="it-IT" err="1">
                        <a:latin typeface="+mj-lt"/>
                      </a:endParaRPr>
                    </a:p>
                  </a:txBody>
                  <a:tcPr/>
                </a:tc>
                <a:extLst>
                  <a:ext uri="{0D108BD9-81ED-4DB2-BD59-A6C34878D82A}">
                    <a16:rowId xmlns:a16="http://schemas.microsoft.com/office/drawing/2014/main" val="961712594"/>
                  </a:ext>
                </a:extLst>
              </a:tr>
              <a:tr h="1451368">
                <a:tc>
                  <a:txBody>
                    <a:bodyPr/>
                    <a:lstStyle/>
                    <a:p>
                      <a:r>
                        <a:rPr lang="it-IT">
                          <a:latin typeface="+mj-lt"/>
                        </a:rPr>
                        <a:t>Giustificazione</a:t>
                      </a:r>
                    </a:p>
                  </a:txBody>
                  <a:tcPr/>
                </a:tc>
                <a:tc>
                  <a:txBody>
                    <a:bodyPr/>
                    <a:lstStyle/>
                    <a:p>
                      <a:pPr lvl="0" algn="l">
                        <a:lnSpc>
                          <a:spcPct val="100000"/>
                        </a:lnSpc>
                        <a:spcBef>
                          <a:spcPts val="0"/>
                        </a:spcBef>
                        <a:spcAft>
                          <a:spcPts val="0"/>
                        </a:spcAft>
                        <a:buNone/>
                      </a:pPr>
                      <a:r>
                        <a:rPr lang="en-US" sz="1800" b="0" i="0" u="none" strike="noStrike" noProof="0">
                          <a:latin typeface="+mj-lt"/>
                        </a:rPr>
                        <a:t>Every user has the least privilege needed.</a:t>
                      </a:r>
                      <a:endParaRPr lang="it-IT" sz="1800" b="0" i="0" u="none" strike="noStrike" noProof="0">
                        <a:latin typeface="+mj-lt"/>
                      </a:endParaRPr>
                    </a:p>
                  </a:txBody>
                  <a:tcPr/>
                </a:tc>
                <a:extLst>
                  <a:ext uri="{0D108BD9-81ED-4DB2-BD59-A6C34878D82A}">
                    <a16:rowId xmlns:a16="http://schemas.microsoft.com/office/drawing/2014/main" val="1684428816"/>
                  </a:ext>
                </a:extLst>
              </a:tr>
              <a:tr h="821526">
                <a:tc>
                  <a:txBody>
                    <a:bodyPr/>
                    <a:lstStyle/>
                    <a:p>
                      <a:r>
                        <a:rPr lang="it-IT">
                          <a:latin typeface="+mj-lt"/>
                        </a:rPr>
                        <a:t>Security Control</a:t>
                      </a:r>
                    </a:p>
                  </a:txBody>
                  <a:tcPr/>
                </a:tc>
                <a:tc>
                  <a:txBody>
                    <a:bodyPr/>
                    <a:lstStyle/>
                    <a:p>
                      <a:pPr lvl="0" algn="l">
                        <a:lnSpc>
                          <a:spcPct val="100000"/>
                        </a:lnSpc>
                        <a:spcBef>
                          <a:spcPts val="0"/>
                        </a:spcBef>
                        <a:spcAft>
                          <a:spcPts val="0"/>
                        </a:spcAft>
                        <a:buNone/>
                      </a:pPr>
                      <a:r>
                        <a:rPr lang="it-IT" sz="1800" b="0" i="0" u="none" strike="noStrike" noProof="0" dirty="0">
                          <a:latin typeface="+mj-lt"/>
                        </a:rPr>
                        <a:t>AC-3 AC-6</a:t>
                      </a:r>
                      <a:endParaRPr lang="it-IT" dirty="0">
                        <a:latin typeface="+mj-lt"/>
                      </a:endParaRPr>
                    </a:p>
                  </a:txBody>
                  <a:tcPr/>
                </a:tc>
                <a:extLst>
                  <a:ext uri="{0D108BD9-81ED-4DB2-BD59-A6C34878D82A}">
                    <a16:rowId xmlns:a16="http://schemas.microsoft.com/office/drawing/2014/main" val="2330153751"/>
                  </a:ext>
                </a:extLst>
              </a:tr>
            </a:tbl>
          </a:graphicData>
        </a:graphic>
      </p:graphicFrame>
      <p:sp>
        <p:nvSpPr>
          <p:cNvPr id="11" name="CasellaDiTesto 10">
            <a:extLst>
              <a:ext uri="{FF2B5EF4-FFF2-40B4-BE49-F238E27FC236}">
                <a16:creationId xmlns:a16="http://schemas.microsoft.com/office/drawing/2014/main" id="{AF107F01-2848-4E04-27F6-57D2F84A656E}"/>
              </a:ext>
            </a:extLst>
          </p:cNvPr>
          <p:cNvSpPr txBox="1"/>
          <p:nvPr/>
        </p:nvSpPr>
        <p:spPr>
          <a:xfrm>
            <a:off x="5706958" y="4129077"/>
            <a:ext cx="6235660" cy="1754326"/>
          </a:xfrm>
          <a:prstGeom prst="rect">
            <a:avLst/>
          </a:prstGeom>
          <a:noFill/>
        </p:spPr>
        <p:txBody>
          <a:bodyPr wrap="square" lIns="91440" tIns="45720" rIns="91440" bIns="45720" rtlCol="0" anchor="t">
            <a:spAutoFit/>
          </a:bodyPr>
          <a:lstStyle/>
          <a:p>
            <a:r>
              <a:rPr lang="it-IT" dirty="0">
                <a:ea typeface="+mn-lt"/>
                <a:cs typeface="+mn-lt"/>
              </a:rPr>
              <a:t>AC-3: Access Enforcement nell’accesso al Database.</a:t>
            </a:r>
          </a:p>
          <a:p>
            <a:endParaRPr lang="it-IT" dirty="0">
              <a:ea typeface="+mn-lt"/>
              <a:cs typeface="+mn-lt"/>
            </a:endParaRPr>
          </a:p>
          <a:p>
            <a:r>
              <a:rPr lang="it-IT" dirty="0">
                <a:ea typeface="+mn-lt"/>
                <a:cs typeface="+mn-lt"/>
              </a:rPr>
              <a:t>AC-6: Minimo privilegio nelle operazioni con il Database relativo a </a:t>
            </a:r>
            <a:r>
              <a:rPr lang="it-IT" dirty="0" err="1">
                <a:ea typeface="+mn-lt"/>
                <a:cs typeface="+mn-lt"/>
              </a:rPr>
              <a:t>Keycloak</a:t>
            </a:r>
            <a:r>
              <a:rPr lang="it-IT" dirty="0">
                <a:ea typeface="+mn-lt"/>
                <a:cs typeface="+mn-lt"/>
              </a:rPr>
              <a:t>.</a:t>
            </a:r>
          </a:p>
          <a:p>
            <a:endParaRPr lang="it-IT" dirty="0"/>
          </a:p>
          <a:p>
            <a:endParaRPr lang="it-IT" dirty="0"/>
          </a:p>
        </p:txBody>
      </p:sp>
    </p:spTree>
    <p:extLst>
      <p:ext uri="{BB962C8B-B14F-4D97-AF65-F5344CB8AC3E}">
        <p14:creationId xmlns:p14="http://schemas.microsoft.com/office/powerpoint/2010/main" val="21286318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93CC2A19-683A-1753-5730-85646E42ED64}"/>
              </a:ext>
            </a:extLst>
          </p:cNvPr>
          <p:cNvSpPr txBox="1"/>
          <p:nvPr/>
        </p:nvSpPr>
        <p:spPr>
          <a:xfrm>
            <a:off x="454889" y="455704"/>
            <a:ext cx="2802370" cy="523220"/>
          </a:xfrm>
          <a:prstGeom prst="rect">
            <a:avLst/>
          </a:prstGeom>
          <a:noFill/>
        </p:spPr>
        <p:txBody>
          <a:bodyPr wrap="none" rtlCol="0">
            <a:spAutoFit/>
          </a:bodyPr>
          <a:lstStyle/>
          <a:p>
            <a:r>
              <a:rPr lang="it-IT" sz="2800" err="1"/>
              <a:t>Threat</a:t>
            </a:r>
            <a:r>
              <a:rPr lang="it-IT" sz="2800"/>
              <a:t> </a:t>
            </a:r>
            <a:r>
              <a:rPr lang="it-IT" sz="2800" err="1"/>
              <a:t>mitigation</a:t>
            </a:r>
            <a:endParaRPr lang="it-IT" sz="2800"/>
          </a:p>
        </p:txBody>
      </p:sp>
      <p:graphicFrame>
        <p:nvGraphicFramePr>
          <p:cNvPr id="5" name="Tabella 8">
            <a:extLst>
              <a:ext uri="{FF2B5EF4-FFF2-40B4-BE49-F238E27FC236}">
                <a16:creationId xmlns:a16="http://schemas.microsoft.com/office/drawing/2014/main" id="{FB70A35E-ECBD-C3CE-AD95-5AA649DF2EAF}"/>
              </a:ext>
            </a:extLst>
          </p:cNvPr>
          <p:cNvGraphicFramePr>
            <a:graphicFrameLocks noGrp="1"/>
          </p:cNvGraphicFramePr>
          <p:nvPr>
            <p:extLst>
              <p:ext uri="{D42A27DB-BD31-4B8C-83A1-F6EECF244321}">
                <p14:modId xmlns:p14="http://schemas.microsoft.com/office/powerpoint/2010/main" val="3370010850"/>
              </p:ext>
            </p:extLst>
          </p:nvPr>
        </p:nvGraphicFramePr>
        <p:xfrm>
          <a:off x="9146598" y="476829"/>
          <a:ext cx="1736436" cy="383795"/>
        </p:xfrm>
        <a:graphic>
          <a:graphicData uri="http://schemas.openxmlformats.org/drawingml/2006/table">
            <a:tbl>
              <a:tblPr firstCol="1" bandRow="1">
                <a:tableStyleId>{5C22544A-7EE6-4342-B048-85BDC9FD1C3A}</a:tableStyleId>
              </a:tblPr>
              <a:tblGrid>
                <a:gridCol w="1126835">
                  <a:extLst>
                    <a:ext uri="{9D8B030D-6E8A-4147-A177-3AD203B41FA5}">
                      <a16:colId xmlns:a16="http://schemas.microsoft.com/office/drawing/2014/main" val="3438054422"/>
                    </a:ext>
                  </a:extLst>
                </a:gridCol>
                <a:gridCol w="609601">
                  <a:extLst>
                    <a:ext uri="{9D8B030D-6E8A-4147-A177-3AD203B41FA5}">
                      <a16:colId xmlns:a16="http://schemas.microsoft.com/office/drawing/2014/main" val="2512885247"/>
                    </a:ext>
                  </a:extLst>
                </a:gridCol>
              </a:tblGrid>
              <a:tr h="383795">
                <a:tc>
                  <a:txBody>
                    <a:bodyPr/>
                    <a:lstStyle/>
                    <a:p>
                      <a:r>
                        <a:rPr lang="it-IT"/>
                        <a:t>Id </a:t>
                      </a:r>
                      <a:r>
                        <a:rPr lang="it-IT" err="1"/>
                        <a:t>threat</a:t>
                      </a:r>
                      <a:endParaRPr lang="it-IT"/>
                    </a:p>
                  </a:txBody>
                  <a:tcPr/>
                </a:tc>
                <a:tc>
                  <a:txBody>
                    <a:bodyPr/>
                    <a:lstStyle/>
                    <a:p>
                      <a:r>
                        <a:rPr lang="it-IT"/>
                        <a:t>22</a:t>
                      </a:r>
                    </a:p>
                  </a:txBody>
                  <a:tcPr/>
                </a:tc>
                <a:extLst>
                  <a:ext uri="{0D108BD9-81ED-4DB2-BD59-A6C34878D82A}">
                    <a16:rowId xmlns:a16="http://schemas.microsoft.com/office/drawing/2014/main" val="2588758343"/>
                  </a:ext>
                </a:extLst>
              </a:tr>
            </a:tbl>
          </a:graphicData>
        </a:graphic>
      </p:graphicFrame>
      <p:sp>
        <p:nvSpPr>
          <p:cNvPr id="6" name="CasellaDiTesto 5">
            <a:extLst>
              <a:ext uri="{FF2B5EF4-FFF2-40B4-BE49-F238E27FC236}">
                <a16:creationId xmlns:a16="http://schemas.microsoft.com/office/drawing/2014/main" id="{58C6E3D1-8E69-3181-2817-2411FF909D62}"/>
              </a:ext>
            </a:extLst>
          </p:cNvPr>
          <p:cNvSpPr txBox="1"/>
          <p:nvPr/>
        </p:nvSpPr>
        <p:spPr>
          <a:xfrm>
            <a:off x="454889" y="1307447"/>
            <a:ext cx="11386129" cy="646331"/>
          </a:xfrm>
          <a:prstGeom prst="rect">
            <a:avLst/>
          </a:prstGeom>
          <a:noFill/>
        </p:spPr>
        <p:txBody>
          <a:bodyPr wrap="square" rtlCol="0">
            <a:spAutoFit/>
          </a:bodyPr>
          <a:lstStyle/>
          <a:p>
            <a:pPr lvl="0" algn="l">
              <a:lnSpc>
                <a:spcPct val="100000"/>
              </a:lnSpc>
              <a:spcBef>
                <a:spcPts val="0"/>
              </a:spcBef>
              <a:spcAft>
                <a:spcPts val="0"/>
              </a:spcAft>
              <a:buNone/>
            </a:pPr>
            <a:r>
              <a:rPr lang="it-IT" sz="1800" b="0" i="0" u="none" strike="noStrike" noProof="0">
                <a:latin typeface="+mj-lt"/>
              </a:rPr>
              <a:t>Per il database di </a:t>
            </a:r>
            <a:r>
              <a:rPr lang="it-IT" sz="1800" b="0" i="0" u="none" strike="noStrike" noProof="0" err="1">
                <a:latin typeface="+mj-lt"/>
              </a:rPr>
              <a:t>Keycloak</a:t>
            </a:r>
            <a:r>
              <a:rPr lang="it-IT" sz="1800" b="0" i="0" u="none" strike="noStrike" noProof="0">
                <a:latin typeface="+mj-lt"/>
              </a:rPr>
              <a:t> si genera l’utente </a:t>
            </a:r>
            <a:r>
              <a:rPr lang="it-IT" sz="1800" b="0" i="1" u="none" strike="noStrike" noProof="0" err="1">
                <a:latin typeface="+mj-lt"/>
              </a:rPr>
              <a:t>administrator</a:t>
            </a:r>
            <a:r>
              <a:rPr lang="it-IT" sz="1800" b="0" i="0" u="none" strike="noStrike" noProof="0" err="1">
                <a:latin typeface="+mj-lt"/>
              </a:rPr>
              <a:t>_</a:t>
            </a:r>
            <a:r>
              <a:rPr lang="it-IT" sz="1800" b="0" i="1" u="none" strike="noStrike" noProof="0" err="1">
                <a:latin typeface="+mj-lt"/>
              </a:rPr>
              <a:t>keycloak</a:t>
            </a:r>
            <a:r>
              <a:rPr lang="it-IT">
                <a:latin typeface="+mj-lt"/>
              </a:rPr>
              <a:t>, che è l’unico a poter accedere allo specifico database</a:t>
            </a:r>
            <a:r>
              <a:rPr lang="it-IT" sz="1800" b="0" i="0" u="none" strike="noStrike" noProof="0">
                <a:latin typeface="+mj-lt"/>
              </a:rPr>
              <a:t> ed è l’unico database a cui può accedere. </a:t>
            </a:r>
          </a:p>
        </p:txBody>
      </p:sp>
      <p:pic>
        <p:nvPicPr>
          <p:cNvPr id="7" name="Immagine 6">
            <a:extLst>
              <a:ext uri="{FF2B5EF4-FFF2-40B4-BE49-F238E27FC236}">
                <a16:creationId xmlns:a16="http://schemas.microsoft.com/office/drawing/2014/main" id="{27D601FF-6839-7015-E1B7-02B28B1983B0}"/>
              </a:ext>
            </a:extLst>
          </p:cNvPr>
          <p:cNvPicPr>
            <a:picLocks noChangeAspect="1"/>
          </p:cNvPicPr>
          <p:nvPr/>
        </p:nvPicPr>
        <p:blipFill rotWithShape="1">
          <a:blip r:embed="rId2"/>
          <a:srcRect t="57038"/>
          <a:stretch/>
        </p:blipFill>
        <p:spPr>
          <a:xfrm>
            <a:off x="1889991" y="2621751"/>
            <a:ext cx="8153400" cy="507423"/>
          </a:xfrm>
          <a:prstGeom prst="rect">
            <a:avLst/>
          </a:prstGeom>
        </p:spPr>
      </p:pic>
      <p:pic>
        <p:nvPicPr>
          <p:cNvPr id="10" name="Immagine 9">
            <a:extLst>
              <a:ext uri="{FF2B5EF4-FFF2-40B4-BE49-F238E27FC236}">
                <a16:creationId xmlns:a16="http://schemas.microsoft.com/office/drawing/2014/main" id="{D801AEAF-80FD-AF6B-8854-004030BA1FD6}"/>
              </a:ext>
            </a:extLst>
          </p:cNvPr>
          <p:cNvPicPr>
            <a:picLocks noChangeAspect="1"/>
          </p:cNvPicPr>
          <p:nvPr/>
        </p:nvPicPr>
        <p:blipFill>
          <a:blip r:embed="rId3"/>
          <a:stretch>
            <a:fillRect/>
          </a:stretch>
        </p:blipFill>
        <p:spPr>
          <a:xfrm>
            <a:off x="1889991" y="2282301"/>
            <a:ext cx="8124825" cy="400050"/>
          </a:xfrm>
          <a:prstGeom prst="rect">
            <a:avLst/>
          </a:prstGeom>
        </p:spPr>
      </p:pic>
      <p:pic>
        <p:nvPicPr>
          <p:cNvPr id="17" name="Immagine 16">
            <a:extLst>
              <a:ext uri="{FF2B5EF4-FFF2-40B4-BE49-F238E27FC236}">
                <a16:creationId xmlns:a16="http://schemas.microsoft.com/office/drawing/2014/main" id="{20454696-5F58-C9B4-CBDD-E2430DD639B9}"/>
              </a:ext>
            </a:extLst>
          </p:cNvPr>
          <p:cNvPicPr>
            <a:picLocks noChangeAspect="1"/>
          </p:cNvPicPr>
          <p:nvPr/>
        </p:nvPicPr>
        <p:blipFill>
          <a:blip r:embed="rId4"/>
          <a:stretch>
            <a:fillRect/>
          </a:stretch>
        </p:blipFill>
        <p:spPr>
          <a:xfrm>
            <a:off x="3203429" y="3212762"/>
            <a:ext cx="5785141" cy="3362613"/>
          </a:xfrm>
          <a:prstGeom prst="rect">
            <a:avLst/>
          </a:prstGeom>
        </p:spPr>
      </p:pic>
    </p:spTree>
    <p:extLst>
      <p:ext uri="{BB962C8B-B14F-4D97-AF65-F5344CB8AC3E}">
        <p14:creationId xmlns:p14="http://schemas.microsoft.com/office/powerpoint/2010/main" val="21897308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2651688" cy="523220"/>
          </a:xfrm>
          <a:prstGeom prst="rect">
            <a:avLst/>
          </a:prstGeom>
          <a:noFill/>
        </p:spPr>
        <p:txBody>
          <a:bodyPr wrap="none" rtlCol="0">
            <a:spAutoFit/>
          </a:bodyPr>
          <a:lstStyle/>
          <a:p>
            <a:r>
              <a:rPr lang="it-IT" sz="2800" err="1"/>
              <a:t>Threat</a:t>
            </a:r>
            <a:r>
              <a:rPr lang="it-IT" sz="2800"/>
              <a:t> </a:t>
            </a:r>
            <a:r>
              <a:rPr lang="it-IT" sz="2800" err="1"/>
              <a:t>modeling</a:t>
            </a:r>
            <a:endParaRPr lang="it-IT" sz="2800"/>
          </a:p>
        </p:txBody>
      </p:sp>
      <p:pic>
        <p:nvPicPr>
          <p:cNvPr id="6" name="Immagine 5">
            <a:extLst>
              <a:ext uri="{FF2B5EF4-FFF2-40B4-BE49-F238E27FC236}">
                <a16:creationId xmlns:a16="http://schemas.microsoft.com/office/drawing/2014/main" id="{ADB09EF3-54C4-1695-BAC7-FD000DBBFD7C}"/>
              </a:ext>
            </a:extLst>
          </p:cNvPr>
          <p:cNvPicPr>
            <a:picLocks noChangeAspect="1"/>
          </p:cNvPicPr>
          <p:nvPr/>
        </p:nvPicPr>
        <p:blipFill>
          <a:blip r:embed="rId2"/>
          <a:stretch>
            <a:fillRect/>
          </a:stretch>
        </p:blipFill>
        <p:spPr>
          <a:xfrm>
            <a:off x="5500373" y="1334810"/>
            <a:ext cx="5853386" cy="1945196"/>
          </a:xfrm>
          <a:prstGeom prst="rect">
            <a:avLst/>
          </a:prstGeom>
        </p:spPr>
      </p:pic>
      <p:graphicFrame>
        <p:nvGraphicFramePr>
          <p:cNvPr id="8" name="Tabella 8">
            <a:extLst>
              <a:ext uri="{FF2B5EF4-FFF2-40B4-BE49-F238E27FC236}">
                <a16:creationId xmlns:a16="http://schemas.microsoft.com/office/drawing/2014/main" id="{6A7FBA4A-BCF9-E3AE-FDCF-FBD51CC860BA}"/>
              </a:ext>
            </a:extLst>
          </p:cNvPr>
          <p:cNvGraphicFramePr>
            <a:graphicFrameLocks noGrp="1"/>
          </p:cNvGraphicFramePr>
          <p:nvPr>
            <p:extLst>
              <p:ext uri="{D42A27DB-BD31-4B8C-83A1-F6EECF244321}">
                <p14:modId xmlns:p14="http://schemas.microsoft.com/office/powerpoint/2010/main" val="1695364492"/>
              </p:ext>
            </p:extLst>
          </p:nvPr>
        </p:nvGraphicFramePr>
        <p:xfrm>
          <a:off x="320924" y="1334810"/>
          <a:ext cx="4702433" cy="5192479"/>
        </p:xfrm>
        <a:graphic>
          <a:graphicData uri="http://schemas.openxmlformats.org/drawingml/2006/table">
            <a:tbl>
              <a:tblPr firstCol="1" bandRow="1">
                <a:tableStyleId>{5C22544A-7EE6-4342-B048-85BDC9FD1C3A}</a:tableStyleId>
              </a:tblPr>
              <a:tblGrid>
                <a:gridCol w="1836801">
                  <a:extLst>
                    <a:ext uri="{9D8B030D-6E8A-4147-A177-3AD203B41FA5}">
                      <a16:colId xmlns:a16="http://schemas.microsoft.com/office/drawing/2014/main" val="3438054422"/>
                    </a:ext>
                  </a:extLst>
                </a:gridCol>
                <a:gridCol w="2865632">
                  <a:extLst>
                    <a:ext uri="{9D8B030D-6E8A-4147-A177-3AD203B41FA5}">
                      <a16:colId xmlns:a16="http://schemas.microsoft.com/office/drawing/2014/main" val="2512885247"/>
                    </a:ext>
                  </a:extLst>
                </a:gridCol>
              </a:tblGrid>
              <a:tr h="789407">
                <a:tc>
                  <a:txBody>
                    <a:bodyPr/>
                    <a:lstStyle/>
                    <a:p>
                      <a:r>
                        <a:rPr lang="it-IT" dirty="0">
                          <a:latin typeface="+mj-lt"/>
                        </a:rPr>
                        <a:t>Id </a:t>
                      </a:r>
                      <a:r>
                        <a:rPr lang="it-IT" dirty="0" err="1">
                          <a:latin typeface="+mj-lt"/>
                        </a:rPr>
                        <a:t>threat</a:t>
                      </a:r>
                      <a:endParaRPr lang="it-IT" dirty="0">
                        <a:latin typeface="+mj-lt"/>
                      </a:endParaRPr>
                    </a:p>
                  </a:txBody>
                  <a:tcPr/>
                </a:tc>
                <a:tc>
                  <a:txBody>
                    <a:bodyPr/>
                    <a:lstStyle/>
                    <a:p>
                      <a:pPr lvl="0">
                        <a:buNone/>
                      </a:pPr>
                      <a:r>
                        <a:rPr lang="it-IT">
                          <a:latin typeface="+mj-lt"/>
                        </a:rPr>
                        <a:t>49</a:t>
                      </a:r>
                    </a:p>
                  </a:txBody>
                  <a:tcPr/>
                </a:tc>
                <a:extLst>
                  <a:ext uri="{0D108BD9-81ED-4DB2-BD59-A6C34878D82A}">
                    <a16:rowId xmlns:a16="http://schemas.microsoft.com/office/drawing/2014/main" val="2588758343"/>
                  </a:ext>
                </a:extLst>
              </a:tr>
              <a:tr h="789407">
                <a:tc>
                  <a:txBody>
                    <a:bodyPr/>
                    <a:lstStyle/>
                    <a:p>
                      <a:r>
                        <a:rPr lang="it-IT">
                          <a:latin typeface="+mj-lt"/>
                        </a:rPr>
                        <a:t>Descrizione</a:t>
                      </a:r>
                    </a:p>
                  </a:txBody>
                  <a:tcPr/>
                </a:tc>
                <a:tc>
                  <a:txBody>
                    <a:bodyPr/>
                    <a:lstStyle/>
                    <a:p>
                      <a:pPr lvl="0" algn="l">
                        <a:lnSpc>
                          <a:spcPct val="100000"/>
                        </a:lnSpc>
                        <a:spcBef>
                          <a:spcPts val="0"/>
                        </a:spcBef>
                        <a:spcAft>
                          <a:spcPts val="0"/>
                        </a:spcAft>
                        <a:buNone/>
                      </a:pPr>
                      <a:r>
                        <a:rPr lang="en-US" sz="1800" b="0" i="0" u="none" strike="noStrike" noProof="0">
                          <a:latin typeface="+mj-lt"/>
                        </a:rPr>
                        <a:t>An adversary may sniff the data sent from Identity Server.</a:t>
                      </a:r>
                      <a:endParaRPr lang="it-IT">
                        <a:latin typeface="+mj-lt"/>
                      </a:endParaRPr>
                    </a:p>
                  </a:txBody>
                  <a:tcPr/>
                </a:tc>
                <a:extLst>
                  <a:ext uri="{0D108BD9-81ED-4DB2-BD59-A6C34878D82A}">
                    <a16:rowId xmlns:a16="http://schemas.microsoft.com/office/drawing/2014/main" val="540813033"/>
                  </a:ext>
                </a:extLst>
              </a:tr>
              <a:tr h="763942">
                <a:tc>
                  <a:txBody>
                    <a:bodyPr/>
                    <a:lstStyle/>
                    <a:p>
                      <a:r>
                        <a:rPr lang="it-IT">
                          <a:latin typeface="+mj-lt"/>
                        </a:rPr>
                        <a:t>Categoria</a:t>
                      </a:r>
                    </a:p>
                  </a:txBody>
                  <a:tcPr/>
                </a:tc>
                <a:tc>
                  <a:txBody>
                    <a:bodyPr/>
                    <a:lstStyle/>
                    <a:p>
                      <a:pPr lvl="0" algn="l">
                        <a:lnSpc>
                          <a:spcPct val="100000"/>
                        </a:lnSpc>
                        <a:spcBef>
                          <a:spcPts val="0"/>
                        </a:spcBef>
                        <a:spcAft>
                          <a:spcPts val="0"/>
                        </a:spcAft>
                        <a:buNone/>
                      </a:pPr>
                      <a:r>
                        <a:rPr lang="it-IT" sz="1800" b="0" i="0" u="none" strike="noStrike" noProof="0" dirty="0">
                          <a:latin typeface="+mj-lt"/>
                        </a:rPr>
                        <a:t>Information Disclosure</a:t>
                      </a:r>
                      <a:endParaRPr lang="it-IT" dirty="0">
                        <a:latin typeface="+mj-lt"/>
                      </a:endParaRPr>
                    </a:p>
                  </a:txBody>
                  <a:tcPr/>
                </a:tc>
                <a:extLst>
                  <a:ext uri="{0D108BD9-81ED-4DB2-BD59-A6C34878D82A}">
                    <a16:rowId xmlns:a16="http://schemas.microsoft.com/office/drawing/2014/main" val="961712594"/>
                  </a:ext>
                </a:extLst>
              </a:tr>
              <a:tr h="1349635">
                <a:tc>
                  <a:txBody>
                    <a:bodyPr/>
                    <a:lstStyle/>
                    <a:p>
                      <a:r>
                        <a:rPr lang="it-IT">
                          <a:latin typeface="+mj-lt"/>
                        </a:rPr>
                        <a:t>Giustificazione</a:t>
                      </a:r>
                    </a:p>
                  </a:txBody>
                  <a:tcPr/>
                </a:tc>
                <a:tc>
                  <a:txBody>
                    <a:bodyPr/>
                    <a:lstStyle/>
                    <a:p>
                      <a:pPr lvl="0" algn="l">
                        <a:lnSpc>
                          <a:spcPct val="100000"/>
                        </a:lnSpc>
                        <a:spcBef>
                          <a:spcPts val="0"/>
                        </a:spcBef>
                        <a:spcAft>
                          <a:spcPts val="0"/>
                        </a:spcAft>
                        <a:buNone/>
                      </a:pPr>
                      <a:r>
                        <a:rPr lang="en-US" sz="1800" b="0" i="0" u="none" strike="noStrike" noProof="0" dirty="0">
                          <a:latin typeface="+mj-lt"/>
                        </a:rPr>
                        <a:t>Database is not accessible from outside the Azure Trust Boundary but vulnerable to sniffing.</a:t>
                      </a:r>
                      <a:endParaRPr lang="it-IT" dirty="0">
                        <a:latin typeface="+mj-lt"/>
                      </a:endParaRPr>
                    </a:p>
                  </a:txBody>
                  <a:tcPr/>
                </a:tc>
                <a:extLst>
                  <a:ext uri="{0D108BD9-81ED-4DB2-BD59-A6C34878D82A}">
                    <a16:rowId xmlns:a16="http://schemas.microsoft.com/office/drawing/2014/main" val="1684428816"/>
                  </a:ext>
                </a:extLst>
              </a:tr>
              <a:tr h="1375095">
                <a:tc>
                  <a:txBody>
                    <a:bodyPr/>
                    <a:lstStyle/>
                    <a:p>
                      <a:r>
                        <a:rPr lang="it-IT">
                          <a:latin typeface="+mj-lt"/>
                        </a:rPr>
                        <a:t>Security Control</a:t>
                      </a:r>
                    </a:p>
                  </a:txBody>
                  <a:tcPr/>
                </a:tc>
                <a:tc>
                  <a:txBody>
                    <a:bodyPr/>
                    <a:lstStyle/>
                    <a:p>
                      <a:pPr lvl="0" algn="l">
                        <a:lnSpc>
                          <a:spcPct val="100000"/>
                        </a:lnSpc>
                        <a:spcBef>
                          <a:spcPts val="0"/>
                        </a:spcBef>
                        <a:spcAft>
                          <a:spcPts val="0"/>
                        </a:spcAft>
                        <a:buNone/>
                      </a:pPr>
                      <a:r>
                        <a:rPr lang="it-IT" sz="1800" b="0" i="0" u="none" strike="noStrike" noProof="0" dirty="0">
                          <a:solidFill>
                            <a:srgbClr val="FF0000"/>
                          </a:solidFill>
                          <a:latin typeface="+mj-lt"/>
                        </a:rPr>
                        <a:t>SC-8(1) SC-9</a:t>
                      </a:r>
                      <a:endParaRPr lang="it-IT" dirty="0">
                        <a:solidFill>
                          <a:srgbClr val="FF0000"/>
                        </a:solidFill>
                        <a:latin typeface="+mj-lt"/>
                      </a:endParaRPr>
                    </a:p>
                    <a:p>
                      <a:pPr marL="0" marR="0" lvl="0" indent="0" algn="l">
                        <a:lnSpc>
                          <a:spcPct val="100000"/>
                        </a:lnSpc>
                        <a:spcBef>
                          <a:spcPts val="0"/>
                        </a:spcBef>
                        <a:spcAft>
                          <a:spcPts val="0"/>
                        </a:spcAft>
                        <a:buNone/>
                      </a:pPr>
                      <a:endParaRPr lang="it-IT" dirty="0">
                        <a:latin typeface="+mj-lt"/>
                      </a:endParaRPr>
                    </a:p>
                  </a:txBody>
                  <a:tcPr/>
                </a:tc>
                <a:extLst>
                  <a:ext uri="{0D108BD9-81ED-4DB2-BD59-A6C34878D82A}">
                    <a16:rowId xmlns:a16="http://schemas.microsoft.com/office/drawing/2014/main" val="2330153751"/>
                  </a:ext>
                </a:extLst>
              </a:tr>
            </a:tbl>
          </a:graphicData>
        </a:graphic>
      </p:graphicFrame>
      <p:sp>
        <p:nvSpPr>
          <p:cNvPr id="5" name="CasellaDiTesto 4">
            <a:extLst>
              <a:ext uri="{FF2B5EF4-FFF2-40B4-BE49-F238E27FC236}">
                <a16:creationId xmlns:a16="http://schemas.microsoft.com/office/drawing/2014/main" id="{915D8BF5-C0D0-BC44-2B7E-B14A1CD021F7}"/>
              </a:ext>
            </a:extLst>
          </p:cNvPr>
          <p:cNvSpPr txBox="1"/>
          <p:nvPr/>
        </p:nvSpPr>
        <p:spPr>
          <a:xfrm>
            <a:off x="5328072" y="3568324"/>
            <a:ext cx="6025687" cy="1200329"/>
          </a:xfrm>
          <a:prstGeom prst="rect">
            <a:avLst/>
          </a:prstGeom>
          <a:noFill/>
        </p:spPr>
        <p:txBody>
          <a:bodyPr wrap="square" rtlCol="0">
            <a:spAutoFit/>
          </a:bodyPr>
          <a:lstStyle/>
          <a:p>
            <a:pPr algn="just"/>
            <a:r>
              <a:rPr lang="it-IT" dirty="0"/>
              <a:t>SC-8: L’</a:t>
            </a:r>
            <a:r>
              <a:rPr lang="it-IT" dirty="0" err="1"/>
              <a:t>encryption</a:t>
            </a:r>
            <a:r>
              <a:rPr lang="it-IT" dirty="0"/>
              <a:t> protegge le informazioni da manomissioni/intromissioni sul canale di comunicazione.</a:t>
            </a:r>
          </a:p>
          <a:p>
            <a:pPr algn="just"/>
            <a:endParaRPr lang="it-IT" dirty="0"/>
          </a:p>
          <a:p>
            <a:pPr algn="just"/>
            <a:r>
              <a:rPr lang="it-IT" dirty="0"/>
              <a:t>SC-9: Confidenzialità della trasmissione.</a:t>
            </a:r>
          </a:p>
        </p:txBody>
      </p:sp>
      <p:sp>
        <p:nvSpPr>
          <p:cNvPr id="7" name="CasellaDiTesto 6">
            <a:extLst>
              <a:ext uri="{FF2B5EF4-FFF2-40B4-BE49-F238E27FC236}">
                <a16:creationId xmlns:a16="http://schemas.microsoft.com/office/drawing/2014/main" id="{B7710328-1FF2-4675-5F18-F64385F0E5A8}"/>
              </a:ext>
            </a:extLst>
          </p:cNvPr>
          <p:cNvSpPr txBox="1"/>
          <p:nvPr/>
        </p:nvSpPr>
        <p:spPr>
          <a:xfrm>
            <a:off x="5297092" y="4848500"/>
            <a:ext cx="6573984" cy="1754326"/>
          </a:xfrm>
          <a:prstGeom prst="rect">
            <a:avLst/>
          </a:prstGeom>
          <a:noFill/>
        </p:spPr>
        <p:txBody>
          <a:bodyPr wrap="square" rtlCol="0">
            <a:spAutoFit/>
          </a:bodyPr>
          <a:lstStyle/>
          <a:p>
            <a:pPr lvl="0" algn="just">
              <a:lnSpc>
                <a:spcPct val="100000"/>
              </a:lnSpc>
              <a:spcBef>
                <a:spcPts val="0"/>
              </a:spcBef>
              <a:spcAft>
                <a:spcPts val="0"/>
              </a:spcAft>
              <a:buNone/>
            </a:pPr>
            <a:r>
              <a:rPr lang="it-IT" dirty="0">
                <a:latin typeface="+mj-lt"/>
              </a:rPr>
              <a:t>Possibile mitigazione del </a:t>
            </a:r>
            <a:r>
              <a:rPr lang="it-IT" dirty="0" err="1">
                <a:latin typeface="+mj-lt"/>
              </a:rPr>
              <a:t>threat</a:t>
            </a:r>
            <a:r>
              <a:rPr lang="it-IT" dirty="0">
                <a:latin typeface="+mj-lt"/>
              </a:rPr>
              <a:t>:</a:t>
            </a:r>
          </a:p>
          <a:p>
            <a:pPr lvl="0" algn="just">
              <a:lnSpc>
                <a:spcPct val="100000"/>
              </a:lnSpc>
              <a:spcBef>
                <a:spcPts val="0"/>
              </a:spcBef>
              <a:spcAft>
                <a:spcPts val="0"/>
              </a:spcAft>
              <a:buNone/>
            </a:pPr>
            <a:endParaRPr lang="it-IT" dirty="0">
              <a:latin typeface="+mj-lt"/>
            </a:endParaRPr>
          </a:p>
          <a:p>
            <a:pPr lvl="0" algn="just">
              <a:lnSpc>
                <a:spcPct val="100000"/>
              </a:lnSpc>
              <a:spcBef>
                <a:spcPts val="0"/>
              </a:spcBef>
              <a:spcAft>
                <a:spcPts val="0"/>
              </a:spcAft>
              <a:buNone/>
            </a:pPr>
            <a:r>
              <a:rPr lang="it-IT" dirty="0">
                <a:latin typeface="+mj-lt"/>
              </a:rPr>
              <a:t>L’</a:t>
            </a:r>
            <a:r>
              <a:rPr lang="it-IT" dirty="0" err="1">
                <a:latin typeface="+mj-lt"/>
              </a:rPr>
              <a:t>encryption</a:t>
            </a:r>
            <a:r>
              <a:rPr lang="it-IT" dirty="0">
                <a:latin typeface="+mj-lt"/>
              </a:rPr>
              <a:t> della trasmissione dei dati con il Database </a:t>
            </a:r>
            <a:r>
              <a:rPr lang="it-IT" dirty="0" err="1">
                <a:latin typeface="+mj-lt"/>
              </a:rPr>
              <a:t>mySQL</a:t>
            </a:r>
            <a:r>
              <a:rPr lang="it-IT" dirty="0">
                <a:latin typeface="+mj-lt"/>
              </a:rPr>
              <a:t> può essere realizzata sfruttando TLS, introducendo una coppia di chiave privata-pubblica e seguendo lo standard X.509.</a:t>
            </a:r>
          </a:p>
          <a:p>
            <a:pPr lvl="0" algn="l">
              <a:lnSpc>
                <a:spcPct val="100000"/>
              </a:lnSpc>
              <a:spcBef>
                <a:spcPts val="0"/>
              </a:spcBef>
              <a:spcAft>
                <a:spcPts val="0"/>
              </a:spcAft>
              <a:buNone/>
            </a:pPr>
            <a:endParaRPr lang="it-IT" sz="1800" b="0" i="0" u="none" strike="noStrike" noProof="0" dirty="0">
              <a:latin typeface="+mj-lt"/>
            </a:endParaRPr>
          </a:p>
        </p:txBody>
      </p:sp>
    </p:spTree>
    <p:extLst>
      <p:ext uri="{BB962C8B-B14F-4D97-AF65-F5344CB8AC3E}">
        <p14:creationId xmlns:p14="http://schemas.microsoft.com/office/powerpoint/2010/main" val="31665853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2651688" cy="523220"/>
          </a:xfrm>
          <a:prstGeom prst="rect">
            <a:avLst/>
          </a:prstGeom>
          <a:noFill/>
        </p:spPr>
        <p:txBody>
          <a:bodyPr wrap="none" rtlCol="0">
            <a:spAutoFit/>
          </a:bodyPr>
          <a:lstStyle/>
          <a:p>
            <a:r>
              <a:rPr lang="it-IT" sz="2800" err="1"/>
              <a:t>Threat</a:t>
            </a:r>
            <a:r>
              <a:rPr lang="it-IT" sz="2800"/>
              <a:t> </a:t>
            </a:r>
            <a:r>
              <a:rPr lang="it-IT" sz="2800" err="1"/>
              <a:t>modeling</a:t>
            </a:r>
            <a:endParaRPr lang="it-IT" sz="2800"/>
          </a:p>
        </p:txBody>
      </p:sp>
      <p:pic>
        <p:nvPicPr>
          <p:cNvPr id="6" name="Immagine 5">
            <a:extLst>
              <a:ext uri="{FF2B5EF4-FFF2-40B4-BE49-F238E27FC236}">
                <a16:creationId xmlns:a16="http://schemas.microsoft.com/office/drawing/2014/main" id="{ADB09EF3-54C4-1695-BAC7-FD000DBBFD7C}"/>
              </a:ext>
            </a:extLst>
          </p:cNvPr>
          <p:cNvPicPr>
            <a:picLocks noChangeAspect="1"/>
          </p:cNvPicPr>
          <p:nvPr/>
        </p:nvPicPr>
        <p:blipFill>
          <a:blip r:embed="rId2"/>
          <a:stretch>
            <a:fillRect/>
          </a:stretch>
        </p:blipFill>
        <p:spPr>
          <a:xfrm>
            <a:off x="5784406" y="1441270"/>
            <a:ext cx="5730845" cy="1945196"/>
          </a:xfrm>
          <a:prstGeom prst="rect">
            <a:avLst/>
          </a:prstGeom>
        </p:spPr>
      </p:pic>
      <p:graphicFrame>
        <p:nvGraphicFramePr>
          <p:cNvPr id="8" name="Tabella 8">
            <a:extLst>
              <a:ext uri="{FF2B5EF4-FFF2-40B4-BE49-F238E27FC236}">
                <a16:creationId xmlns:a16="http://schemas.microsoft.com/office/drawing/2014/main" id="{6A7FBA4A-BCF9-E3AE-FDCF-FBD51CC860BA}"/>
              </a:ext>
            </a:extLst>
          </p:cNvPr>
          <p:cNvGraphicFramePr>
            <a:graphicFrameLocks noGrp="1"/>
          </p:cNvGraphicFramePr>
          <p:nvPr>
            <p:extLst>
              <p:ext uri="{D42A27DB-BD31-4B8C-83A1-F6EECF244321}">
                <p14:modId xmlns:p14="http://schemas.microsoft.com/office/powerpoint/2010/main" val="2074401144"/>
              </p:ext>
            </p:extLst>
          </p:nvPr>
        </p:nvGraphicFramePr>
        <p:xfrm>
          <a:off x="421295" y="1441270"/>
          <a:ext cx="5082494" cy="5136442"/>
        </p:xfrm>
        <a:graphic>
          <a:graphicData uri="http://schemas.openxmlformats.org/drawingml/2006/table">
            <a:tbl>
              <a:tblPr firstCol="1" bandRow="1">
                <a:tableStyleId>{5C22544A-7EE6-4342-B048-85BDC9FD1C3A}</a:tableStyleId>
              </a:tblPr>
              <a:tblGrid>
                <a:gridCol w="1836801">
                  <a:extLst>
                    <a:ext uri="{9D8B030D-6E8A-4147-A177-3AD203B41FA5}">
                      <a16:colId xmlns:a16="http://schemas.microsoft.com/office/drawing/2014/main" val="3438054422"/>
                    </a:ext>
                  </a:extLst>
                </a:gridCol>
                <a:gridCol w="3245693">
                  <a:extLst>
                    <a:ext uri="{9D8B030D-6E8A-4147-A177-3AD203B41FA5}">
                      <a16:colId xmlns:a16="http://schemas.microsoft.com/office/drawing/2014/main" val="2512885247"/>
                    </a:ext>
                  </a:extLst>
                </a:gridCol>
              </a:tblGrid>
              <a:tr h="789407">
                <a:tc>
                  <a:txBody>
                    <a:bodyPr/>
                    <a:lstStyle/>
                    <a:p>
                      <a:r>
                        <a:rPr lang="it-IT"/>
                        <a:t>Id </a:t>
                      </a:r>
                      <a:r>
                        <a:rPr lang="it-IT" err="1"/>
                        <a:t>threat</a:t>
                      </a:r>
                      <a:endParaRPr lang="it-IT"/>
                    </a:p>
                  </a:txBody>
                  <a:tcPr/>
                </a:tc>
                <a:tc>
                  <a:txBody>
                    <a:bodyPr/>
                    <a:lstStyle/>
                    <a:p>
                      <a:pPr lvl="0">
                        <a:buNone/>
                      </a:pPr>
                      <a:r>
                        <a:rPr lang="it-IT"/>
                        <a:t>103</a:t>
                      </a:r>
                    </a:p>
                  </a:txBody>
                  <a:tcPr/>
                </a:tc>
                <a:extLst>
                  <a:ext uri="{0D108BD9-81ED-4DB2-BD59-A6C34878D82A}">
                    <a16:rowId xmlns:a16="http://schemas.microsoft.com/office/drawing/2014/main" val="2588758343"/>
                  </a:ext>
                </a:extLst>
              </a:tr>
              <a:tr h="789407">
                <a:tc>
                  <a:txBody>
                    <a:bodyPr/>
                    <a:lstStyle/>
                    <a:p>
                      <a:r>
                        <a:rPr lang="it-IT"/>
                        <a:t>Descrizione</a:t>
                      </a:r>
                    </a:p>
                  </a:txBody>
                  <a:tcPr/>
                </a:tc>
                <a:tc>
                  <a:txBody>
                    <a:bodyPr/>
                    <a:lstStyle/>
                    <a:p>
                      <a:pPr lvl="0" algn="l">
                        <a:lnSpc>
                          <a:spcPct val="100000"/>
                        </a:lnSpc>
                        <a:spcBef>
                          <a:spcPts val="0"/>
                        </a:spcBef>
                        <a:spcAft>
                          <a:spcPts val="0"/>
                        </a:spcAft>
                        <a:buNone/>
                      </a:pPr>
                      <a:r>
                        <a:rPr lang="en-US" sz="1800" b="0" i="0" u="none" strike="noStrike" noProof="0" dirty="0"/>
                        <a:t>An adversary may gain unauthorized access to Azure App Service Web App due to weak network configuration.</a:t>
                      </a:r>
                      <a:endParaRPr lang="it-IT" dirty="0"/>
                    </a:p>
                  </a:txBody>
                  <a:tcPr/>
                </a:tc>
                <a:extLst>
                  <a:ext uri="{0D108BD9-81ED-4DB2-BD59-A6C34878D82A}">
                    <a16:rowId xmlns:a16="http://schemas.microsoft.com/office/drawing/2014/main" val="540813033"/>
                  </a:ext>
                </a:extLst>
              </a:tr>
              <a:tr h="763942">
                <a:tc>
                  <a:txBody>
                    <a:bodyPr/>
                    <a:lstStyle/>
                    <a:p>
                      <a:r>
                        <a:rPr lang="it-IT"/>
                        <a:t>Categoria</a:t>
                      </a:r>
                    </a:p>
                  </a:txBody>
                  <a:tcPr/>
                </a:tc>
                <a:tc>
                  <a:txBody>
                    <a:bodyPr/>
                    <a:lstStyle/>
                    <a:p>
                      <a:pPr lvl="0" algn="l">
                        <a:lnSpc>
                          <a:spcPct val="100000"/>
                        </a:lnSpc>
                        <a:spcBef>
                          <a:spcPts val="0"/>
                        </a:spcBef>
                        <a:spcAft>
                          <a:spcPts val="0"/>
                        </a:spcAft>
                        <a:buNone/>
                      </a:pPr>
                      <a:r>
                        <a:rPr lang="it-IT" sz="1800" b="0" i="0" u="none" strike="noStrike" noProof="0"/>
                        <a:t>Elevation of Privileges</a:t>
                      </a:r>
                      <a:endParaRPr lang="it-IT" err="1"/>
                    </a:p>
                  </a:txBody>
                  <a:tcPr/>
                </a:tc>
                <a:extLst>
                  <a:ext uri="{0D108BD9-81ED-4DB2-BD59-A6C34878D82A}">
                    <a16:rowId xmlns:a16="http://schemas.microsoft.com/office/drawing/2014/main" val="961712594"/>
                  </a:ext>
                </a:extLst>
              </a:tr>
              <a:tr h="1349635">
                <a:tc>
                  <a:txBody>
                    <a:bodyPr/>
                    <a:lstStyle/>
                    <a:p>
                      <a:r>
                        <a:rPr lang="it-IT">
                          <a:latin typeface="+mj-lt"/>
                        </a:rPr>
                        <a:t>Giustificazione</a:t>
                      </a:r>
                    </a:p>
                  </a:txBody>
                  <a:tcPr/>
                </a:tc>
                <a:tc>
                  <a:txBody>
                    <a:bodyPr/>
                    <a:lstStyle/>
                    <a:p>
                      <a:pPr lvl="0" algn="l">
                        <a:lnSpc>
                          <a:spcPct val="100000"/>
                        </a:lnSpc>
                        <a:spcBef>
                          <a:spcPts val="0"/>
                        </a:spcBef>
                        <a:spcAft>
                          <a:spcPts val="0"/>
                        </a:spcAft>
                        <a:buNone/>
                      </a:pPr>
                      <a:r>
                        <a:rPr lang="en-US" sz="1800" b="0" i="0" u="none" strike="noStrike" noProof="0" dirty="0">
                          <a:latin typeface="+mj-lt"/>
                        </a:rPr>
                        <a:t>Critical services such as </a:t>
                      </a:r>
                      <a:r>
                        <a:rPr lang="en-US" sz="1800" b="0" i="0" u="none" strike="noStrike" noProof="0" dirty="0" err="1">
                          <a:latin typeface="+mj-lt"/>
                        </a:rPr>
                        <a:t>Keycloak</a:t>
                      </a:r>
                      <a:r>
                        <a:rPr lang="en-US" sz="1800" b="0" i="0" u="none" strike="noStrike" noProof="0" dirty="0">
                          <a:latin typeface="+mj-lt"/>
                        </a:rPr>
                        <a:t> and PhpMyAdmin are available only from the Administrators IPs.</a:t>
                      </a:r>
                    </a:p>
                    <a:p>
                      <a:pPr lvl="0" algn="l">
                        <a:lnSpc>
                          <a:spcPct val="100000"/>
                        </a:lnSpc>
                        <a:spcBef>
                          <a:spcPts val="0"/>
                        </a:spcBef>
                        <a:spcAft>
                          <a:spcPts val="0"/>
                        </a:spcAft>
                        <a:buNone/>
                      </a:pPr>
                      <a:endParaRPr lang="en-US" sz="1800" b="0" i="0" u="none" strike="noStrike" noProof="0" dirty="0">
                        <a:latin typeface="+mj-lt"/>
                      </a:endParaRPr>
                    </a:p>
                  </a:txBody>
                  <a:tcPr/>
                </a:tc>
                <a:extLst>
                  <a:ext uri="{0D108BD9-81ED-4DB2-BD59-A6C34878D82A}">
                    <a16:rowId xmlns:a16="http://schemas.microsoft.com/office/drawing/2014/main" val="1684428816"/>
                  </a:ext>
                </a:extLst>
              </a:tr>
              <a:tr h="931333">
                <a:tc>
                  <a:txBody>
                    <a:bodyPr/>
                    <a:lstStyle/>
                    <a:p>
                      <a:r>
                        <a:rPr lang="it-IT"/>
                        <a:t>Security Control</a:t>
                      </a:r>
                    </a:p>
                  </a:txBody>
                  <a:tcPr/>
                </a:tc>
                <a:tc>
                  <a:txBody>
                    <a:bodyPr/>
                    <a:lstStyle/>
                    <a:p>
                      <a:pPr lvl="0" algn="l">
                        <a:lnSpc>
                          <a:spcPct val="100000"/>
                        </a:lnSpc>
                        <a:spcBef>
                          <a:spcPts val="0"/>
                        </a:spcBef>
                        <a:spcAft>
                          <a:spcPts val="0"/>
                        </a:spcAft>
                        <a:buNone/>
                      </a:pPr>
                      <a:r>
                        <a:rPr lang="it-IT" sz="1800" b="0" i="0" u="none" strike="noStrike" noProof="0" dirty="0">
                          <a:solidFill>
                            <a:schemeClr val="tx1"/>
                          </a:solidFill>
                        </a:rPr>
                        <a:t>AC-3 SC-7</a:t>
                      </a:r>
                      <a:endParaRPr lang="it-IT" dirty="0">
                        <a:solidFill>
                          <a:schemeClr val="tx1"/>
                        </a:solidFill>
                      </a:endParaRPr>
                    </a:p>
                    <a:p>
                      <a:pPr lvl="0" algn="l">
                        <a:lnSpc>
                          <a:spcPct val="100000"/>
                        </a:lnSpc>
                        <a:spcBef>
                          <a:spcPts val="0"/>
                        </a:spcBef>
                        <a:spcAft>
                          <a:spcPts val="0"/>
                        </a:spcAft>
                        <a:buNone/>
                      </a:pPr>
                      <a:endParaRPr lang="it-IT" sz="1800" b="0" i="0" u="none" strike="noStrike" noProof="0" dirty="0">
                        <a:latin typeface="Corbel"/>
                      </a:endParaRPr>
                    </a:p>
                    <a:p>
                      <a:pPr marL="0" marR="0" lvl="0" indent="0" algn="l">
                        <a:lnSpc>
                          <a:spcPct val="100000"/>
                        </a:lnSpc>
                        <a:spcBef>
                          <a:spcPts val="0"/>
                        </a:spcBef>
                        <a:spcAft>
                          <a:spcPts val="0"/>
                        </a:spcAft>
                        <a:buNone/>
                      </a:pPr>
                      <a:endParaRPr lang="it-IT" dirty="0"/>
                    </a:p>
                  </a:txBody>
                  <a:tcPr/>
                </a:tc>
                <a:extLst>
                  <a:ext uri="{0D108BD9-81ED-4DB2-BD59-A6C34878D82A}">
                    <a16:rowId xmlns:a16="http://schemas.microsoft.com/office/drawing/2014/main" val="2330153751"/>
                  </a:ext>
                </a:extLst>
              </a:tr>
            </a:tbl>
          </a:graphicData>
        </a:graphic>
      </p:graphicFrame>
      <p:sp>
        <p:nvSpPr>
          <p:cNvPr id="11" name="CasellaDiTesto 10">
            <a:extLst>
              <a:ext uri="{FF2B5EF4-FFF2-40B4-BE49-F238E27FC236}">
                <a16:creationId xmlns:a16="http://schemas.microsoft.com/office/drawing/2014/main" id="{AF107F01-2848-4E04-27F6-57D2F84A656E}"/>
              </a:ext>
            </a:extLst>
          </p:cNvPr>
          <p:cNvSpPr txBox="1"/>
          <p:nvPr/>
        </p:nvSpPr>
        <p:spPr>
          <a:xfrm>
            <a:off x="5784406" y="4009491"/>
            <a:ext cx="6176372" cy="1754326"/>
          </a:xfrm>
          <a:prstGeom prst="rect">
            <a:avLst/>
          </a:prstGeom>
          <a:noFill/>
        </p:spPr>
        <p:txBody>
          <a:bodyPr wrap="square" lIns="91440" tIns="45720" rIns="91440" bIns="45720" rtlCol="0" anchor="t">
            <a:spAutoFit/>
          </a:bodyPr>
          <a:lstStyle/>
          <a:p>
            <a:r>
              <a:rPr lang="en-US" dirty="0">
                <a:ea typeface="+mn-lt"/>
                <a:cs typeface="+mn-lt"/>
              </a:rPr>
              <a:t>AC-3: Access Enforcement, </a:t>
            </a:r>
            <a:r>
              <a:rPr lang="en-US" dirty="0" err="1">
                <a:ea typeface="+mn-lt"/>
                <a:cs typeface="+mn-lt"/>
              </a:rPr>
              <a:t>garantire</a:t>
            </a:r>
            <a:r>
              <a:rPr lang="en-US" dirty="0">
                <a:ea typeface="+mn-lt"/>
                <a:cs typeface="+mn-lt"/>
              </a:rPr>
              <a:t> </a:t>
            </a:r>
            <a:r>
              <a:rPr lang="en-US" dirty="0" err="1">
                <a:ea typeface="+mn-lt"/>
                <a:cs typeface="+mn-lt"/>
              </a:rPr>
              <a:t>che</a:t>
            </a:r>
            <a:r>
              <a:rPr lang="en-US" dirty="0">
                <a:ea typeface="+mn-lt"/>
                <a:cs typeface="+mn-lt"/>
              </a:rPr>
              <a:t> </a:t>
            </a:r>
            <a:r>
              <a:rPr lang="en-US" dirty="0" err="1">
                <a:ea typeface="+mn-lt"/>
                <a:cs typeface="+mn-lt"/>
              </a:rPr>
              <a:t>l’accesso</a:t>
            </a:r>
            <a:r>
              <a:rPr lang="en-US" dirty="0">
                <a:ea typeface="+mn-lt"/>
                <a:cs typeface="+mn-lt"/>
              </a:rPr>
              <a:t> alle </a:t>
            </a:r>
            <a:r>
              <a:rPr lang="en-US" dirty="0" err="1">
                <a:ea typeface="+mn-lt"/>
                <a:cs typeface="+mn-lt"/>
              </a:rPr>
              <a:t>risorse</a:t>
            </a:r>
            <a:r>
              <a:rPr lang="en-US" dirty="0">
                <a:ea typeface="+mn-lt"/>
                <a:cs typeface="+mn-lt"/>
              </a:rPr>
              <a:t> </a:t>
            </a:r>
            <a:r>
              <a:rPr lang="en-US" dirty="0" err="1">
                <a:ea typeface="+mn-lt"/>
                <a:cs typeface="+mn-lt"/>
              </a:rPr>
              <a:t>sia</a:t>
            </a:r>
            <a:r>
              <a:rPr lang="en-US" dirty="0">
                <a:ea typeface="+mn-lt"/>
                <a:cs typeface="+mn-lt"/>
              </a:rPr>
              <a:t> </a:t>
            </a:r>
            <a:r>
              <a:rPr lang="en-US" dirty="0" err="1">
                <a:ea typeface="+mn-lt"/>
                <a:cs typeface="+mn-lt"/>
              </a:rPr>
              <a:t>consentito</a:t>
            </a:r>
            <a:r>
              <a:rPr lang="en-US" dirty="0">
                <a:ea typeface="+mn-lt"/>
                <a:cs typeface="+mn-lt"/>
              </a:rPr>
              <a:t> solo dopo opportune </a:t>
            </a:r>
            <a:r>
              <a:rPr lang="en-US" dirty="0" err="1">
                <a:ea typeface="+mn-lt"/>
                <a:cs typeface="+mn-lt"/>
              </a:rPr>
              <a:t>autenticazioni</a:t>
            </a:r>
            <a:r>
              <a:rPr lang="en-US" dirty="0">
                <a:ea typeface="+mn-lt"/>
                <a:cs typeface="+mn-lt"/>
              </a:rPr>
              <a:t>. </a:t>
            </a:r>
          </a:p>
          <a:p>
            <a:endParaRPr lang="it-IT" dirty="0"/>
          </a:p>
          <a:p>
            <a:r>
              <a:rPr lang="it-IT" dirty="0"/>
              <a:t>SC-7: </a:t>
            </a:r>
            <a:r>
              <a:rPr lang="it-IT" dirty="0" err="1"/>
              <a:t>Boundary</a:t>
            </a:r>
            <a:r>
              <a:rPr lang="it-IT" dirty="0"/>
              <a:t> </a:t>
            </a:r>
            <a:r>
              <a:rPr lang="it-IT" dirty="0" err="1"/>
              <a:t>Protection</a:t>
            </a:r>
            <a:r>
              <a:rPr lang="it-IT" dirty="0"/>
              <a:t>, monitorare e controllare le comunicazioni con l’esterno del sistema.</a:t>
            </a:r>
          </a:p>
          <a:p>
            <a:endParaRPr lang="it-IT" dirty="0"/>
          </a:p>
        </p:txBody>
      </p:sp>
    </p:spTree>
    <p:extLst>
      <p:ext uri="{BB962C8B-B14F-4D97-AF65-F5344CB8AC3E}">
        <p14:creationId xmlns:p14="http://schemas.microsoft.com/office/powerpoint/2010/main" val="16585726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93CC2A19-683A-1753-5730-85646E42ED64}"/>
              </a:ext>
            </a:extLst>
          </p:cNvPr>
          <p:cNvSpPr txBox="1"/>
          <p:nvPr/>
        </p:nvSpPr>
        <p:spPr>
          <a:xfrm>
            <a:off x="454889" y="455704"/>
            <a:ext cx="2802370" cy="523220"/>
          </a:xfrm>
          <a:prstGeom prst="rect">
            <a:avLst/>
          </a:prstGeom>
          <a:noFill/>
        </p:spPr>
        <p:txBody>
          <a:bodyPr wrap="none" rtlCol="0">
            <a:spAutoFit/>
          </a:bodyPr>
          <a:lstStyle/>
          <a:p>
            <a:r>
              <a:rPr lang="it-IT" sz="2800" err="1"/>
              <a:t>Threat</a:t>
            </a:r>
            <a:r>
              <a:rPr lang="it-IT" sz="2800"/>
              <a:t> </a:t>
            </a:r>
            <a:r>
              <a:rPr lang="it-IT" sz="2800" err="1"/>
              <a:t>mitigation</a:t>
            </a:r>
            <a:endParaRPr lang="it-IT" sz="2800"/>
          </a:p>
        </p:txBody>
      </p:sp>
      <p:graphicFrame>
        <p:nvGraphicFramePr>
          <p:cNvPr id="5" name="Tabella 8">
            <a:extLst>
              <a:ext uri="{FF2B5EF4-FFF2-40B4-BE49-F238E27FC236}">
                <a16:creationId xmlns:a16="http://schemas.microsoft.com/office/drawing/2014/main" id="{FB70A35E-ECBD-C3CE-AD95-5AA649DF2EAF}"/>
              </a:ext>
            </a:extLst>
          </p:cNvPr>
          <p:cNvGraphicFramePr>
            <a:graphicFrameLocks noGrp="1"/>
          </p:cNvGraphicFramePr>
          <p:nvPr>
            <p:extLst>
              <p:ext uri="{D42A27DB-BD31-4B8C-83A1-F6EECF244321}">
                <p14:modId xmlns:p14="http://schemas.microsoft.com/office/powerpoint/2010/main" val="2961630975"/>
              </p:ext>
            </p:extLst>
          </p:nvPr>
        </p:nvGraphicFramePr>
        <p:xfrm>
          <a:off x="9146598" y="476829"/>
          <a:ext cx="1736436" cy="383795"/>
        </p:xfrm>
        <a:graphic>
          <a:graphicData uri="http://schemas.openxmlformats.org/drawingml/2006/table">
            <a:tbl>
              <a:tblPr firstCol="1" bandRow="1">
                <a:tableStyleId>{5C22544A-7EE6-4342-B048-85BDC9FD1C3A}</a:tableStyleId>
              </a:tblPr>
              <a:tblGrid>
                <a:gridCol w="1126835">
                  <a:extLst>
                    <a:ext uri="{9D8B030D-6E8A-4147-A177-3AD203B41FA5}">
                      <a16:colId xmlns:a16="http://schemas.microsoft.com/office/drawing/2014/main" val="3438054422"/>
                    </a:ext>
                  </a:extLst>
                </a:gridCol>
                <a:gridCol w="609601">
                  <a:extLst>
                    <a:ext uri="{9D8B030D-6E8A-4147-A177-3AD203B41FA5}">
                      <a16:colId xmlns:a16="http://schemas.microsoft.com/office/drawing/2014/main" val="2512885247"/>
                    </a:ext>
                  </a:extLst>
                </a:gridCol>
              </a:tblGrid>
              <a:tr h="383795">
                <a:tc>
                  <a:txBody>
                    <a:bodyPr/>
                    <a:lstStyle/>
                    <a:p>
                      <a:r>
                        <a:rPr lang="it-IT"/>
                        <a:t>Id </a:t>
                      </a:r>
                      <a:r>
                        <a:rPr lang="it-IT" err="1"/>
                        <a:t>threat</a:t>
                      </a:r>
                      <a:endParaRPr lang="it-IT"/>
                    </a:p>
                  </a:txBody>
                  <a:tcPr/>
                </a:tc>
                <a:tc>
                  <a:txBody>
                    <a:bodyPr/>
                    <a:lstStyle/>
                    <a:p>
                      <a:r>
                        <a:rPr lang="it-IT"/>
                        <a:t>103</a:t>
                      </a:r>
                    </a:p>
                  </a:txBody>
                  <a:tcPr/>
                </a:tc>
                <a:extLst>
                  <a:ext uri="{0D108BD9-81ED-4DB2-BD59-A6C34878D82A}">
                    <a16:rowId xmlns:a16="http://schemas.microsoft.com/office/drawing/2014/main" val="2588758343"/>
                  </a:ext>
                </a:extLst>
              </a:tr>
            </a:tbl>
          </a:graphicData>
        </a:graphic>
      </p:graphicFrame>
      <p:sp>
        <p:nvSpPr>
          <p:cNvPr id="6" name="CasellaDiTesto 5">
            <a:extLst>
              <a:ext uri="{FF2B5EF4-FFF2-40B4-BE49-F238E27FC236}">
                <a16:creationId xmlns:a16="http://schemas.microsoft.com/office/drawing/2014/main" id="{58C6E3D1-8E69-3181-2817-2411FF909D62}"/>
              </a:ext>
            </a:extLst>
          </p:cNvPr>
          <p:cNvSpPr txBox="1"/>
          <p:nvPr/>
        </p:nvSpPr>
        <p:spPr>
          <a:xfrm>
            <a:off x="454889" y="1099217"/>
            <a:ext cx="11386129" cy="3693319"/>
          </a:xfrm>
          <a:prstGeom prst="rect">
            <a:avLst/>
          </a:prstGeom>
          <a:noFill/>
        </p:spPr>
        <p:txBody>
          <a:bodyPr wrap="square" lIns="91440" tIns="45720" rIns="91440" bIns="45720" rtlCol="0" anchor="t">
            <a:spAutoFit/>
          </a:bodyPr>
          <a:lstStyle/>
          <a:p>
            <a:r>
              <a:rPr lang="it-IT" sz="1800" b="0" i="0" u="none" strike="noStrike" noProof="0" dirty="0">
                <a:latin typeface="+mj-lt"/>
              </a:rPr>
              <a:t>L’accesso ai servizi di gestione del sistema</a:t>
            </a:r>
            <a:r>
              <a:rPr lang="it-IT" dirty="0">
                <a:latin typeface="+mj-lt"/>
              </a:rPr>
              <a:t>, quali </a:t>
            </a:r>
            <a:r>
              <a:rPr lang="it-IT" dirty="0" err="1">
                <a:latin typeface="+mj-lt"/>
              </a:rPr>
              <a:t>Keycloak</a:t>
            </a:r>
            <a:r>
              <a:rPr lang="it-IT" dirty="0">
                <a:latin typeface="+mj-lt"/>
              </a:rPr>
              <a:t> e </a:t>
            </a:r>
            <a:r>
              <a:rPr lang="it-IT" dirty="0" err="1">
                <a:latin typeface="+mj-lt"/>
              </a:rPr>
              <a:t>Phpmyadmin</a:t>
            </a:r>
            <a:r>
              <a:rPr lang="it-IT" dirty="0">
                <a:latin typeface="+mj-lt"/>
              </a:rPr>
              <a:t>,</a:t>
            </a:r>
            <a:r>
              <a:rPr lang="it-IT" sz="1800" b="0" i="0" u="none" strike="noStrike" noProof="0" dirty="0">
                <a:latin typeface="+mj-lt"/>
              </a:rPr>
              <a:t> </a:t>
            </a:r>
            <a:r>
              <a:rPr lang="it-IT" dirty="0">
                <a:latin typeface="+mj-lt"/>
              </a:rPr>
              <a:t>richiede autenticazione da parte degli amministratori.</a:t>
            </a:r>
            <a:endParaRPr lang="it-IT" dirty="0"/>
          </a:p>
          <a:p>
            <a:r>
              <a:rPr lang="it-IT" dirty="0">
                <a:latin typeface="+mj-lt"/>
              </a:rPr>
              <a:t>L'accesso a tali servizi potrebbe essere però limitato ai soli IP degli amministratori nel caso in cui si assegnasse un IP statico ai suddetti, in modo tale che non vari durante il tempo e che non richieda aggiornamenti continui di configurazione.</a:t>
            </a:r>
            <a:endParaRPr lang="it-IT" dirty="0"/>
          </a:p>
          <a:p>
            <a:endParaRPr lang="it-IT" dirty="0"/>
          </a:p>
          <a:p>
            <a:r>
              <a:rPr lang="it-IT" dirty="0">
                <a:latin typeface="+mj-lt"/>
              </a:rPr>
              <a:t>Nel caso di deployment tramite multi-container sulla piattaforma Azure, non è possibile distinguere i vari servizi presenti sulla macchina, dato che l'unico container accessibile dall'esterno è </a:t>
            </a:r>
            <a:r>
              <a:rPr lang="it-IT" dirty="0" err="1">
                <a:latin typeface="+mj-lt"/>
              </a:rPr>
              <a:t>Nginx</a:t>
            </a:r>
            <a:r>
              <a:rPr lang="it-IT" dirty="0">
                <a:latin typeface="+mj-lt"/>
              </a:rPr>
              <a:t>, in quanto per configurazione di Azure non è possibile aprire ulteriori porte oltre che la porta 80 ed 8080, e solamente da un container.</a:t>
            </a:r>
          </a:p>
          <a:p>
            <a:endParaRPr lang="it-IT" dirty="0">
              <a:latin typeface="+mj-lt"/>
            </a:endParaRPr>
          </a:p>
          <a:p>
            <a:r>
              <a:rPr lang="it-IT" dirty="0">
                <a:latin typeface="+mj-lt"/>
              </a:rPr>
              <a:t>Se si fosse optato per una soluzione di distribuzione su diversi nodi, si sarebbe potuto implementare regole firewall in modo da proibire accessi ad una lista di IP non facenti parte della </a:t>
            </a:r>
            <a:r>
              <a:rPr lang="it-IT" dirty="0" err="1">
                <a:latin typeface="+mj-lt"/>
              </a:rPr>
              <a:t>AllowList</a:t>
            </a:r>
            <a:r>
              <a:rPr lang="it-IT" dirty="0">
                <a:latin typeface="+mj-lt"/>
              </a:rPr>
              <a:t>.</a:t>
            </a:r>
          </a:p>
          <a:p>
            <a:r>
              <a:rPr lang="it-IT" dirty="0">
                <a:latin typeface="+mj-lt"/>
              </a:rPr>
              <a:t>  </a:t>
            </a:r>
            <a:endParaRPr lang="it-IT" dirty="0"/>
          </a:p>
        </p:txBody>
      </p:sp>
      <p:pic>
        <p:nvPicPr>
          <p:cNvPr id="3" name="Immagine 3" descr="Immagine che contiene testo&#10;&#10;Descrizione generata automaticamente">
            <a:extLst>
              <a:ext uri="{FF2B5EF4-FFF2-40B4-BE49-F238E27FC236}">
                <a16:creationId xmlns:a16="http://schemas.microsoft.com/office/drawing/2014/main" id="{E24C5E74-CCAD-6E24-3632-34EC0204726B}"/>
              </a:ext>
            </a:extLst>
          </p:cNvPr>
          <p:cNvPicPr>
            <a:picLocks noChangeAspect="1"/>
          </p:cNvPicPr>
          <p:nvPr/>
        </p:nvPicPr>
        <p:blipFill>
          <a:blip r:embed="rId2"/>
          <a:stretch>
            <a:fillRect/>
          </a:stretch>
        </p:blipFill>
        <p:spPr>
          <a:xfrm>
            <a:off x="2647336" y="4603563"/>
            <a:ext cx="5914104" cy="2192145"/>
          </a:xfrm>
          <a:prstGeom prst="rect">
            <a:avLst/>
          </a:prstGeom>
        </p:spPr>
      </p:pic>
      <p:sp>
        <p:nvSpPr>
          <p:cNvPr id="4" name="CasellaDiTesto 3">
            <a:extLst>
              <a:ext uri="{FF2B5EF4-FFF2-40B4-BE49-F238E27FC236}">
                <a16:creationId xmlns:a16="http://schemas.microsoft.com/office/drawing/2014/main" id="{642358C8-7C48-4FEB-AFED-7E84E5C81F33}"/>
              </a:ext>
            </a:extLst>
          </p:cNvPr>
          <p:cNvSpPr txBox="1"/>
          <p:nvPr/>
        </p:nvSpPr>
        <p:spPr>
          <a:xfrm>
            <a:off x="8837970" y="5237970"/>
            <a:ext cx="172742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a:t>Caso ipotetico di più servizi distinti</a:t>
            </a:r>
          </a:p>
        </p:txBody>
      </p:sp>
    </p:spTree>
    <p:extLst>
      <p:ext uri="{BB962C8B-B14F-4D97-AF65-F5344CB8AC3E}">
        <p14:creationId xmlns:p14="http://schemas.microsoft.com/office/powerpoint/2010/main" val="2154089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magine 2" descr="Immagine che contiene testo, elettronico, screenshot, schermo&#10;&#10;Descrizione generata automaticamente">
            <a:extLst>
              <a:ext uri="{FF2B5EF4-FFF2-40B4-BE49-F238E27FC236}">
                <a16:creationId xmlns:a16="http://schemas.microsoft.com/office/drawing/2014/main" id="{1D987EF7-4965-026E-993C-4B3B733A383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32729737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2651688" cy="523220"/>
          </a:xfrm>
          <a:prstGeom prst="rect">
            <a:avLst/>
          </a:prstGeom>
          <a:noFill/>
        </p:spPr>
        <p:txBody>
          <a:bodyPr wrap="none" rtlCol="0">
            <a:spAutoFit/>
          </a:bodyPr>
          <a:lstStyle/>
          <a:p>
            <a:r>
              <a:rPr lang="it-IT" sz="2800" err="1"/>
              <a:t>Threat</a:t>
            </a:r>
            <a:r>
              <a:rPr lang="it-IT" sz="2800"/>
              <a:t> </a:t>
            </a:r>
            <a:r>
              <a:rPr lang="it-IT" sz="2800" err="1"/>
              <a:t>modeling</a:t>
            </a:r>
            <a:endParaRPr lang="it-IT" sz="2800"/>
          </a:p>
        </p:txBody>
      </p:sp>
      <p:pic>
        <p:nvPicPr>
          <p:cNvPr id="6" name="Immagine 5">
            <a:extLst>
              <a:ext uri="{FF2B5EF4-FFF2-40B4-BE49-F238E27FC236}">
                <a16:creationId xmlns:a16="http://schemas.microsoft.com/office/drawing/2014/main" id="{ADB09EF3-54C4-1695-BAC7-FD000DBBFD7C}"/>
              </a:ext>
            </a:extLst>
          </p:cNvPr>
          <p:cNvPicPr>
            <a:picLocks noChangeAspect="1"/>
          </p:cNvPicPr>
          <p:nvPr/>
        </p:nvPicPr>
        <p:blipFill>
          <a:blip r:embed="rId2"/>
          <a:stretch>
            <a:fillRect/>
          </a:stretch>
        </p:blipFill>
        <p:spPr>
          <a:xfrm>
            <a:off x="5661231" y="1441270"/>
            <a:ext cx="5730845" cy="1945196"/>
          </a:xfrm>
          <a:prstGeom prst="rect">
            <a:avLst/>
          </a:prstGeom>
        </p:spPr>
      </p:pic>
      <p:graphicFrame>
        <p:nvGraphicFramePr>
          <p:cNvPr id="8" name="Tabella 8">
            <a:extLst>
              <a:ext uri="{FF2B5EF4-FFF2-40B4-BE49-F238E27FC236}">
                <a16:creationId xmlns:a16="http://schemas.microsoft.com/office/drawing/2014/main" id="{6A7FBA4A-BCF9-E3AE-FDCF-FBD51CC860BA}"/>
              </a:ext>
            </a:extLst>
          </p:cNvPr>
          <p:cNvGraphicFramePr>
            <a:graphicFrameLocks noGrp="1"/>
          </p:cNvGraphicFramePr>
          <p:nvPr>
            <p:extLst>
              <p:ext uri="{D42A27DB-BD31-4B8C-83A1-F6EECF244321}">
                <p14:modId xmlns:p14="http://schemas.microsoft.com/office/powerpoint/2010/main" val="1155846730"/>
              </p:ext>
            </p:extLst>
          </p:nvPr>
        </p:nvGraphicFramePr>
        <p:xfrm>
          <a:off x="421295" y="1441270"/>
          <a:ext cx="5082494" cy="5023037"/>
        </p:xfrm>
        <a:graphic>
          <a:graphicData uri="http://schemas.openxmlformats.org/drawingml/2006/table">
            <a:tbl>
              <a:tblPr firstCol="1" bandRow="1">
                <a:tableStyleId>{5C22544A-7EE6-4342-B048-85BDC9FD1C3A}</a:tableStyleId>
              </a:tblPr>
              <a:tblGrid>
                <a:gridCol w="1836801">
                  <a:extLst>
                    <a:ext uri="{9D8B030D-6E8A-4147-A177-3AD203B41FA5}">
                      <a16:colId xmlns:a16="http://schemas.microsoft.com/office/drawing/2014/main" val="3438054422"/>
                    </a:ext>
                  </a:extLst>
                </a:gridCol>
                <a:gridCol w="3245693">
                  <a:extLst>
                    <a:ext uri="{9D8B030D-6E8A-4147-A177-3AD203B41FA5}">
                      <a16:colId xmlns:a16="http://schemas.microsoft.com/office/drawing/2014/main" val="2512885247"/>
                    </a:ext>
                  </a:extLst>
                </a:gridCol>
              </a:tblGrid>
              <a:tr h="789407">
                <a:tc>
                  <a:txBody>
                    <a:bodyPr/>
                    <a:lstStyle/>
                    <a:p>
                      <a:r>
                        <a:rPr lang="it-IT" dirty="0">
                          <a:latin typeface="+mj-lt"/>
                        </a:rPr>
                        <a:t>Id </a:t>
                      </a:r>
                      <a:r>
                        <a:rPr lang="it-IT" dirty="0" err="1">
                          <a:latin typeface="+mj-lt"/>
                        </a:rPr>
                        <a:t>threat</a:t>
                      </a:r>
                      <a:endParaRPr lang="it-IT" dirty="0">
                        <a:latin typeface="+mj-lt"/>
                      </a:endParaRPr>
                    </a:p>
                  </a:txBody>
                  <a:tcPr/>
                </a:tc>
                <a:tc>
                  <a:txBody>
                    <a:bodyPr/>
                    <a:lstStyle/>
                    <a:p>
                      <a:pPr lvl="0">
                        <a:buNone/>
                      </a:pPr>
                      <a:r>
                        <a:rPr lang="it-IT" dirty="0">
                          <a:latin typeface="+mj-lt"/>
                        </a:rPr>
                        <a:t>108</a:t>
                      </a:r>
                    </a:p>
                  </a:txBody>
                  <a:tcPr/>
                </a:tc>
                <a:extLst>
                  <a:ext uri="{0D108BD9-81ED-4DB2-BD59-A6C34878D82A}">
                    <a16:rowId xmlns:a16="http://schemas.microsoft.com/office/drawing/2014/main" val="2588758343"/>
                  </a:ext>
                </a:extLst>
              </a:tr>
              <a:tr h="789407">
                <a:tc>
                  <a:txBody>
                    <a:bodyPr/>
                    <a:lstStyle/>
                    <a:p>
                      <a:r>
                        <a:rPr lang="it-IT">
                          <a:latin typeface="+mj-lt"/>
                        </a:rPr>
                        <a:t>Descrizione</a:t>
                      </a:r>
                    </a:p>
                  </a:txBody>
                  <a:tcPr/>
                </a:tc>
                <a:tc>
                  <a:txBody>
                    <a:bodyPr/>
                    <a:lstStyle/>
                    <a:p>
                      <a:pPr lvl="0" algn="l">
                        <a:lnSpc>
                          <a:spcPct val="100000"/>
                        </a:lnSpc>
                        <a:spcBef>
                          <a:spcPts val="0"/>
                        </a:spcBef>
                        <a:spcAft>
                          <a:spcPts val="0"/>
                        </a:spcAft>
                        <a:buNone/>
                      </a:pPr>
                      <a:r>
                        <a:rPr lang="en-US" sz="1800" b="0" i="0" u="none" strike="noStrike" noProof="0" dirty="0">
                          <a:latin typeface="+mj-lt"/>
                        </a:rPr>
                        <a:t>An adversary can read sensitive data by sniffing or intercepting traffic to Azure App Service Web App.</a:t>
                      </a:r>
                      <a:endParaRPr lang="it-IT" dirty="0">
                        <a:latin typeface="+mj-lt"/>
                      </a:endParaRPr>
                    </a:p>
                  </a:txBody>
                  <a:tcPr/>
                </a:tc>
                <a:extLst>
                  <a:ext uri="{0D108BD9-81ED-4DB2-BD59-A6C34878D82A}">
                    <a16:rowId xmlns:a16="http://schemas.microsoft.com/office/drawing/2014/main" val="540813033"/>
                  </a:ext>
                </a:extLst>
              </a:tr>
              <a:tr h="763942">
                <a:tc>
                  <a:txBody>
                    <a:bodyPr/>
                    <a:lstStyle/>
                    <a:p>
                      <a:r>
                        <a:rPr lang="it-IT">
                          <a:latin typeface="+mj-lt"/>
                        </a:rPr>
                        <a:t>Categoria</a:t>
                      </a:r>
                    </a:p>
                  </a:txBody>
                  <a:tcPr/>
                </a:tc>
                <a:tc>
                  <a:txBody>
                    <a:bodyPr/>
                    <a:lstStyle/>
                    <a:p>
                      <a:pPr lvl="0" algn="l">
                        <a:lnSpc>
                          <a:spcPct val="100000"/>
                        </a:lnSpc>
                        <a:spcBef>
                          <a:spcPts val="0"/>
                        </a:spcBef>
                        <a:spcAft>
                          <a:spcPts val="0"/>
                        </a:spcAft>
                        <a:buNone/>
                      </a:pPr>
                      <a:r>
                        <a:rPr lang="it-IT" sz="1800" b="0" i="0" u="none" strike="noStrike" noProof="0" dirty="0">
                          <a:latin typeface="+mj-lt"/>
                        </a:rPr>
                        <a:t>Tampering</a:t>
                      </a:r>
                      <a:endParaRPr lang="it-IT" dirty="0">
                        <a:latin typeface="+mj-lt"/>
                      </a:endParaRPr>
                    </a:p>
                  </a:txBody>
                  <a:tcPr/>
                </a:tc>
                <a:extLst>
                  <a:ext uri="{0D108BD9-81ED-4DB2-BD59-A6C34878D82A}">
                    <a16:rowId xmlns:a16="http://schemas.microsoft.com/office/drawing/2014/main" val="961712594"/>
                  </a:ext>
                </a:extLst>
              </a:tr>
              <a:tr h="1349635">
                <a:tc>
                  <a:txBody>
                    <a:bodyPr/>
                    <a:lstStyle/>
                    <a:p>
                      <a:r>
                        <a:rPr lang="it-IT">
                          <a:latin typeface="+mj-lt"/>
                        </a:rPr>
                        <a:t>Giustificazione</a:t>
                      </a:r>
                    </a:p>
                  </a:txBody>
                  <a:tcPr/>
                </a:tc>
                <a:tc>
                  <a:txBody>
                    <a:bodyPr/>
                    <a:lstStyle/>
                    <a:p>
                      <a:pPr lvl="0" algn="l">
                        <a:lnSpc>
                          <a:spcPct val="100000"/>
                        </a:lnSpc>
                        <a:spcBef>
                          <a:spcPts val="0"/>
                        </a:spcBef>
                        <a:spcAft>
                          <a:spcPts val="0"/>
                        </a:spcAft>
                        <a:buNone/>
                      </a:pPr>
                      <a:r>
                        <a:rPr lang="en-US" sz="1800" b="0" i="0" u="none" strike="noStrike" noProof="0">
                          <a:latin typeface="+mj-lt"/>
                        </a:rPr>
                        <a:t>Azure App Service isn't using custom domain and has forced HTTPS.</a:t>
                      </a:r>
                      <a:endParaRPr lang="it-IT">
                        <a:latin typeface="+mj-lt"/>
                      </a:endParaRPr>
                    </a:p>
                    <a:p>
                      <a:pPr lvl="0" algn="l">
                        <a:lnSpc>
                          <a:spcPct val="100000"/>
                        </a:lnSpc>
                        <a:spcBef>
                          <a:spcPts val="0"/>
                        </a:spcBef>
                        <a:spcAft>
                          <a:spcPts val="0"/>
                        </a:spcAft>
                        <a:buNone/>
                      </a:pPr>
                      <a:endParaRPr lang="en-US" sz="1800" b="0" i="0" u="none" strike="noStrike" noProof="0">
                        <a:latin typeface="+mj-lt"/>
                      </a:endParaRPr>
                    </a:p>
                  </a:txBody>
                  <a:tcPr/>
                </a:tc>
                <a:extLst>
                  <a:ext uri="{0D108BD9-81ED-4DB2-BD59-A6C34878D82A}">
                    <a16:rowId xmlns:a16="http://schemas.microsoft.com/office/drawing/2014/main" val="1684428816"/>
                  </a:ext>
                </a:extLst>
              </a:tr>
              <a:tr h="931333">
                <a:tc>
                  <a:txBody>
                    <a:bodyPr/>
                    <a:lstStyle/>
                    <a:p>
                      <a:r>
                        <a:rPr lang="it-IT">
                          <a:latin typeface="+mj-lt"/>
                        </a:rPr>
                        <a:t>Security Control</a:t>
                      </a:r>
                    </a:p>
                  </a:txBody>
                  <a:tcPr/>
                </a:tc>
                <a:tc>
                  <a:txBody>
                    <a:bodyPr/>
                    <a:lstStyle/>
                    <a:p>
                      <a:pPr lvl="0" algn="l">
                        <a:lnSpc>
                          <a:spcPct val="100000"/>
                        </a:lnSpc>
                        <a:spcBef>
                          <a:spcPts val="0"/>
                        </a:spcBef>
                        <a:spcAft>
                          <a:spcPts val="0"/>
                        </a:spcAft>
                        <a:buNone/>
                      </a:pPr>
                      <a:r>
                        <a:rPr lang="it-IT" sz="1800" b="0" i="0" u="none" strike="noStrike" noProof="0" dirty="0">
                          <a:latin typeface="+mj-lt"/>
                        </a:rPr>
                        <a:t>SC-7 SC-8(1) SC-9 SC-17</a:t>
                      </a:r>
                      <a:endParaRPr lang="it-IT" dirty="0">
                        <a:latin typeface="+mj-lt"/>
                      </a:endParaRPr>
                    </a:p>
                    <a:p>
                      <a:pPr lvl="0" algn="l">
                        <a:lnSpc>
                          <a:spcPct val="100000"/>
                        </a:lnSpc>
                        <a:spcBef>
                          <a:spcPts val="0"/>
                        </a:spcBef>
                        <a:spcAft>
                          <a:spcPts val="0"/>
                        </a:spcAft>
                        <a:buNone/>
                      </a:pPr>
                      <a:endParaRPr lang="it-IT" sz="1800" b="0" i="0" u="none" strike="noStrike" noProof="0" dirty="0">
                        <a:latin typeface="+mj-lt"/>
                      </a:endParaRPr>
                    </a:p>
                    <a:p>
                      <a:pPr marL="0" marR="0" lvl="0" indent="0" algn="l">
                        <a:lnSpc>
                          <a:spcPct val="100000"/>
                        </a:lnSpc>
                        <a:spcBef>
                          <a:spcPts val="0"/>
                        </a:spcBef>
                        <a:spcAft>
                          <a:spcPts val="0"/>
                        </a:spcAft>
                        <a:buNone/>
                      </a:pPr>
                      <a:endParaRPr lang="it-IT" dirty="0">
                        <a:latin typeface="+mj-lt"/>
                      </a:endParaRPr>
                    </a:p>
                  </a:txBody>
                  <a:tcPr/>
                </a:tc>
                <a:extLst>
                  <a:ext uri="{0D108BD9-81ED-4DB2-BD59-A6C34878D82A}">
                    <a16:rowId xmlns:a16="http://schemas.microsoft.com/office/drawing/2014/main" val="2330153751"/>
                  </a:ext>
                </a:extLst>
              </a:tr>
            </a:tbl>
          </a:graphicData>
        </a:graphic>
      </p:graphicFrame>
      <p:sp>
        <p:nvSpPr>
          <p:cNvPr id="11" name="CasellaDiTesto 10">
            <a:extLst>
              <a:ext uri="{FF2B5EF4-FFF2-40B4-BE49-F238E27FC236}">
                <a16:creationId xmlns:a16="http://schemas.microsoft.com/office/drawing/2014/main" id="{AF107F01-2848-4E04-27F6-57D2F84A656E}"/>
              </a:ext>
            </a:extLst>
          </p:cNvPr>
          <p:cNvSpPr txBox="1"/>
          <p:nvPr/>
        </p:nvSpPr>
        <p:spPr>
          <a:xfrm>
            <a:off x="5847830" y="4095907"/>
            <a:ext cx="6176372" cy="1754326"/>
          </a:xfrm>
          <a:prstGeom prst="rect">
            <a:avLst/>
          </a:prstGeom>
          <a:noFill/>
        </p:spPr>
        <p:txBody>
          <a:bodyPr wrap="square" lIns="91440" tIns="45720" rIns="91440" bIns="45720" rtlCol="0" anchor="t">
            <a:spAutoFit/>
          </a:bodyPr>
          <a:lstStyle/>
          <a:p>
            <a:r>
              <a:rPr lang="it-IT" dirty="0">
                <a:ea typeface="+mn-lt"/>
                <a:cs typeface="+mn-lt"/>
              </a:rPr>
              <a:t>SC-7: </a:t>
            </a:r>
            <a:r>
              <a:rPr lang="it-IT" dirty="0" err="1">
                <a:ea typeface="+mn-lt"/>
                <a:cs typeface="+mn-lt"/>
              </a:rPr>
              <a:t>Boundary</a:t>
            </a:r>
            <a:r>
              <a:rPr lang="it-IT" dirty="0">
                <a:ea typeface="+mn-lt"/>
                <a:cs typeface="+mn-lt"/>
              </a:rPr>
              <a:t> </a:t>
            </a:r>
            <a:r>
              <a:rPr lang="it-IT" dirty="0" err="1">
                <a:ea typeface="+mn-lt"/>
                <a:cs typeface="+mn-lt"/>
              </a:rPr>
              <a:t>Protection</a:t>
            </a:r>
            <a:r>
              <a:rPr lang="it-IT" dirty="0">
                <a:ea typeface="+mn-lt"/>
                <a:cs typeface="+mn-lt"/>
              </a:rPr>
              <a:t>.</a:t>
            </a:r>
            <a:endParaRPr lang="it-IT" dirty="0"/>
          </a:p>
          <a:p>
            <a:endParaRPr lang="it-IT" dirty="0"/>
          </a:p>
          <a:p>
            <a:r>
              <a:rPr lang="it-IT" dirty="0"/>
              <a:t>SC-8, SC-9: Confidenzialità ed integrità della trasmissione, garantire la protezione crittografica.</a:t>
            </a:r>
          </a:p>
          <a:p>
            <a:endParaRPr lang="it-IT" dirty="0"/>
          </a:p>
          <a:p>
            <a:r>
              <a:rPr lang="it-IT" dirty="0"/>
              <a:t>SC-17: Certificati di infrastruttura a chiave pubblica.</a:t>
            </a:r>
          </a:p>
        </p:txBody>
      </p:sp>
    </p:spTree>
    <p:extLst>
      <p:ext uri="{BB962C8B-B14F-4D97-AF65-F5344CB8AC3E}">
        <p14:creationId xmlns:p14="http://schemas.microsoft.com/office/powerpoint/2010/main" val="3412309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93CC2A19-683A-1753-5730-85646E42ED64}"/>
              </a:ext>
            </a:extLst>
          </p:cNvPr>
          <p:cNvSpPr txBox="1"/>
          <p:nvPr/>
        </p:nvSpPr>
        <p:spPr>
          <a:xfrm>
            <a:off x="454889" y="455704"/>
            <a:ext cx="2802370" cy="523220"/>
          </a:xfrm>
          <a:prstGeom prst="rect">
            <a:avLst/>
          </a:prstGeom>
          <a:noFill/>
        </p:spPr>
        <p:txBody>
          <a:bodyPr wrap="none" rtlCol="0">
            <a:spAutoFit/>
          </a:bodyPr>
          <a:lstStyle/>
          <a:p>
            <a:r>
              <a:rPr lang="it-IT" sz="2800" err="1"/>
              <a:t>Threat</a:t>
            </a:r>
            <a:r>
              <a:rPr lang="it-IT" sz="2800"/>
              <a:t> </a:t>
            </a:r>
            <a:r>
              <a:rPr lang="it-IT" sz="2800" err="1"/>
              <a:t>mitigation</a:t>
            </a:r>
            <a:endParaRPr lang="it-IT" sz="2800"/>
          </a:p>
        </p:txBody>
      </p:sp>
      <p:graphicFrame>
        <p:nvGraphicFramePr>
          <p:cNvPr id="5" name="Tabella 8">
            <a:extLst>
              <a:ext uri="{FF2B5EF4-FFF2-40B4-BE49-F238E27FC236}">
                <a16:creationId xmlns:a16="http://schemas.microsoft.com/office/drawing/2014/main" id="{FB70A35E-ECBD-C3CE-AD95-5AA649DF2EAF}"/>
              </a:ext>
            </a:extLst>
          </p:cNvPr>
          <p:cNvGraphicFramePr>
            <a:graphicFrameLocks noGrp="1"/>
          </p:cNvGraphicFramePr>
          <p:nvPr>
            <p:extLst>
              <p:ext uri="{D42A27DB-BD31-4B8C-83A1-F6EECF244321}">
                <p14:modId xmlns:p14="http://schemas.microsoft.com/office/powerpoint/2010/main" val="174062545"/>
              </p:ext>
            </p:extLst>
          </p:nvPr>
        </p:nvGraphicFramePr>
        <p:xfrm>
          <a:off x="9146598" y="476829"/>
          <a:ext cx="1736436" cy="383795"/>
        </p:xfrm>
        <a:graphic>
          <a:graphicData uri="http://schemas.openxmlformats.org/drawingml/2006/table">
            <a:tbl>
              <a:tblPr firstCol="1" bandRow="1">
                <a:tableStyleId>{5C22544A-7EE6-4342-B048-85BDC9FD1C3A}</a:tableStyleId>
              </a:tblPr>
              <a:tblGrid>
                <a:gridCol w="1126835">
                  <a:extLst>
                    <a:ext uri="{9D8B030D-6E8A-4147-A177-3AD203B41FA5}">
                      <a16:colId xmlns:a16="http://schemas.microsoft.com/office/drawing/2014/main" val="3438054422"/>
                    </a:ext>
                  </a:extLst>
                </a:gridCol>
                <a:gridCol w="609601">
                  <a:extLst>
                    <a:ext uri="{9D8B030D-6E8A-4147-A177-3AD203B41FA5}">
                      <a16:colId xmlns:a16="http://schemas.microsoft.com/office/drawing/2014/main" val="2512885247"/>
                    </a:ext>
                  </a:extLst>
                </a:gridCol>
              </a:tblGrid>
              <a:tr h="383795">
                <a:tc>
                  <a:txBody>
                    <a:bodyPr/>
                    <a:lstStyle/>
                    <a:p>
                      <a:r>
                        <a:rPr lang="it-IT"/>
                        <a:t>Id </a:t>
                      </a:r>
                      <a:r>
                        <a:rPr lang="it-IT" err="1"/>
                        <a:t>threat</a:t>
                      </a:r>
                      <a:endParaRPr lang="it-IT"/>
                    </a:p>
                  </a:txBody>
                  <a:tcPr/>
                </a:tc>
                <a:tc>
                  <a:txBody>
                    <a:bodyPr/>
                    <a:lstStyle/>
                    <a:p>
                      <a:r>
                        <a:rPr lang="it-IT"/>
                        <a:t>108</a:t>
                      </a:r>
                    </a:p>
                  </a:txBody>
                  <a:tcPr/>
                </a:tc>
                <a:extLst>
                  <a:ext uri="{0D108BD9-81ED-4DB2-BD59-A6C34878D82A}">
                    <a16:rowId xmlns:a16="http://schemas.microsoft.com/office/drawing/2014/main" val="2588758343"/>
                  </a:ext>
                </a:extLst>
              </a:tr>
            </a:tbl>
          </a:graphicData>
        </a:graphic>
      </p:graphicFrame>
      <p:sp>
        <p:nvSpPr>
          <p:cNvPr id="6" name="CasellaDiTesto 5">
            <a:extLst>
              <a:ext uri="{FF2B5EF4-FFF2-40B4-BE49-F238E27FC236}">
                <a16:creationId xmlns:a16="http://schemas.microsoft.com/office/drawing/2014/main" id="{58C6E3D1-8E69-3181-2817-2411FF909D62}"/>
              </a:ext>
            </a:extLst>
          </p:cNvPr>
          <p:cNvSpPr txBox="1"/>
          <p:nvPr/>
        </p:nvSpPr>
        <p:spPr>
          <a:xfrm>
            <a:off x="454889" y="1307447"/>
            <a:ext cx="11386129" cy="1200329"/>
          </a:xfrm>
          <a:prstGeom prst="rect">
            <a:avLst/>
          </a:prstGeom>
          <a:noFill/>
        </p:spPr>
        <p:txBody>
          <a:bodyPr wrap="square" rtlCol="0">
            <a:spAutoFit/>
          </a:bodyPr>
          <a:lstStyle/>
          <a:p>
            <a:r>
              <a:rPr lang="it-IT" sz="1800" b="0" i="0" u="none" strike="noStrike" noProof="0">
                <a:latin typeface="+mj-lt"/>
              </a:rPr>
              <a:t>In Azure è possibile garantire la comunicazione sicura tramite reindirizzamento forzato da HTTP a HTTPS, garantendo confidenzialità ed integrità attraverso il protocollo TLS 1.2. Inoltre, Azure offre un certificato per il dominio standard incluso nel piano base.</a:t>
            </a:r>
          </a:p>
          <a:p>
            <a:pPr lvl="0" algn="l">
              <a:lnSpc>
                <a:spcPct val="100000"/>
              </a:lnSpc>
              <a:spcBef>
                <a:spcPts val="0"/>
              </a:spcBef>
              <a:spcAft>
                <a:spcPts val="0"/>
              </a:spcAft>
              <a:buNone/>
            </a:pPr>
            <a:endParaRPr lang="it-IT" sz="1800" b="0" i="0" u="none" strike="noStrike" noProof="0">
              <a:latin typeface="+mj-lt"/>
            </a:endParaRPr>
          </a:p>
        </p:txBody>
      </p:sp>
      <p:pic>
        <p:nvPicPr>
          <p:cNvPr id="3" name="Immagine 3" descr="Immagine che contiene testo&#10;&#10;Descrizione generata automaticamente">
            <a:extLst>
              <a:ext uri="{FF2B5EF4-FFF2-40B4-BE49-F238E27FC236}">
                <a16:creationId xmlns:a16="http://schemas.microsoft.com/office/drawing/2014/main" id="{7F070325-9B4F-F28F-59A6-727E298984E9}"/>
              </a:ext>
            </a:extLst>
          </p:cNvPr>
          <p:cNvPicPr>
            <a:picLocks noChangeAspect="1"/>
          </p:cNvPicPr>
          <p:nvPr/>
        </p:nvPicPr>
        <p:blipFill rotWithShape="1">
          <a:blip r:embed="rId2"/>
          <a:srcRect t="67706" r="24029"/>
          <a:stretch/>
        </p:blipFill>
        <p:spPr>
          <a:xfrm>
            <a:off x="787418" y="2361224"/>
            <a:ext cx="5511782" cy="1414660"/>
          </a:xfrm>
          <a:prstGeom prst="rect">
            <a:avLst/>
          </a:prstGeom>
        </p:spPr>
      </p:pic>
      <p:pic>
        <p:nvPicPr>
          <p:cNvPr id="8" name="Immagine 7">
            <a:extLst>
              <a:ext uri="{FF2B5EF4-FFF2-40B4-BE49-F238E27FC236}">
                <a16:creationId xmlns:a16="http://schemas.microsoft.com/office/drawing/2014/main" id="{C5793B28-6183-3111-EBB8-783620A20ACB}"/>
              </a:ext>
            </a:extLst>
          </p:cNvPr>
          <p:cNvPicPr>
            <a:picLocks noChangeAspect="1"/>
          </p:cNvPicPr>
          <p:nvPr/>
        </p:nvPicPr>
        <p:blipFill>
          <a:blip r:embed="rId3"/>
          <a:stretch>
            <a:fillRect/>
          </a:stretch>
        </p:blipFill>
        <p:spPr>
          <a:xfrm>
            <a:off x="1856074" y="4048611"/>
            <a:ext cx="3086100" cy="2638425"/>
          </a:xfrm>
          <a:prstGeom prst="rect">
            <a:avLst/>
          </a:prstGeom>
        </p:spPr>
      </p:pic>
      <p:pic>
        <p:nvPicPr>
          <p:cNvPr id="5122" name="Picture 2">
            <a:extLst>
              <a:ext uri="{FF2B5EF4-FFF2-40B4-BE49-F238E27FC236}">
                <a16:creationId xmlns:a16="http://schemas.microsoft.com/office/drawing/2014/main" id="{79810AB9-C33B-6275-22EF-45091F30D3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1729" y="2361224"/>
            <a:ext cx="4384945" cy="4344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5205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2651688" cy="523220"/>
          </a:xfrm>
          <a:prstGeom prst="rect">
            <a:avLst/>
          </a:prstGeom>
          <a:noFill/>
        </p:spPr>
        <p:txBody>
          <a:bodyPr wrap="none" rtlCol="0">
            <a:spAutoFit/>
          </a:bodyPr>
          <a:lstStyle/>
          <a:p>
            <a:r>
              <a:rPr lang="it-IT" sz="2800" err="1"/>
              <a:t>Threat</a:t>
            </a:r>
            <a:r>
              <a:rPr lang="it-IT" sz="2800"/>
              <a:t> </a:t>
            </a:r>
            <a:r>
              <a:rPr lang="it-IT" sz="2800" err="1"/>
              <a:t>modeling</a:t>
            </a:r>
            <a:endParaRPr lang="it-IT" sz="2800"/>
          </a:p>
        </p:txBody>
      </p:sp>
      <p:pic>
        <p:nvPicPr>
          <p:cNvPr id="6" name="Immagine 5">
            <a:extLst>
              <a:ext uri="{FF2B5EF4-FFF2-40B4-BE49-F238E27FC236}">
                <a16:creationId xmlns:a16="http://schemas.microsoft.com/office/drawing/2014/main" id="{ADB09EF3-54C4-1695-BAC7-FD000DBBFD7C}"/>
              </a:ext>
            </a:extLst>
          </p:cNvPr>
          <p:cNvPicPr>
            <a:picLocks noChangeAspect="1"/>
          </p:cNvPicPr>
          <p:nvPr/>
        </p:nvPicPr>
        <p:blipFill>
          <a:blip r:embed="rId2"/>
          <a:stretch>
            <a:fillRect/>
          </a:stretch>
        </p:blipFill>
        <p:spPr>
          <a:xfrm>
            <a:off x="5597857" y="1441270"/>
            <a:ext cx="5730845" cy="1945196"/>
          </a:xfrm>
          <a:prstGeom prst="rect">
            <a:avLst/>
          </a:prstGeom>
        </p:spPr>
      </p:pic>
      <p:graphicFrame>
        <p:nvGraphicFramePr>
          <p:cNvPr id="8" name="Tabella 8">
            <a:extLst>
              <a:ext uri="{FF2B5EF4-FFF2-40B4-BE49-F238E27FC236}">
                <a16:creationId xmlns:a16="http://schemas.microsoft.com/office/drawing/2014/main" id="{6A7FBA4A-BCF9-E3AE-FDCF-FBD51CC860BA}"/>
              </a:ext>
            </a:extLst>
          </p:cNvPr>
          <p:cNvGraphicFramePr>
            <a:graphicFrameLocks noGrp="1"/>
          </p:cNvGraphicFramePr>
          <p:nvPr>
            <p:extLst>
              <p:ext uri="{D42A27DB-BD31-4B8C-83A1-F6EECF244321}">
                <p14:modId xmlns:p14="http://schemas.microsoft.com/office/powerpoint/2010/main" val="1663685062"/>
              </p:ext>
            </p:extLst>
          </p:nvPr>
        </p:nvGraphicFramePr>
        <p:xfrm>
          <a:off x="421295" y="1441270"/>
          <a:ext cx="5082494" cy="5023037"/>
        </p:xfrm>
        <a:graphic>
          <a:graphicData uri="http://schemas.openxmlformats.org/drawingml/2006/table">
            <a:tbl>
              <a:tblPr firstCol="1" bandRow="1">
                <a:tableStyleId>{5C22544A-7EE6-4342-B048-85BDC9FD1C3A}</a:tableStyleId>
              </a:tblPr>
              <a:tblGrid>
                <a:gridCol w="1836801">
                  <a:extLst>
                    <a:ext uri="{9D8B030D-6E8A-4147-A177-3AD203B41FA5}">
                      <a16:colId xmlns:a16="http://schemas.microsoft.com/office/drawing/2014/main" val="3438054422"/>
                    </a:ext>
                  </a:extLst>
                </a:gridCol>
                <a:gridCol w="3245693">
                  <a:extLst>
                    <a:ext uri="{9D8B030D-6E8A-4147-A177-3AD203B41FA5}">
                      <a16:colId xmlns:a16="http://schemas.microsoft.com/office/drawing/2014/main" val="2512885247"/>
                    </a:ext>
                  </a:extLst>
                </a:gridCol>
              </a:tblGrid>
              <a:tr h="789407">
                <a:tc>
                  <a:txBody>
                    <a:bodyPr/>
                    <a:lstStyle/>
                    <a:p>
                      <a:r>
                        <a:rPr lang="it-IT">
                          <a:latin typeface="+mj-lt"/>
                        </a:rPr>
                        <a:t>Id </a:t>
                      </a:r>
                      <a:r>
                        <a:rPr lang="it-IT" err="1">
                          <a:latin typeface="+mj-lt"/>
                        </a:rPr>
                        <a:t>threat</a:t>
                      </a:r>
                      <a:endParaRPr lang="it-IT">
                        <a:latin typeface="+mj-lt"/>
                      </a:endParaRPr>
                    </a:p>
                  </a:txBody>
                  <a:tcPr/>
                </a:tc>
                <a:tc>
                  <a:txBody>
                    <a:bodyPr/>
                    <a:lstStyle/>
                    <a:p>
                      <a:pPr lvl="0">
                        <a:buNone/>
                      </a:pPr>
                      <a:r>
                        <a:rPr lang="it-IT">
                          <a:latin typeface="+mj-lt"/>
                        </a:rPr>
                        <a:t>111</a:t>
                      </a:r>
                    </a:p>
                  </a:txBody>
                  <a:tcPr/>
                </a:tc>
                <a:extLst>
                  <a:ext uri="{0D108BD9-81ED-4DB2-BD59-A6C34878D82A}">
                    <a16:rowId xmlns:a16="http://schemas.microsoft.com/office/drawing/2014/main" val="2588758343"/>
                  </a:ext>
                </a:extLst>
              </a:tr>
              <a:tr h="789407">
                <a:tc>
                  <a:txBody>
                    <a:bodyPr/>
                    <a:lstStyle/>
                    <a:p>
                      <a:r>
                        <a:rPr lang="it-IT">
                          <a:latin typeface="+mj-lt"/>
                        </a:rPr>
                        <a:t>Descrizione</a:t>
                      </a:r>
                    </a:p>
                  </a:txBody>
                  <a:tcPr/>
                </a:tc>
                <a:tc>
                  <a:txBody>
                    <a:bodyPr/>
                    <a:lstStyle/>
                    <a:p>
                      <a:pPr lvl="0" algn="l">
                        <a:lnSpc>
                          <a:spcPct val="100000"/>
                        </a:lnSpc>
                        <a:spcBef>
                          <a:spcPts val="0"/>
                        </a:spcBef>
                        <a:spcAft>
                          <a:spcPts val="0"/>
                        </a:spcAft>
                        <a:buNone/>
                      </a:pPr>
                      <a:r>
                        <a:rPr lang="en-US" sz="1800" b="0" i="0" u="none" strike="noStrike" noProof="0" dirty="0">
                          <a:latin typeface="+mj-lt"/>
                        </a:rPr>
                        <a:t>An adversary may spoof an Azure administrator and gain access to Azure subscription portal.</a:t>
                      </a:r>
                      <a:endParaRPr lang="it-IT" dirty="0">
                        <a:latin typeface="+mj-lt"/>
                      </a:endParaRPr>
                    </a:p>
                  </a:txBody>
                  <a:tcPr/>
                </a:tc>
                <a:extLst>
                  <a:ext uri="{0D108BD9-81ED-4DB2-BD59-A6C34878D82A}">
                    <a16:rowId xmlns:a16="http://schemas.microsoft.com/office/drawing/2014/main" val="540813033"/>
                  </a:ext>
                </a:extLst>
              </a:tr>
              <a:tr h="763942">
                <a:tc>
                  <a:txBody>
                    <a:bodyPr/>
                    <a:lstStyle/>
                    <a:p>
                      <a:r>
                        <a:rPr lang="it-IT">
                          <a:latin typeface="+mj-lt"/>
                        </a:rPr>
                        <a:t>Categoria</a:t>
                      </a:r>
                    </a:p>
                  </a:txBody>
                  <a:tcPr/>
                </a:tc>
                <a:tc>
                  <a:txBody>
                    <a:bodyPr/>
                    <a:lstStyle/>
                    <a:p>
                      <a:pPr lvl="0" algn="l">
                        <a:lnSpc>
                          <a:spcPct val="100000"/>
                        </a:lnSpc>
                        <a:spcBef>
                          <a:spcPts val="0"/>
                        </a:spcBef>
                        <a:spcAft>
                          <a:spcPts val="0"/>
                        </a:spcAft>
                        <a:buNone/>
                      </a:pPr>
                      <a:r>
                        <a:rPr lang="it-IT" sz="1800" b="0" i="0" u="none" strike="noStrike" noProof="0">
                          <a:latin typeface="+mj-lt"/>
                        </a:rPr>
                        <a:t>Spoofing</a:t>
                      </a:r>
                      <a:endParaRPr lang="it-IT">
                        <a:latin typeface="+mj-lt"/>
                      </a:endParaRPr>
                    </a:p>
                  </a:txBody>
                  <a:tcPr/>
                </a:tc>
                <a:extLst>
                  <a:ext uri="{0D108BD9-81ED-4DB2-BD59-A6C34878D82A}">
                    <a16:rowId xmlns:a16="http://schemas.microsoft.com/office/drawing/2014/main" val="961712594"/>
                  </a:ext>
                </a:extLst>
              </a:tr>
              <a:tr h="1349635">
                <a:tc>
                  <a:txBody>
                    <a:bodyPr/>
                    <a:lstStyle/>
                    <a:p>
                      <a:r>
                        <a:rPr lang="it-IT">
                          <a:latin typeface="+mj-lt"/>
                        </a:rPr>
                        <a:t>Giustificazione</a:t>
                      </a:r>
                    </a:p>
                  </a:txBody>
                  <a:tcPr/>
                </a:tc>
                <a:tc>
                  <a:txBody>
                    <a:bodyPr/>
                    <a:lstStyle/>
                    <a:p>
                      <a:pPr lvl="0" algn="l">
                        <a:lnSpc>
                          <a:spcPct val="100000"/>
                        </a:lnSpc>
                        <a:spcBef>
                          <a:spcPts val="0"/>
                        </a:spcBef>
                        <a:spcAft>
                          <a:spcPts val="0"/>
                        </a:spcAft>
                        <a:buNone/>
                      </a:pPr>
                      <a:r>
                        <a:rPr lang="en-US" sz="1800" b="0" i="0" u="none" strike="noStrike" noProof="0" dirty="0">
                          <a:latin typeface="+mj-lt"/>
                        </a:rPr>
                        <a:t>Every Azure user has fine-grained access management and Multi-Factor Authentication.</a:t>
                      </a:r>
                      <a:endParaRPr lang="it-IT" dirty="0">
                        <a:latin typeface="+mj-lt"/>
                      </a:endParaRPr>
                    </a:p>
                  </a:txBody>
                  <a:tcPr/>
                </a:tc>
                <a:extLst>
                  <a:ext uri="{0D108BD9-81ED-4DB2-BD59-A6C34878D82A}">
                    <a16:rowId xmlns:a16="http://schemas.microsoft.com/office/drawing/2014/main" val="1684428816"/>
                  </a:ext>
                </a:extLst>
              </a:tr>
              <a:tr h="931333">
                <a:tc>
                  <a:txBody>
                    <a:bodyPr/>
                    <a:lstStyle/>
                    <a:p>
                      <a:r>
                        <a:rPr lang="it-IT">
                          <a:latin typeface="+mj-lt"/>
                        </a:rPr>
                        <a:t>Security Control</a:t>
                      </a:r>
                    </a:p>
                  </a:txBody>
                  <a:tcPr/>
                </a:tc>
                <a:tc>
                  <a:txBody>
                    <a:bodyPr/>
                    <a:lstStyle/>
                    <a:p>
                      <a:pPr lvl="0" algn="l">
                        <a:lnSpc>
                          <a:spcPct val="100000"/>
                        </a:lnSpc>
                        <a:spcBef>
                          <a:spcPts val="0"/>
                        </a:spcBef>
                        <a:spcAft>
                          <a:spcPts val="0"/>
                        </a:spcAft>
                        <a:buNone/>
                      </a:pPr>
                      <a:r>
                        <a:rPr lang="it-IT" sz="1800" b="0" i="0" u="none" strike="noStrike" noProof="0" dirty="0">
                          <a:latin typeface="+mj-lt"/>
                        </a:rPr>
                        <a:t>AC-3(1) IA-2(1) IA-12</a:t>
                      </a:r>
                      <a:endParaRPr lang="it-IT" dirty="0">
                        <a:latin typeface="+mj-lt"/>
                      </a:endParaRPr>
                    </a:p>
                  </a:txBody>
                  <a:tcPr/>
                </a:tc>
                <a:extLst>
                  <a:ext uri="{0D108BD9-81ED-4DB2-BD59-A6C34878D82A}">
                    <a16:rowId xmlns:a16="http://schemas.microsoft.com/office/drawing/2014/main" val="2330153751"/>
                  </a:ext>
                </a:extLst>
              </a:tr>
            </a:tbl>
          </a:graphicData>
        </a:graphic>
      </p:graphicFrame>
      <p:sp>
        <p:nvSpPr>
          <p:cNvPr id="11" name="CasellaDiTesto 10">
            <a:extLst>
              <a:ext uri="{FF2B5EF4-FFF2-40B4-BE49-F238E27FC236}">
                <a16:creationId xmlns:a16="http://schemas.microsoft.com/office/drawing/2014/main" id="{AF107F01-2848-4E04-27F6-57D2F84A656E}"/>
              </a:ext>
            </a:extLst>
          </p:cNvPr>
          <p:cNvSpPr txBox="1"/>
          <p:nvPr/>
        </p:nvSpPr>
        <p:spPr>
          <a:xfrm>
            <a:off x="5786497" y="4043322"/>
            <a:ext cx="6176372" cy="1754326"/>
          </a:xfrm>
          <a:prstGeom prst="rect">
            <a:avLst/>
          </a:prstGeom>
          <a:noFill/>
        </p:spPr>
        <p:txBody>
          <a:bodyPr wrap="square" lIns="91440" tIns="45720" rIns="91440" bIns="45720" rtlCol="0" anchor="t">
            <a:spAutoFit/>
          </a:bodyPr>
          <a:lstStyle/>
          <a:p>
            <a:r>
              <a:rPr lang="en-US" dirty="0"/>
              <a:t>AC-3 (1): Access Enforcement, accesso ristretto alle </a:t>
            </a:r>
            <a:r>
              <a:rPr lang="en-US" dirty="0" err="1"/>
              <a:t>funzionalità</a:t>
            </a:r>
            <a:r>
              <a:rPr lang="en-US" dirty="0"/>
              <a:t> </a:t>
            </a:r>
            <a:r>
              <a:rPr lang="en-US" dirty="0" err="1"/>
              <a:t>privilegiate</a:t>
            </a:r>
            <a:r>
              <a:rPr lang="en-US" dirty="0"/>
              <a:t>.</a:t>
            </a:r>
            <a:endParaRPr lang="it-IT" dirty="0"/>
          </a:p>
          <a:p>
            <a:endParaRPr lang="it-IT" dirty="0"/>
          </a:p>
          <a:p>
            <a:r>
              <a:rPr lang="it-IT" dirty="0"/>
              <a:t>IA-2 (1): Multi-</a:t>
            </a:r>
            <a:r>
              <a:rPr lang="it-IT" dirty="0" err="1"/>
              <a:t>factor</a:t>
            </a:r>
            <a:r>
              <a:rPr lang="it-IT" dirty="0"/>
              <a:t> authentication per utenti privilegiati.</a:t>
            </a:r>
          </a:p>
          <a:p>
            <a:endParaRPr lang="it-IT" dirty="0"/>
          </a:p>
          <a:p>
            <a:r>
              <a:rPr lang="it-IT" dirty="0"/>
              <a:t>IA-12: Identity </a:t>
            </a:r>
            <a:r>
              <a:rPr lang="it-IT" dirty="0" err="1"/>
              <a:t>proofing</a:t>
            </a:r>
            <a:r>
              <a:rPr lang="it-IT" dirty="0"/>
              <a:t> degli utenti privilegiati.</a:t>
            </a:r>
          </a:p>
        </p:txBody>
      </p:sp>
    </p:spTree>
    <p:extLst>
      <p:ext uri="{BB962C8B-B14F-4D97-AF65-F5344CB8AC3E}">
        <p14:creationId xmlns:p14="http://schemas.microsoft.com/office/powerpoint/2010/main" val="35445729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93CC2A19-683A-1753-5730-85646E42ED64}"/>
              </a:ext>
            </a:extLst>
          </p:cNvPr>
          <p:cNvSpPr txBox="1"/>
          <p:nvPr/>
        </p:nvSpPr>
        <p:spPr>
          <a:xfrm>
            <a:off x="454889" y="455704"/>
            <a:ext cx="2802370" cy="523220"/>
          </a:xfrm>
          <a:prstGeom prst="rect">
            <a:avLst/>
          </a:prstGeom>
          <a:noFill/>
        </p:spPr>
        <p:txBody>
          <a:bodyPr wrap="none" rtlCol="0">
            <a:spAutoFit/>
          </a:bodyPr>
          <a:lstStyle/>
          <a:p>
            <a:r>
              <a:rPr lang="it-IT" sz="2800" err="1"/>
              <a:t>Threat</a:t>
            </a:r>
            <a:r>
              <a:rPr lang="it-IT" sz="2800"/>
              <a:t> </a:t>
            </a:r>
            <a:r>
              <a:rPr lang="it-IT" sz="2800" err="1"/>
              <a:t>mitigation</a:t>
            </a:r>
            <a:endParaRPr lang="it-IT" sz="2800"/>
          </a:p>
        </p:txBody>
      </p:sp>
      <p:graphicFrame>
        <p:nvGraphicFramePr>
          <p:cNvPr id="5" name="Tabella 8">
            <a:extLst>
              <a:ext uri="{FF2B5EF4-FFF2-40B4-BE49-F238E27FC236}">
                <a16:creationId xmlns:a16="http://schemas.microsoft.com/office/drawing/2014/main" id="{FB70A35E-ECBD-C3CE-AD95-5AA649DF2EAF}"/>
              </a:ext>
            </a:extLst>
          </p:cNvPr>
          <p:cNvGraphicFramePr>
            <a:graphicFrameLocks noGrp="1"/>
          </p:cNvGraphicFramePr>
          <p:nvPr>
            <p:extLst>
              <p:ext uri="{D42A27DB-BD31-4B8C-83A1-F6EECF244321}">
                <p14:modId xmlns:p14="http://schemas.microsoft.com/office/powerpoint/2010/main" val="2832604958"/>
              </p:ext>
            </p:extLst>
          </p:nvPr>
        </p:nvGraphicFramePr>
        <p:xfrm>
          <a:off x="9146598" y="476829"/>
          <a:ext cx="1736436" cy="365760"/>
        </p:xfrm>
        <a:graphic>
          <a:graphicData uri="http://schemas.openxmlformats.org/drawingml/2006/table">
            <a:tbl>
              <a:tblPr firstCol="1" bandRow="1">
                <a:tableStyleId>{5C22544A-7EE6-4342-B048-85BDC9FD1C3A}</a:tableStyleId>
              </a:tblPr>
              <a:tblGrid>
                <a:gridCol w="1126835">
                  <a:extLst>
                    <a:ext uri="{9D8B030D-6E8A-4147-A177-3AD203B41FA5}">
                      <a16:colId xmlns:a16="http://schemas.microsoft.com/office/drawing/2014/main" val="3438054422"/>
                    </a:ext>
                  </a:extLst>
                </a:gridCol>
                <a:gridCol w="609601">
                  <a:extLst>
                    <a:ext uri="{9D8B030D-6E8A-4147-A177-3AD203B41FA5}">
                      <a16:colId xmlns:a16="http://schemas.microsoft.com/office/drawing/2014/main" val="2512885247"/>
                    </a:ext>
                  </a:extLst>
                </a:gridCol>
              </a:tblGrid>
              <a:tr h="299026">
                <a:tc>
                  <a:txBody>
                    <a:bodyPr/>
                    <a:lstStyle/>
                    <a:p>
                      <a:r>
                        <a:rPr lang="it-IT"/>
                        <a:t>Id </a:t>
                      </a:r>
                      <a:r>
                        <a:rPr lang="it-IT" err="1"/>
                        <a:t>threat</a:t>
                      </a:r>
                      <a:endParaRPr lang="it-IT"/>
                    </a:p>
                  </a:txBody>
                  <a:tcPr/>
                </a:tc>
                <a:tc>
                  <a:txBody>
                    <a:bodyPr/>
                    <a:lstStyle/>
                    <a:p>
                      <a:r>
                        <a:rPr lang="it-IT"/>
                        <a:t>111</a:t>
                      </a:r>
                    </a:p>
                  </a:txBody>
                  <a:tcPr/>
                </a:tc>
                <a:extLst>
                  <a:ext uri="{0D108BD9-81ED-4DB2-BD59-A6C34878D82A}">
                    <a16:rowId xmlns:a16="http://schemas.microsoft.com/office/drawing/2014/main" val="2588758343"/>
                  </a:ext>
                </a:extLst>
              </a:tr>
            </a:tbl>
          </a:graphicData>
        </a:graphic>
      </p:graphicFrame>
      <p:pic>
        <p:nvPicPr>
          <p:cNvPr id="10" name="Immagine 9">
            <a:extLst>
              <a:ext uri="{FF2B5EF4-FFF2-40B4-BE49-F238E27FC236}">
                <a16:creationId xmlns:a16="http://schemas.microsoft.com/office/drawing/2014/main" id="{8C3AEADE-DC53-3F8C-6E43-B268FD12EFF4}"/>
              </a:ext>
            </a:extLst>
          </p:cNvPr>
          <p:cNvPicPr>
            <a:picLocks noChangeAspect="1"/>
          </p:cNvPicPr>
          <p:nvPr/>
        </p:nvPicPr>
        <p:blipFill>
          <a:blip r:embed="rId2"/>
          <a:stretch>
            <a:fillRect/>
          </a:stretch>
        </p:blipFill>
        <p:spPr>
          <a:xfrm>
            <a:off x="9146598" y="2990267"/>
            <a:ext cx="2537402" cy="3151887"/>
          </a:xfrm>
          <a:prstGeom prst="rect">
            <a:avLst/>
          </a:prstGeom>
        </p:spPr>
      </p:pic>
      <p:sp>
        <p:nvSpPr>
          <p:cNvPr id="11" name="CasellaDiTesto 10">
            <a:extLst>
              <a:ext uri="{FF2B5EF4-FFF2-40B4-BE49-F238E27FC236}">
                <a16:creationId xmlns:a16="http://schemas.microsoft.com/office/drawing/2014/main" id="{D8A5DF65-B302-0451-C6FB-55977406B994}"/>
              </a:ext>
            </a:extLst>
          </p:cNvPr>
          <p:cNvSpPr txBox="1"/>
          <p:nvPr/>
        </p:nvSpPr>
        <p:spPr>
          <a:xfrm>
            <a:off x="761134" y="1368637"/>
            <a:ext cx="8629798" cy="369332"/>
          </a:xfrm>
          <a:prstGeom prst="rect">
            <a:avLst/>
          </a:prstGeom>
          <a:noFill/>
        </p:spPr>
        <p:txBody>
          <a:bodyPr wrap="none" rtlCol="0">
            <a:spAutoFit/>
          </a:bodyPr>
          <a:lstStyle/>
          <a:p>
            <a:r>
              <a:rPr lang="it-IT" dirty="0"/>
              <a:t>Autenticazione a due fattori per accedere alle funzionalità del sistema </a:t>
            </a:r>
            <a:r>
              <a:rPr lang="it-IT" dirty="0" err="1"/>
              <a:t>InBook</a:t>
            </a:r>
            <a:r>
              <a:rPr lang="it-IT" dirty="0"/>
              <a:t> in Azure.</a:t>
            </a:r>
          </a:p>
        </p:txBody>
      </p:sp>
      <p:sp>
        <p:nvSpPr>
          <p:cNvPr id="12" name="CasellaDiTesto 11">
            <a:extLst>
              <a:ext uri="{FF2B5EF4-FFF2-40B4-BE49-F238E27FC236}">
                <a16:creationId xmlns:a16="http://schemas.microsoft.com/office/drawing/2014/main" id="{9CA36D16-B92F-0CA4-0BCF-8CDD4868F195}"/>
              </a:ext>
            </a:extLst>
          </p:cNvPr>
          <p:cNvSpPr txBox="1"/>
          <p:nvPr/>
        </p:nvSpPr>
        <p:spPr>
          <a:xfrm>
            <a:off x="761134" y="1964948"/>
            <a:ext cx="10848975" cy="646331"/>
          </a:xfrm>
          <a:prstGeom prst="rect">
            <a:avLst/>
          </a:prstGeom>
          <a:noFill/>
        </p:spPr>
        <p:txBody>
          <a:bodyPr wrap="square" rtlCol="0">
            <a:spAutoFit/>
          </a:bodyPr>
          <a:lstStyle/>
          <a:p>
            <a:r>
              <a:rPr lang="it-IT" dirty="0"/>
              <a:t>Azure permette la gestione degli access controls (IAM). Ogni utente Azure, che accede alla risorsa </a:t>
            </a:r>
            <a:r>
              <a:rPr lang="it-IT" dirty="0" err="1"/>
              <a:t>InBook</a:t>
            </a:r>
            <a:r>
              <a:rPr lang="it-IT" dirty="0"/>
              <a:t>, avrà il proprio ruolo per l’ accesso alle risorse, che determina i relativi permessi. </a:t>
            </a:r>
          </a:p>
        </p:txBody>
      </p:sp>
      <p:pic>
        <p:nvPicPr>
          <p:cNvPr id="14" name="Immagine 13">
            <a:extLst>
              <a:ext uri="{FF2B5EF4-FFF2-40B4-BE49-F238E27FC236}">
                <a16:creationId xmlns:a16="http://schemas.microsoft.com/office/drawing/2014/main" id="{4F7F35C6-EE44-2AC7-0E8B-35D776F97F0B}"/>
              </a:ext>
            </a:extLst>
          </p:cNvPr>
          <p:cNvPicPr>
            <a:picLocks noChangeAspect="1"/>
          </p:cNvPicPr>
          <p:nvPr/>
        </p:nvPicPr>
        <p:blipFill rotWithShape="1">
          <a:blip r:embed="rId3"/>
          <a:srcRect r="21703"/>
          <a:stretch/>
        </p:blipFill>
        <p:spPr>
          <a:xfrm>
            <a:off x="658090" y="2860328"/>
            <a:ext cx="7756238" cy="3181701"/>
          </a:xfrm>
          <a:prstGeom prst="rect">
            <a:avLst/>
          </a:prstGeom>
        </p:spPr>
      </p:pic>
    </p:spTree>
    <p:extLst>
      <p:ext uri="{BB962C8B-B14F-4D97-AF65-F5344CB8AC3E}">
        <p14:creationId xmlns:p14="http://schemas.microsoft.com/office/powerpoint/2010/main" val="18838086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2651688" cy="523220"/>
          </a:xfrm>
          <a:prstGeom prst="rect">
            <a:avLst/>
          </a:prstGeom>
          <a:noFill/>
        </p:spPr>
        <p:txBody>
          <a:bodyPr wrap="none" rtlCol="0">
            <a:spAutoFit/>
          </a:bodyPr>
          <a:lstStyle/>
          <a:p>
            <a:r>
              <a:rPr lang="it-IT" sz="2800" err="1"/>
              <a:t>Threat</a:t>
            </a:r>
            <a:r>
              <a:rPr lang="it-IT" sz="2800"/>
              <a:t> </a:t>
            </a:r>
            <a:r>
              <a:rPr lang="it-IT" sz="2800" err="1"/>
              <a:t>modeling</a:t>
            </a:r>
            <a:endParaRPr lang="it-IT" sz="2800"/>
          </a:p>
        </p:txBody>
      </p:sp>
      <p:pic>
        <p:nvPicPr>
          <p:cNvPr id="6" name="Immagine 5">
            <a:extLst>
              <a:ext uri="{FF2B5EF4-FFF2-40B4-BE49-F238E27FC236}">
                <a16:creationId xmlns:a16="http://schemas.microsoft.com/office/drawing/2014/main" id="{ADB09EF3-54C4-1695-BAC7-FD000DBBFD7C}"/>
              </a:ext>
            </a:extLst>
          </p:cNvPr>
          <p:cNvPicPr>
            <a:picLocks noChangeAspect="1"/>
          </p:cNvPicPr>
          <p:nvPr/>
        </p:nvPicPr>
        <p:blipFill>
          <a:blip r:embed="rId3"/>
          <a:stretch>
            <a:fillRect/>
          </a:stretch>
        </p:blipFill>
        <p:spPr>
          <a:xfrm>
            <a:off x="6238232" y="1104939"/>
            <a:ext cx="4700892" cy="1945196"/>
          </a:xfrm>
          <a:prstGeom prst="rect">
            <a:avLst/>
          </a:prstGeom>
        </p:spPr>
      </p:pic>
      <p:graphicFrame>
        <p:nvGraphicFramePr>
          <p:cNvPr id="8" name="Tabella 8">
            <a:extLst>
              <a:ext uri="{FF2B5EF4-FFF2-40B4-BE49-F238E27FC236}">
                <a16:creationId xmlns:a16="http://schemas.microsoft.com/office/drawing/2014/main" id="{6A7FBA4A-BCF9-E3AE-FDCF-FBD51CC860BA}"/>
              </a:ext>
            </a:extLst>
          </p:cNvPr>
          <p:cNvGraphicFramePr>
            <a:graphicFrameLocks noGrp="1"/>
          </p:cNvGraphicFramePr>
          <p:nvPr>
            <p:extLst>
              <p:ext uri="{D42A27DB-BD31-4B8C-83A1-F6EECF244321}">
                <p14:modId xmlns:p14="http://schemas.microsoft.com/office/powerpoint/2010/main" val="3647108051"/>
              </p:ext>
            </p:extLst>
          </p:nvPr>
        </p:nvGraphicFramePr>
        <p:xfrm>
          <a:off x="454889" y="1104939"/>
          <a:ext cx="5082494" cy="5297357"/>
        </p:xfrm>
        <a:graphic>
          <a:graphicData uri="http://schemas.openxmlformats.org/drawingml/2006/table">
            <a:tbl>
              <a:tblPr firstCol="1" bandRow="1">
                <a:tableStyleId>{5C22544A-7EE6-4342-B048-85BDC9FD1C3A}</a:tableStyleId>
              </a:tblPr>
              <a:tblGrid>
                <a:gridCol w="1836801">
                  <a:extLst>
                    <a:ext uri="{9D8B030D-6E8A-4147-A177-3AD203B41FA5}">
                      <a16:colId xmlns:a16="http://schemas.microsoft.com/office/drawing/2014/main" val="3438054422"/>
                    </a:ext>
                  </a:extLst>
                </a:gridCol>
                <a:gridCol w="3245693">
                  <a:extLst>
                    <a:ext uri="{9D8B030D-6E8A-4147-A177-3AD203B41FA5}">
                      <a16:colId xmlns:a16="http://schemas.microsoft.com/office/drawing/2014/main" val="2512885247"/>
                    </a:ext>
                  </a:extLst>
                </a:gridCol>
              </a:tblGrid>
              <a:tr h="789407">
                <a:tc>
                  <a:txBody>
                    <a:bodyPr/>
                    <a:lstStyle/>
                    <a:p>
                      <a:pPr algn="l"/>
                      <a:r>
                        <a:rPr lang="it-IT">
                          <a:latin typeface="+mj-lt"/>
                        </a:rPr>
                        <a:t>Id </a:t>
                      </a:r>
                      <a:r>
                        <a:rPr lang="it-IT" err="1">
                          <a:latin typeface="+mj-lt"/>
                        </a:rPr>
                        <a:t>threat</a:t>
                      </a:r>
                      <a:endParaRPr lang="it-IT">
                        <a:latin typeface="+mj-lt"/>
                      </a:endParaRPr>
                    </a:p>
                  </a:txBody>
                  <a:tcPr/>
                </a:tc>
                <a:tc>
                  <a:txBody>
                    <a:bodyPr/>
                    <a:lstStyle/>
                    <a:p>
                      <a:pPr lvl="0" algn="l">
                        <a:buNone/>
                      </a:pPr>
                      <a:r>
                        <a:rPr lang="it-IT" dirty="0">
                          <a:latin typeface="+mj-lt"/>
                        </a:rPr>
                        <a:t>123</a:t>
                      </a:r>
                    </a:p>
                  </a:txBody>
                  <a:tcPr/>
                </a:tc>
                <a:extLst>
                  <a:ext uri="{0D108BD9-81ED-4DB2-BD59-A6C34878D82A}">
                    <a16:rowId xmlns:a16="http://schemas.microsoft.com/office/drawing/2014/main" val="2588758343"/>
                  </a:ext>
                </a:extLst>
              </a:tr>
              <a:tr h="789407">
                <a:tc>
                  <a:txBody>
                    <a:bodyPr/>
                    <a:lstStyle/>
                    <a:p>
                      <a:pPr algn="l"/>
                      <a:r>
                        <a:rPr lang="it-IT">
                          <a:latin typeface="+mj-lt"/>
                        </a:rPr>
                        <a:t>Descrizione</a:t>
                      </a:r>
                    </a:p>
                  </a:txBody>
                  <a:tcPr/>
                </a:tc>
                <a:tc>
                  <a:txBody>
                    <a:bodyPr/>
                    <a:lstStyle/>
                    <a:p>
                      <a:pPr lvl="0" algn="l">
                        <a:lnSpc>
                          <a:spcPct val="100000"/>
                        </a:lnSpc>
                        <a:spcBef>
                          <a:spcPts val="0"/>
                        </a:spcBef>
                        <a:spcAft>
                          <a:spcPts val="0"/>
                        </a:spcAft>
                        <a:buNone/>
                      </a:pPr>
                      <a:r>
                        <a:rPr lang="en-US" sz="1800" b="0" i="0" u="none" strike="noStrike" noProof="0" dirty="0">
                          <a:latin typeface="+mj-lt"/>
                        </a:rPr>
                        <a:t>An adversary may block access to the application or API hosted on Azure App Service Web App through a denial of service attack.</a:t>
                      </a:r>
                      <a:endParaRPr lang="it-IT" dirty="0">
                        <a:latin typeface="+mj-lt"/>
                      </a:endParaRPr>
                    </a:p>
                  </a:txBody>
                  <a:tcPr/>
                </a:tc>
                <a:extLst>
                  <a:ext uri="{0D108BD9-81ED-4DB2-BD59-A6C34878D82A}">
                    <a16:rowId xmlns:a16="http://schemas.microsoft.com/office/drawing/2014/main" val="540813033"/>
                  </a:ext>
                </a:extLst>
              </a:tr>
              <a:tr h="763942">
                <a:tc>
                  <a:txBody>
                    <a:bodyPr/>
                    <a:lstStyle/>
                    <a:p>
                      <a:pPr algn="l"/>
                      <a:r>
                        <a:rPr lang="it-IT">
                          <a:latin typeface="+mj-lt"/>
                        </a:rPr>
                        <a:t>Categoria</a:t>
                      </a:r>
                    </a:p>
                  </a:txBody>
                  <a:tcPr/>
                </a:tc>
                <a:tc>
                  <a:txBody>
                    <a:bodyPr/>
                    <a:lstStyle/>
                    <a:p>
                      <a:pPr lvl="0" algn="l">
                        <a:lnSpc>
                          <a:spcPct val="100000"/>
                        </a:lnSpc>
                        <a:spcBef>
                          <a:spcPts val="0"/>
                        </a:spcBef>
                        <a:spcAft>
                          <a:spcPts val="0"/>
                        </a:spcAft>
                        <a:buNone/>
                      </a:pPr>
                      <a:r>
                        <a:rPr lang="it-IT" sz="1800" b="0" i="0" u="none" strike="noStrike" noProof="0">
                          <a:latin typeface="+mj-lt"/>
                        </a:rPr>
                        <a:t>Denial of Service</a:t>
                      </a:r>
                      <a:endParaRPr lang="it-IT">
                        <a:latin typeface="+mj-lt"/>
                      </a:endParaRPr>
                    </a:p>
                  </a:txBody>
                  <a:tcPr/>
                </a:tc>
                <a:extLst>
                  <a:ext uri="{0D108BD9-81ED-4DB2-BD59-A6C34878D82A}">
                    <a16:rowId xmlns:a16="http://schemas.microsoft.com/office/drawing/2014/main" val="961712594"/>
                  </a:ext>
                </a:extLst>
              </a:tr>
              <a:tr h="1349635">
                <a:tc>
                  <a:txBody>
                    <a:bodyPr/>
                    <a:lstStyle/>
                    <a:p>
                      <a:pPr algn="l"/>
                      <a:r>
                        <a:rPr lang="it-IT">
                          <a:latin typeface="+mj-lt"/>
                        </a:rPr>
                        <a:t>Giustificazione</a:t>
                      </a:r>
                    </a:p>
                  </a:txBody>
                  <a:tcPr/>
                </a:tc>
                <a:tc>
                  <a:txBody>
                    <a:bodyPr/>
                    <a:lstStyle/>
                    <a:p>
                      <a:pPr lvl="0" algn="l">
                        <a:lnSpc>
                          <a:spcPct val="100000"/>
                        </a:lnSpc>
                        <a:spcBef>
                          <a:spcPts val="0"/>
                        </a:spcBef>
                        <a:spcAft>
                          <a:spcPts val="0"/>
                        </a:spcAft>
                        <a:buNone/>
                      </a:pPr>
                      <a:r>
                        <a:rPr lang="en-US" sz="1800" b="0" i="0" u="none" strike="noStrike" noProof="0" dirty="0">
                          <a:latin typeface="+mj-lt"/>
                        </a:rPr>
                        <a:t>App service has API limiter for every single user, but it can only weaken DDoS effects.</a:t>
                      </a:r>
                      <a:endParaRPr lang="it-IT" dirty="0">
                        <a:latin typeface="+mj-lt"/>
                      </a:endParaRPr>
                    </a:p>
                  </a:txBody>
                  <a:tcPr/>
                </a:tc>
                <a:extLst>
                  <a:ext uri="{0D108BD9-81ED-4DB2-BD59-A6C34878D82A}">
                    <a16:rowId xmlns:a16="http://schemas.microsoft.com/office/drawing/2014/main" val="1684428816"/>
                  </a:ext>
                </a:extLst>
              </a:tr>
              <a:tr h="931333">
                <a:tc>
                  <a:txBody>
                    <a:bodyPr/>
                    <a:lstStyle/>
                    <a:p>
                      <a:pPr algn="l"/>
                      <a:r>
                        <a:rPr lang="it-IT">
                          <a:latin typeface="+mj-lt"/>
                        </a:rPr>
                        <a:t>Security Control</a:t>
                      </a:r>
                    </a:p>
                  </a:txBody>
                  <a:tcPr/>
                </a:tc>
                <a:tc>
                  <a:txBody>
                    <a:bodyPr/>
                    <a:lstStyle/>
                    <a:p>
                      <a:pPr lvl="0" algn="l">
                        <a:lnSpc>
                          <a:spcPct val="100000"/>
                        </a:lnSpc>
                        <a:spcBef>
                          <a:spcPts val="0"/>
                        </a:spcBef>
                        <a:spcAft>
                          <a:spcPts val="0"/>
                        </a:spcAft>
                        <a:buNone/>
                      </a:pPr>
                      <a:r>
                        <a:rPr lang="it-IT" sz="1800" b="0" i="0" u="none" strike="noStrike" noProof="0" dirty="0">
                          <a:solidFill>
                            <a:srgbClr val="FF0000"/>
                          </a:solidFill>
                          <a:latin typeface="+mj-lt"/>
                        </a:rPr>
                        <a:t>SC-5 SC-6</a:t>
                      </a:r>
                      <a:r>
                        <a:rPr lang="it-IT" sz="1800" b="0" i="0" u="none" strike="noStrike" noProof="0" dirty="0">
                          <a:latin typeface="+mj-lt"/>
                        </a:rPr>
                        <a:t> SC-7</a:t>
                      </a:r>
                      <a:endParaRPr lang="it-IT" dirty="0">
                        <a:latin typeface="+mj-lt"/>
                      </a:endParaRPr>
                    </a:p>
                    <a:p>
                      <a:pPr marL="0" marR="0" lvl="0" indent="0" algn="l">
                        <a:lnSpc>
                          <a:spcPct val="100000"/>
                        </a:lnSpc>
                        <a:spcBef>
                          <a:spcPts val="0"/>
                        </a:spcBef>
                        <a:spcAft>
                          <a:spcPts val="0"/>
                        </a:spcAft>
                        <a:buNone/>
                      </a:pPr>
                      <a:endParaRPr lang="it-IT" dirty="0">
                        <a:latin typeface="+mj-lt"/>
                      </a:endParaRPr>
                    </a:p>
                  </a:txBody>
                  <a:tcPr/>
                </a:tc>
                <a:extLst>
                  <a:ext uri="{0D108BD9-81ED-4DB2-BD59-A6C34878D82A}">
                    <a16:rowId xmlns:a16="http://schemas.microsoft.com/office/drawing/2014/main" val="2330153751"/>
                  </a:ext>
                </a:extLst>
              </a:tr>
            </a:tbl>
          </a:graphicData>
        </a:graphic>
      </p:graphicFrame>
      <p:sp>
        <p:nvSpPr>
          <p:cNvPr id="9" name="CasellaDiTesto 8">
            <a:extLst>
              <a:ext uri="{FF2B5EF4-FFF2-40B4-BE49-F238E27FC236}">
                <a16:creationId xmlns:a16="http://schemas.microsoft.com/office/drawing/2014/main" id="{3D030BCC-B123-73B0-8E25-26158CEF10CA}"/>
              </a:ext>
            </a:extLst>
          </p:cNvPr>
          <p:cNvSpPr txBox="1"/>
          <p:nvPr/>
        </p:nvSpPr>
        <p:spPr>
          <a:xfrm>
            <a:off x="6826707" y="4035582"/>
            <a:ext cx="4499017" cy="1477328"/>
          </a:xfrm>
          <a:prstGeom prst="rect">
            <a:avLst/>
          </a:prstGeom>
          <a:noFill/>
        </p:spPr>
        <p:txBody>
          <a:bodyPr wrap="square" rtlCol="0">
            <a:spAutoFit/>
          </a:bodyPr>
          <a:lstStyle/>
          <a:p>
            <a:r>
              <a:rPr lang="it-IT" dirty="0"/>
              <a:t>SC-5: </a:t>
            </a:r>
            <a:r>
              <a:rPr lang="it-IT" dirty="0" err="1"/>
              <a:t>Denial</a:t>
            </a:r>
            <a:r>
              <a:rPr lang="it-IT" dirty="0"/>
              <a:t> of Service </a:t>
            </a:r>
            <a:r>
              <a:rPr lang="it-IT" dirty="0" err="1"/>
              <a:t>protection</a:t>
            </a:r>
            <a:r>
              <a:rPr lang="it-IT" dirty="0"/>
              <a:t>. </a:t>
            </a:r>
          </a:p>
          <a:p>
            <a:endParaRPr lang="it-IT" dirty="0"/>
          </a:p>
          <a:p>
            <a:r>
              <a:rPr lang="it-IT" dirty="0"/>
              <a:t>SC-6: Resource </a:t>
            </a:r>
            <a:r>
              <a:rPr lang="it-IT" dirty="0" err="1"/>
              <a:t>availability</a:t>
            </a:r>
            <a:r>
              <a:rPr lang="it-IT" dirty="0"/>
              <a:t>.</a:t>
            </a:r>
          </a:p>
          <a:p>
            <a:endParaRPr lang="it-IT" dirty="0"/>
          </a:p>
          <a:p>
            <a:r>
              <a:rPr lang="it-IT" dirty="0"/>
              <a:t>SC-7: </a:t>
            </a:r>
            <a:r>
              <a:rPr lang="it-IT" dirty="0" err="1"/>
              <a:t>Boundary</a:t>
            </a:r>
            <a:r>
              <a:rPr lang="it-IT" dirty="0"/>
              <a:t> </a:t>
            </a:r>
            <a:r>
              <a:rPr lang="it-IT" dirty="0" err="1"/>
              <a:t>protection</a:t>
            </a:r>
            <a:r>
              <a:rPr lang="it-IT" dirty="0"/>
              <a:t>.</a:t>
            </a:r>
          </a:p>
        </p:txBody>
      </p:sp>
    </p:spTree>
    <p:extLst>
      <p:ext uri="{BB962C8B-B14F-4D97-AF65-F5344CB8AC3E}">
        <p14:creationId xmlns:p14="http://schemas.microsoft.com/office/powerpoint/2010/main" val="3213312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EAE8A46-C6A5-16E8-B230-9D149A1225A2}"/>
              </a:ext>
            </a:extLst>
          </p:cNvPr>
          <p:cNvSpPr txBox="1"/>
          <p:nvPr/>
        </p:nvSpPr>
        <p:spPr>
          <a:xfrm>
            <a:off x="743857" y="1221620"/>
            <a:ext cx="105833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La libreria Express Rate Limit di </a:t>
            </a:r>
            <a:r>
              <a:rPr lang="it-IT" err="1"/>
              <a:t>NodeJS</a:t>
            </a:r>
            <a:r>
              <a:rPr lang="it-IT"/>
              <a:t> limita le richieste di ogni utente, identificato dall'IP, in base a parametri impostati nel codice.</a:t>
            </a:r>
          </a:p>
        </p:txBody>
      </p:sp>
      <p:graphicFrame>
        <p:nvGraphicFramePr>
          <p:cNvPr id="5" name="Tabella 8">
            <a:extLst>
              <a:ext uri="{FF2B5EF4-FFF2-40B4-BE49-F238E27FC236}">
                <a16:creationId xmlns:a16="http://schemas.microsoft.com/office/drawing/2014/main" id="{CB653468-0059-2AFC-5D87-C7572127B15E}"/>
              </a:ext>
            </a:extLst>
          </p:cNvPr>
          <p:cNvGraphicFramePr>
            <a:graphicFrameLocks noGrp="1"/>
          </p:cNvGraphicFramePr>
          <p:nvPr>
            <p:extLst>
              <p:ext uri="{D42A27DB-BD31-4B8C-83A1-F6EECF244321}">
                <p14:modId xmlns:p14="http://schemas.microsoft.com/office/powerpoint/2010/main" val="111176801"/>
              </p:ext>
            </p:extLst>
          </p:nvPr>
        </p:nvGraphicFramePr>
        <p:xfrm>
          <a:off x="9146598" y="476829"/>
          <a:ext cx="1736436" cy="365760"/>
        </p:xfrm>
        <a:graphic>
          <a:graphicData uri="http://schemas.openxmlformats.org/drawingml/2006/table">
            <a:tbl>
              <a:tblPr firstCol="1" bandRow="1">
                <a:tableStyleId>{5C22544A-7EE6-4342-B048-85BDC9FD1C3A}</a:tableStyleId>
              </a:tblPr>
              <a:tblGrid>
                <a:gridCol w="1126835">
                  <a:extLst>
                    <a:ext uri="{9D8B030D-6E8A-4147-A177-3AD203B41FA5}">
                      <a16:colId xmlns:a16="http://schemas.microsoft.com/office/drawing/2014/main" val="3438054422"/>
                    </a:ext>
                  </a:extLst>
                </a:gridCol>
                <a:gridCol w="609601">
                  <a:extLst>
                    <a:ext uri="{9D8B030D-6E8A-4147-A177-3AD203B41FA5}">
                      <a16:colId xmlns:a16="http://schemas.microsoft.com/office/drawing/2014/main" val="2512885247"/>
                    </a:ext>
                  </a:extLst>
                </a:gridCol>
              </a:tblGrid>
              <a:tr h="299026">
                <a:tc>
                  <a:txBody>
                    <a:bodyPr/>
                    <a:lstStyle/>
                    <a:p>
                      <a:r>
                        <a:rPr lang="it-IT"/>
                        <a:t>Id </a:t>
                      </a:r>
                      <a:r>
                        <a:rPr lang="it-IT" err="1"/>
                        <a:t>threat</a:t>
                      </a:r>
                      <a:endParaRPr lang="it-IT"/>
                    </a:p>
                  </a:txBody>
                  <a:tcPr/>
                </a:tc>
                <a:tc>
                  <a:txBody>
                    <a:bodyPr/>
                    <a:lstStyle/>
                    <a:p>
                      <a:r>
                        <a:rPr lang="it-IT"/>
                        <a:t>123</a:t>
                      </a:r>
                    </a:p>
                  </a:txBody>
                  <a:tcPr/>
                </a:tc>
                <a:extLst>
                  <a:ext uri="{0D108BD9-81ED-4DB2-BD59-A6C34878D82A}">
                    <a16:rowId xmlns:a16="http://schemas.microsoft.com/office/drawing/2014/main" val="2588758343"/>
                  </a:ext>
                </a:extLst>
              </a:tr>
            </a:tbl>
          </a:graphicData>
        </a:graphic>
      </p:graphicFrame>
      <p:sp>
        <p:nvSpPr>
          <p:cNvPr id="7" name="CasellaDiTesto 6">
            <a:extLst>
              <a:ext uri="{FF2B5EF4-FFF2-40B4-BE49-F238E27FC236}">
                <a16:creationId xmlns:a16="http://schemas.microsoft.com/office/drawing/2014/main" id="{C490F0BB-3659-8B11-4EAD-5E6C0EA05E4B}"/>
              </a:ext>
            </a:extLst>
          </p:cNvPr>
          <p:cNvSpPr txBox="1"/>
          <p:nvPr/>
        </p:nvSpPr>
        <p:spPr>
          <a:xfrm>
            <a:off x="454889" y="455704"/>
            <a:ext cx="2802370" cy="523220"/>
          </a:xfrm>
          <a:prstGeom prst="rect">
            <a:avLst/>
          </a:prstGeom>
          <a:noFill/>
        </p:spPr>
        <p:txBody>
          <a:bodyPr wrap="none" rtlCol="0">
            <a:spAutoFit/>
          </a:bodyPr>
          <a:lstStyle/>
          <a:p>
            <a:r>
              <a:rPr lang="it-IT" sz="2800" err="1"/>
              <a:t>Threat</a:t>
            </a:r>
            <a:r>
              <a:rPr lang="it-IT" sz="2800"/>
              <a:t> </a:t>
            </a:r>
            <a:r>
              <a:rPr lang="it-IT" sz="2800" err="1"/>
              <a:t>mitigation</a:t>
            </a:r>
            <a:endParaRPr lang="it-IT" sz="2800"/>
          </a:p>
        </p:txBody>
      </p:sp>
      <p:pic>
        <p:nvPicPr>
          <p:cNvPr id="8" name="Immagine 8" descr="Immagine che contiene testo&#10;&#10;Descrizione generata automaticamente">
            <a:extLst>
              <a:ext uri="{FF2B5EF4-FFF2-40B4-BE49-F238E27FC236}">
                <a16:creationId xmlns:a16="http://schemas.microsoft.com/office/drawing/2014/main" id="{9249115D-FACD-A392-54BD-42AE50941E05}"/>
              </a:ext>
            </a:extLst>
          </p:cNvPr>
          <p:cNvPicPr>
            <a:picLocks noChangeAspect="1"/>
          </p:cNvPicPr>
          <p:nvPr/>
        </p:nvPicPr>
        <p:blipFill rotWithShape="1">
          <a:blip r:embed="rId2"/>
          <a:srcRect t="-4934" r="64" b="3289"/>
          <a:stretch/>
        </p:blipFill>
        <p:spPr>
          <a:xfrm>
            <a:off x="745066" y="1810310"/>
            <a:ext cx="8483004" cy="1680997"/>
          </a:xfrm>
          <a:prstGeom prst="rect">
            <a:avLst/>
          </a:prstGeom>
        </p:spPr>
      </p:pic>
      <p:sp>
        <p:nvSpPr>
          <p:cNvPr id="21" name="CasellaDiTesto 20">
            <a:extLst>
              <a:ext uri="{FF2B5EF4-FFF2-40B4-BE49-F238E27FC236}">
                <a16:creationId xmlns:a16="http://schemas.microsoft.com/office/drawing/2014/main" id="{C8F6D2F7-165A-F714-9503-49B9F0E5DE41}"/>
              </a:ext>
            </a:extLst>
          </p:cNvPr>
          <p:cNvSpPr txBox="1"/>
          <p:nvPr/>
        </p:nvSpPr>
        <p:spPr>
          <a:xfrm>
            <a:off x="743856" y="3725333"/>
            <a:ext cx="105833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Si potrebbe configurare </a:t>
            </a:r>
            <a:r>
              <a:rPr lang="it-IT" err="1"/>
              <a:t>Nginx</a:t>
            </a:r>
            <a:r>
              <a:rPr lang="it-IT"/>
              <a:t> come load </a:t>
            </a:r>
            <a:r>
              <a:rPr lang="it-IT" err="1"/>
              <a:t>balancer</a:t>
            </a:r>
            <a:r>
              <a:rPr lang="it-IT"/>
              <a:t>, così da limitare ulteriormente le richieste e soprattutto smistare le richieste in modo da bilanciare il carico di lavoro dei server.</a:t>
            </a:r>
          </a:p>
        </p:txBody>
      </p:sp>
      <p:pic>
        <p:nvPicPr>
          <p:cNvPr id="22" name="Immagine 22" descr="Immagine che contiene testo&#10;&#10;Descrizione generata automaticamente">
            <a:extLst>
              <a:ext uri="{FF2B5EF4-FFF2-40B4-BE49-F238E27FC236}">
                <a16:creationId xmlns:a16="http://schemas.microsoft.com/office/drawing/2014/main" id="{03F696DB-B6A5-389F-D676-5D66FC3288AE}"/>
              </a:ext>
            </a:extLst>
          </p:cNvPr>
          <p:cNvPicPr>
            <a:picLocks noChangeAspect="1"/>
          </p:cNvPicPr>
          <p:nvPr/>
        </p:nvPicPr>
        <p:blipFill>
          <a:blip r:embed="rId3"/>
          <a:stretch>
            <a:fillRect/>
          </a:stretch>
        </p:blipFill>
        <p:spPr>
          <a:xfrm>
            <a:off x="745067" y="4385971"/>
            <a:ext cx="10901437" cy="1321533"/>
          </a:xfrm>
          <a:prstGeom prst="rect">
            <a:avLst/>
          </a:prstGeom>
        </p:spPr>
      </p:pic>
      <p:sp>
        <p:nvSpPr>
          <p:cNvPr id="23" name="CasellaDiTesto 22">
            <a:extLst>
              <a:ext uri="{FF2B5EF4-FFF2-40B4-BE49-F238E27FC236}">
                <a16:creationId xmlns:a16="http://schemas.microsoft.com/office/drawing/2014/main" id="{16C3E19C-841E-2520-5EFD-A6CB1A0535B5}"/>
              </a:ext>
            </a:extLst>
          </p:cNvPr>
          <p:cNvSpPr txBox="1"/>
          <p:nvPr/>
        </p:nvSpPr>
        <p:spPr>
          <a:xfrm>
            <a:off x="745067" y="5933924"/>
            <a:ext cx="109014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Quattrocento Sans"/>
              </a:rPr>
              <a:t>E </a:t>
            </a:r>
            <a:r>
              <a:rPr lang="en-US" dirty="0" err="1">
                <a:latin typeface="Quattrocento Sans"/>
              </a:rPr>
              <a:t>tutte</a:t>
            </a:r>
            <a:r>
              <a:rPr lang="en-US" dirty="0">
                <a:latin typeface="Quattrocento Sans"/>
              </a:rPr>
              <a:t> le </a:t>
            </a:r>
            <a:r>
              <a:rPr lang="en-US" dirty="0" err="1">
                <a:latin typeface="Quattrocento Sans"/>
              </a:rPr>
              <a:t>richieste</a:t>
            </a:r>
            <a:r>
              <a:rPr lang="en-US" dirty="0">
                <a:latin typeface="Quattrocento Sans"/>
              </a:rPr>
              <a:t> da </a:t>
            </a:r>
            <a:r>
              <a:rPr lang="en-US" dirty="0" err="1">
                <a:latin typeface="Quattrocento Sans"/>
              </a:rPr>
              <a:t>parte</a:t>
            </a:r>
            <a:r>
              <a:rPr lang="en-US" dirty="0">
                <a:latin typeface="Quattrocento Sans"/>
              </a:rPr>
              <a:t> </a:t>
            </a:r>
            <a:r>
              <a:rPr lang="en-US" dirty="0" err="1">
                <a:latin typeface="Quattrocento Sans"/>
              </a:rPr>
              <a:t>della</a:t>
            </a:r>
            <a:r>
              <a:rPr lang="en-US" dirty="0">
                <a:latin typeface="Quattrocento Sans"/>
              </a:rPr>
              <a:t> Web App </a:t>
            </a:r>
            <a:r>
              <a:rPr lang="en-US" dirty="0" err="1">
                <a:latin typeface="Quattrocento Sans"/>
              </a:rPr>
              <a:t>vengono</a:t>
            </a:r>
            <a:r>
              <a:rPr lang="en-US" dirty="0">
                <a:latin typeface="Quattrocento Sans"/>
              </a:rPr>
              <a:t> </a:t>
            </a:r>
            <a:r>
              <a:rPr lang="en-US" dirty="0" err="1">
                <a:latin typeface="Quattrocento Sans"/>
              </a:rPr>
              <a:t>indirizzate</a:t>
            </a:r>
            <a:r>
              <a:rPr lang="en-US" dirty="0">
                <a:latin typeface="Quattrocento Sans"/>
              </a:rPr>
              <a:t> verso il reverse proxy </a:t>
            </a:r>
            <a:r>
              <a:rPr lang="en-US" dirty="0" err="1">
                <a:latin typeface="Quattrocento Sans"/>
              </a:rPr>
              <a:t>che</a:t>
            </a:r>
            <a:r>
              <a:rPr lang="en-US" dirty="0">
                <a:latin typeface="Quattrocento Sans"/>
              </a:rPr>
              <a:t> poi </a:t>
            </a:r>
            <a:r>
              <a:rPr lang="en-US" dirty="0" err="1">
                <a:latin typeface="Quattrocento Sans"/>
              </a:rPr>
              <a:t>provvederà</a:t>
            </a:r>
            <a:r>
              <a:rPr lang="en-US" dirty="0">
                <a:latin typeface="Quattrocento Sans"/>
              </a:rPr>
              <a:t> a </a:t>
            </a:r>
            <a:r>
              <a:rPr lang="en-US" dirty="0" err="1">
                <a:latin typeface="Quattrocento Sans"/>
              </a:rPr>
              <a:t>smistarle</a:t>
            </a:r>
            <a:r>
              <a:rPr lang="en-US" dirty="0">
                <a:latin typeface="Quattrocento Sans"/>
              </a:rPr>
              <a:t> in base al path </a:t>
            </a:r>
            <a:r>
              <a:rPr lang="en-US" dirty="0" err="1">
                <a:latin typeface="Quattrocento Sans"/>
              </a:rPr>
              <a:t>relativo</a:t>
            </a:r>
            <a:r>
              <a:rPr lang="en-US" dirty="0">
                <a:latin typeface="Quattrocento Sans"/>
              </a:rPr>
              <a:t> </a:t>
            </a:r>
            <a:r>
              <a:rPr lang="en-US" dirty="0" err="1">
                <a:latin typeface="Quattrocento Sans"/>
              </a:rPr>
              <a:t>della</a:t>
            </a:r>
            <a:r>
              <a:rPr lang="en-US" dirty="0">
                <a:latin typeface="Quattrocento Sans"/>
              </a:rPr>
              <a:t> </a:t>
            </a:r>
            <a:r>
              <a:rPr lang="en-US" dirty="0" err="1">
                <a:latin typeface="Quattrocento Sans"/>
              </a:rPr>
              <a:t>richiesta</a:t>
            </a:r>
            <a:r>
              <a:rPr lang="en-US" dirty="0">
                <a:latin typeface="Quattrocento Sans"/>
              </a:rPr>
              <a:t>.</a:t>
            </a:r>
            <a:endParaRPr lang="it-IT" dirty="0">
              <a:latin typeface="Quattrocento Sans"/>
            </a:endParaRPr>
          </a:p>
        </p:txBody>
      </p:sp>
    </p:spTree>
    <p:extLst>
      <p:ext uri="{BB962C8B-B14F-4D97-AF65-F5344CB8AC3E}">
        <p14:creationId xmlns:p14="http://schemas.microsoft.com/office/powerpoint/2010/main" val="18031066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2651688" cy="523220"/>
          </a:xfrm>
          <a:prstGeom prst="rect">
            <a:avLst/>
          </a:prstGeom>
          <a:noFill/>
        </p:spPr>
        <p:txBody>
          <a:bodyPr wrap="none" rtlCol="0">
            <a:spAutoFit/>
          </a:bodyPr>
          <a:lstStyle/>
          <a:p>
            <a:r>
              <a:rPr lang="it-IT" sz="2800" err="1"/>
              <a:t>Threat</a:t>
            </a:r>
            <a:r>
              <a:rPr lang="it-IT" sz="2800"/>
              <a:t> </a:t>
            </a:r>
            <a:r>
              <a:rPr lang="it-IT" sz="2800" err="1"/>
              <a:t>modeling</a:t>
            </a:r>
            <a:endParaRPr lang="it-IT" sz="2800"/>
          </a:p>
        </p:txBody>
      </p:sp>
      <p:pic>
        <p:nvPicPr>
          <p:cNvPr id="6" name="Immagine 5">
            <a:extLst>
              <a:ext uri="{FF2B5EF4-FFF2-40B4-BE49-F238E27FC236}">
                <a16:creationId xmlns:a16="http://schemas.microsoft.com/office/drawing/2014/main" id="{ADB09EF3-54C4-1695-BAC7-FD000DBBFD7C}"/>
              </a:ext>
            </a:extLst>
          </p:cNvPr>
          <p:cNvPicPr>
            <a:picLocks noChangeAspect="1"/>
          </p:cNvPicPr>
          <p:nvPr/>
        </p:nvPicPr>
        <p:blipFill>
          <a:blip r:embed="rId2"/>
          <a:stretch>
            <a:fillRect/>
          </a:stretch>
        </p:blipFill>
        <p:spPr>
          <a:xfrm>
            <a:off x="6216088" y="1441270"/>
            <a:ext cx="4918121" cy="2036138"/>
          </a:xfrm>
          <a:prstGeom prst="rect">
            <a:avLst/>
          </a:prstGeom>
        </p:spPr>
      </p:pic>
      <p:graphicFrame>
        <p:nvGraphicFramePr>
          <p:cNvPr id="8" name="Tabella 8">
            <a:extLst>
              <a:ext uri="{FF2B5EF4-FFF2-40B4-BE49-F238E27FC236}">
                <a16:creationId xmlns:a16="http://schemas.microsoft.com/office/drawing/2014/main" id="{6A7FBA4A-BCF9-E3AE-FDCF-FBD51CC860BA}"/>
              </a:ext>
            </a:extLst>
          </p:cNvPr>
          <p:cNvGraphicFramePr>
            <a:graphicFrameLocks noGrp="1"/>
          </p:cNvGraphicFramePr>
          <p:nvPr>
            <p:extLst>
              <p:ext uri="{D42A27DB-BD31-4B8C-83A1-F6EECF244321}">
                <p14:modId xmlns:p14="http://schemas.microsoft.com/office/powerpoint/2010/main" val="2610348588"/>
              </p:ext>
            </p:extLst>
          </p:nvPr>
        </p:nvGraphicFramePr>
        <p:xfrm>
          <a:off x="338167" y="1413958"/>
          <a:ext cx="5369906" cy="4737129"/>
        </p:xfrm>
        <a:graphic>
          <a:graphicData uri="http://schemas.openxmlformats.org/drawingml/2006/table">
            <a:tbl>
              <a:tblPr firstCol="1" bandRow="1">
                <a:tableStyleId>{5C22544A-7EE6-4342-B048-85BDC9FD1C3A}</a:tableStyleId>
              </a:tblPr>
              <a:tblGrid>
                <a:gridCol w="1992839">
                  <a:extLst>
                    <a:ext uri="{9D8B030D-6E8A-4147-A177-3AD203B41FA5}">
                      <a16:colId xmlns:a16="http://schemas.microsoft.com/office/drawing/2014/main" val="3438054422"/>
                    </a:ext>
                  </a:extLst>
                </a:gridCol>
                <a:gridCol w="3377067">
                  <a:extLst>
                    <a:ext uri="{9D8B030D-6E8A-4147-A177-3AD203B41FA5}">
                      <a16:colId xmlns:a16="http://schemas.microsoft.com/office/drawing/2014/main" val="2512885247"/>
                    </a:ext>
                  </a:extLst>
                </a:gridCol>
              </a:tblGrid>
              <a:tr h="789407">
                <a:tc>
                  <a:txBody>
                    <a:bodyPr/>
                    <a:lstStyle/>
                    <a:p>
                      <a:pPr algn="l"/>
                      <a:r>
                        <a:rPr lang="it-IT">
                          <a:latin typeface="+mj-lt"/>
                        </a:rPr>
                        <a:t>Id </a:t>
                      </a:r>
                      <a:r>
                        <a:rPr lang="it-IT" err="1">
                          <a:latin typeface="+mj-lt"/>
                        </a:rPr>
                        <a:t>threat</a:t>
                      </a:r>
                      <a:endParaRPr lang="it-IT">
                        <a:latin typeface="+mj-lt"/>
                      </a:endParaRPr>
                    </a:p>
                  </a:txBody>
                  <a:tcPr/>
                </a:tc>
                <a:tc>
                  <a:txBody>
                    <a:bodyPr/>
                    <a:lstStyle/>
                    <a:p>
                      <a:pPr lvl="0" algn="l">
                        <a:buNone/>
                      </a:pPr>
                      <a:r>
                        <a:rPr lang="it-IT">
                          <a:latin typeface="+mj-lt"/>
                        </a:rPr>
                        <a:t>131</a:t>
                      </a:r>
                    </a:p>
                  </a:txBody>
                  <a:tcPr/>
                </a:tc>
                <a:extLst>
                  <a:ext uri="{0D108BD9-81ED-4DB2-BD59-A6C34878D82A}">
                    <a16:rowId xmlns:a16="http://schemas.microsoft.com/office/drawing/2014/main" val="2588758343"/>
                  </a:ext>
                </a:extLst>
              </a:tr>
              <a:tr h="789407">
                <a:tc>
                  <a:txBody>
                    <a:bodyPr/>
                    <a:lstStyle/>
                    <a:p>
                      <a:pPr algn="l"/>
                      <a:r>
                        <a:rPr lang="it-IT">
                          <a:latin typeface="+mj-lt"/>
                        </a:rPr>
                        <a:t>Descrizione</a:t>
                      </a:r>
                    </a:p>
                  </a:txBody>
                  <a:tcPr/>
                </a:tc>
                <a:tc>
                  <a:txBody>
                    <a:bodyPr/>
                    <a:lstStyle/>
                    <a:p>
                      <a:pPr lvl="0" algn="l">
                        <a:lnSpc>
                          <a:spcPct val="100000"/>
                        </a:lnSpc>
                        <a:spcBef>
                          <a:spcPts val="0"/>
                        </a:spcBef>
                        <a:spcAft>
                          <a:spcPts val="0"/>
                        </a:spcAft>
                        <a:buNone/>
                      </a:pPr>
                      <a:r>
                        <a:rPr lang="en-US" sz="1800" b="0" i="0" u="none" strike="noStrike" noProof="0">
                          <a:latin typeface="+mj-lt"/>
                        </a:rPr>
                        <a:t>An adversary can steal sensitive data like user credentials.</a:t>
                      </a:r>
                      <a:endParaRPr lang="it-IT">
                        <a:latin typeface="+mj-lt"/>
                      </a:endParaRPr>
                    </a:p>
                  </a:txBody>
                  <a:tcPr/>
                </a:tc>
                <a:extLst>
                  <a:ext uri="{0D108BD9-81ED-4DB2-BD59-A6C34878D82A}">
                    <a16:rowId xmlns:a16="http://schemas.microsoft.com/office/drawing/2014/main" val="540813033"/>
                  </a:ext>
                </a:extLst>
              </a:tr>
              <a:tr h="763942">
                <a:tc>
                  <a:txBody>
                    <a:bodyPr/>
                    <a:lstStyle/>
                    <a:p>
                      <a:pPr algn="l"/>
                      <a:r>
                        <a:rPr lang="it-IT">
                          <a:latin typeface="+mj-lt"/>
                        </a:rPr>
                        <a:t>Categoria</a:t>
                      </a:r>
                    </a:p>
                  </a:txBody>
                  <a:tcPr/>
                </a:tc>
                <a:tc>
                  <a:txBody>
                    <a:bodyPr/>
                    <a:lstStyle/>
                    <a:p>
                      <a:pPr lvl="0" algn="l">
                        <a:lnSpc>
                          <a:spcPct val="100000"/>
                        </a:lnSpc>
                        <a:spcBef>
                          <a:spcPts val="0"/>
                        </a:spcBef>
                        <a:spcAft>
                          <a:spcPts val="0"/>
                        </a:spcAft>
                        <a:buNone/>
                      </a:pPr>
                      <a:r>
                        <a:rPr lang="it-IT" sz="1800" b="0" i="0" u="none" strike="noStrike" noProof="0">
                          <a:latin typeface="+mj-lt"/>
                        </a:rPr>
                        <a:t>Spoofing</a:t>
                      </a:r>
                      <a:endParaRPr lang="it-IT">
                        <a:latin typeface="+mj-lt"/>
                      </a:endParaRPr>
                    </a:p>
                  </a:txBody>
                  <a:tcPr/>
                </a:tc>
                <a:extLst>
                  <a:ext uri="{0D108BD9-81ED-4DB2-BD59-A6C34878D82A}">
                    <a16:rowId xmlns:a16="http://schemas.microsoft.com/office/drawing/2014/main" val="961712594"/>
                  </a:ext>
                </a:extLst>
              </a:tr>
              <a:tr h="1349635">
                <a:tc>
                  <a:txBody>
                    <a:bodyPr/>
                    <a:lstStyle/>
                    <a:p>
                      <a:pPr algn="l"/>
                      <a:r>
                        <a:rPr lang="it-IT">
                          <a:latin typeface="+mj-lt"/>
                        </a:rPr>
                        <a:t>Giustificazione</a:t>
                      </a:r>
                    </a:p>
                  </a:txBody>
                  <a:tcPr/>
                </a:tc>
                <a:tc>
                  <a:txBody>
                    <a:bodyPr/>
                    <a:lstStyle/>
                    <a:p>
                      <a:pPr lvl="0" algn="l">
                        <a:lnSpc>
                          <a:spcPct val="100000"/>
                        </a:lnSpc>
                        <a:spcBef>
                          <a:spcPts val="0"/>
                        </a:spcBef>
                        <a:spcAft>
                          <a:spcPts val="0"/>
                        </a:spcAft>
                        <a:buNone/>
                      </a:pPr>
                      <a:r>
                        <a:rPr lang="en-US" sz="1800" b="0" i="0" u="none" strike="noStrike" noProof="0" dirty="0" err="1">
                          <a:latin typeface="+mj-lt"/>
                        </a:rPr>
                        <a:t>Sequelize</a:t>
                      </a:r>
                      <a:r>
                        <a:rPr lang="en-US" sz="1800" b="0" i="0" u="none" strike="noStrike" noProof="0" dirty="0">
                          <a:latin typeface="+mj-lt"/>
                        </a:rPr>
                        <a:t> </a:t>
                      </a:r>
                      <a:r>
                        <a:rPr lang="en-US" sz="1800" b="0" i="0" u="none" strike="noStrike" noProof="0" dirty="0" err="1">
                          <a:latin typeface="+mj-lt"/>
                        </a:rPr>
                        <a:t>Javascript</a:t>
                      </a:r>
                      <a:r>
                        <a:rPr lang="en-US" sz="1800" b="0" i="0" u="none" strike="noStrike" noProof="0" dirty="0">
                          <a:latin typeface="+mj-lt"/>
                        </a:rPr>
                        <a:t> library sanitizes data from input forms, user policy are implemented safely </a:t>
                      </a:r>
                      <a:r>
                        <a:rPr lang="en-US" sz="1800" b="0" i="0" u="none" strike="noStrike" noProof="0" dirty="0" err="1">
                          <a:latin typeface="+mj-lt"/>
                        </a:rPr>
                        <a:t>throught</a:t>
                      </a:r>
                      <a:r>
                        <a:rPr lang="en-US" sz="1800" b="0" i="0" u="none" strike="noStrike" noProof="0" dirty="0">
                          <a:latin typeface="+mj-lt"/>
                        </a:rPr>
                        <a:t> </a:t>
                      </a:r>
                      <a:r>
                        <a:rPr lang="en-US" sz="1800" b="0" i="0" u="none" strike="noStrike" noProof="0" dirty="0" err="1">
                          <a:latin typeface="+mj-lt"/>
                        </a:rPr>
                        <a:t>Keycloak</a:t>
                      </a:r>
                      <a:r>
                        <a:rPr lang="en-US" sz="1800" b="0" i="0" u="none" strike="noStrike" noProof="0" dirty="0">
                          <a:latin typeface="+mj-lt"/>
                        </a:rPr>
                        <a:t> Identity Server.</a:t>
                      </a:r>
                      <a:endParaRPr lang="it-IT" dirty="0">
                        <a:latin typeface="+mj-lt"/>
                      </a:endParaRPr>
                    </a:p>
                  </a:txBody>
                  <a:tcPr/>
                </a:tc>
                <a:extLst>
                  <a:ext uri="{0D108BD9-81ED-4DB2-BD59-A6C34878D82A}">
                    <a16:rowId xmlns:a16="http://schemas.microsoft.com/office/drawing/2014/main" val="1684428816"/>
                  </a:ext>
                </a:extLst>
              </a:tr>
              <a:tr h="931333">
                <a:tc>
                  <a:txBody>
                    <a:bodyPr/>
                    <a:lstStyle/>
                    <a:p>
                      <a:pPr algn="l"/>
                      <a:r>
                        <a:rPr lang="it-IT">
                          <a:latin typeface="+mj-lt"/>
                        </a:rPr>
                        <a:t>Security Control</a:t>
                      </a:r>
                    </a:p>
                  </a:txBody>
                  <a:tcPr/>
                </a:tc>
                <a:tc>
                  <a:txBody>
                    <a:bodyPr/>
                    <a:lstStyle/>
                    <a:p>
                      <a:pPr lvl="0" algn="l">
                        <a:lnSpc>
                          <a:spcPct val="100000"/>
                        </a:lnSpc>
                        <a:spcBef>
                          <a:spcPts val="0"/>
                        </a:spcBef>
                        <a:spcAft>
                          <a:spcPts val="0"/>
                        </a:spcAft>
                        <a:buNone/>
                      </a:pPr>
                      <a:r>
                        <a:rPr lang="it-IT" sz="1800" b="0" i="0" u="none" strike="noStrike" noProof="0" dirty="0">
                          <a:latin typeface="+mj-lt"/>
                        </a:rPr>
                        <a:t>SI-9 SI-10 </a:t>
                      </a:r>
                      <a:r>
                        <a:rPr lang="it-IT" sz="1800" b="0" i="0" u="none" strike="noStrike" noProof="0" dirty="0">
                          <a:solidFill>
                            <a:srgbClr val="FF0000"/>
                          </a:solidFill>
                          <a:latin typeface="+mj-lt"/>
                        </a:rPr>
                        <a:t>SC-8 SC-13</a:t>
                      </a:r>
                      <a:endParaRPr lang="it-IT" dirty="0">
                        <a:solidFill>
                          <a:srgbClr val="FF0000"/>
                        </a:solidFill>
                        <a:latin typeface="+mj-lt"/>
                      </a:endParaRPr>
                    </a:p>
                    <a:p>
                      <a:pPr lvl="0" algn="l">
                        <a:lnSpc>
                          <a:spcPct val="100000"/>
                        </a:lnSpc>
                        <a:spcBef>
                          <a:spcPts val="0"/>
                        </a:spcBef>
                        <a:spcAft>
                          <a:spcPts val="0"/>
                        </a:spcAft>
                        <a:buNone/>
                      </a:pPr>
                      <a:endParaRPr lang="it-IT" sz="1800" b="0" i="0" u="none" strike="noStrike" noProof="0" dirty="0">
                        <a:latin typeface="+mj-lt"/>
                      </a:endParaRPr>
                    </a:p>
                    <a:p>
                      <a:pPr marL="0" marR="0" lvl="0" indent="0" algn="l">
                        <a:lnSpc>
                          <a:spcPct val="100000"/>
                        </a:lnSpc>
                        <a:spcBef>
                          <a:spcPts val="0"/>
                        </a:spcBef>
                        <a:spcAft>
                          <a:spcPts val="0"/>
                        </a:spcAft>
                        <a:buNone/>
                      </a:pPr>
                      <a:endParaRPr lang="it-IT" dirty="0">
                        <a:latin typeface="+mj-lt"/>
                      </a:endParaRPr>
                    </a:p>
                  </a:txBody>
                  <a:tcPr/>
                </a:tc>
                <a:extLst>
                  <a:ext uri="{0D108BD9-81ED-4DB2-BD59-A6C34878D82A}">
                    <a16:rowId xmlns:a16="http://schemas.microsoft.com/office/drawing/2014/main" val="2330153751"/>
                  </a:ext>
                </a:extLst>
              </a:tr>
            </a:tbl>
          </a:graphicData>
        </a:graphic>
      </p:graphicFrame>
      <p:sp>
        <p:nvSpPr>
          <p:cNvPr id="11" name="CasellaDiTesto 10">
            <a:extLst>
              <a:ext uri="{FF2B5EF4-FFF2-40B4-BE49-F238E27FC236}">
                <a16:creationId xmlns:a16="http://schemas.microsoft.com/office/drawing/2014/main" id="{AF107F01-2848-4E04-27F6-57D2F84A656E}"/>
              </a:ext>
            </a:extLst>
          </p:cNvPr>
          <p:cNvSpPr txBox="1"/>
          <p:nvPr/>
        </p:nvSpPr>
        <p:spPr>
          <a:xfrm>
            <a:off x="5939658" y="4350446"/>
            <a:ext cx="5914175" cy="1477328"/>
          </a:xfrm>
          <a:prstGeom prst="rect">
            <a:avLst/>
          </a:prstGeom>
          <a:noFill/>
        </p:spPr>
        <p:txBody>
          <a:bodyPr wrap="square" lIns="91440" tIns="45720" rIns="91440" bIns="45720" rtlCol="0" anchor="t">
            <a:spAutoFit/>
          </a:bodyPr>
          <a:lstStyle/>
          <a:p>
            <a:r>
              <a:rPr lang="it-IT">
                <a:ea typeface="+mn-lt"/>
                <a:cs typeface="+mn-lt"/>
              </a:rPr>
              <a:t>SI-9, SI-10: Information Input </a:t>
            </a:r>
            <a:r>
              <a:rPr lang="it-IT" err="1">
                <a:ea typeface="+mn-lt"/>
                <a:cs typeface="+mn-lt"/>
              </a:rPr>
              <a:t>Restrictions</a:t>
            </a:r>
            <a:r>
              <a:rPr lang="it-IT">
                <a:ea typeface="+mn-lt"/>
                <a:cs typeface="+mn-lt"/>
              </a:rPr>
              <a:t>  and </a:t>
            </a:r>
            <a:r>
              <a:rPr lang="it-IT" err="1">
                <a:ea typeface="+mn-lt"/>
                <a:cs typeface="+mn-lt"/>
              </a:rPr>
              <a:t>Validation</a:t>
            </a:r>
            <a:r>
              <a:rPr lang="it-IT">
                <a:ea typeface="+mn-lt"/>
                <a:cs typeface="+mn-lt"/>
              </a:rPr>
              <a:t>.</a:t>
            </a:r>
          </a:p>
          <a:p>
            <a:endParaRPr lang="it-IT">
              <a:ea typeface="+mn-lt"/>
              <a:cs typeface="+mn-lt"/>
            </a:endParaRPr>
          </a:p>
          <a:p>
            <a:r>
              <a:rPr lang="it-IT">
                <a:ea typeface="+mn-lt"/>
                <a:cs typeface="+mn-lt"/>
              </a:rPr>
              <a:t>SC-8: Transmission </a:t>
            </a:r>
            <a:r>
              <a:rPr lang="it-IT" err="1">
                <a:ea typeface="+mn-lt"/>
                <a:cs typeface="+mn-lt"/>
              </a:rPr>
              <a:t>Confidentiality</a:t>
            </a:r>
            <a:r>
              <a:rPr lang="it-IT">
                <a:ea typeface="+mn-lt"/>
                <a:cs typeface="+mn-lt"/>
              </a:rPr>
              <a:t> and </a:t>
            </a:r>
            <a:r>
              <a:rPr lang="it-IT" err="1">
                <a:ea typeface="+mn-lt"/>
                <a:cs typeface="+mn-lt"/>
              </a:rPr>
              <a:t>Integrity</a:t>
            </a:r>
            <a:r>
              <a:rPr lang="it-IT">
                <a:ea typeface="+mn-lt"/>
                <a:cs typeface="+mn-lt"/>
              </a:rPr>
              <a:t>.</a:t>
            </a:r>
          </a:p>
          <a:p>
            <a:endParaRPr lang="it-IT">
              <a:ea typeface="+mn-lt"/>
              <a:cs typeface="+mn-lt"/>
            </a:endParaRPr>
          </a:p>
          <a:p>
            <a:r>
              <a:rPr lang="it-IT">
                <a:ea typeface="+mn-lt"/>
                <a:cs typeface="+mn-lt"/>
              </a:rPr>
              <a:t>SC-13: </a:t>
            </a:r>
            <a:r>
              <a:rPr lang="it-IT" err="1">
                <a:ea typeface="+mn-lt"/>
                <a:cs typeface="+mn-lt"/>
              </a:rPr>
              <a:t>Cryptographic</a:t>
            </a:r>
            <a:r>
              <a:rPr lang="it-IT">
                <a:ea typeface="+mn-lt"/>
                <a:cs typeface="+mn-lt"/>
              </a:rPr>
              <a:t> </a:t>
            </a:r>
            <a:r>
              <a:rPr lang="it-IT" err="1">
                <a:ea typeface="+mn-lt"/>
                <a:cs typeface="+mn-lt"/>
              </a:rPr>
              <a:t>Protection</a:t>
            </a:r>
            <a:r>
              <a:rPr lang="it-IT">
                <a:ea typeface="+mn-lt"/>
                <a:cs typeface="+mn-lt"/>
              </a:rPr>
              <a:t>.</a:t>
            </a:r>
          </a:p>
        </p:txBody>
      </p:sp>
    </p:spTree>
    <p:extLst>
      <p:ext uri="{BB962C8B-B14F-4D97-AF65-F5344CB8AC3E}">
        <p14:creationId xmlns:p14="http://schemas.microsoft.com/office/powerpoint/2010/main" val="16318867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EAE8A46-C6A5-16E8-B230-9D149A1225A2}"/>
              </a:ext>
            </a:extLst>
          </p:cNvPr>
          <p:cNvSpPr txBox="1"/>
          <p:nvPr/>
        </p:nvSpPr>
        <p:spPr>
          <a:xfrm>
            <a:off x="743857" y="1221620"/>
            <a:ext cx="1058333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t>Nginx</a:t>
            </a:r>
            <a:r>
              <a:rPr lang="it-IT"/>
              <a:t> permette una gestione sicura dei </a:t>
            </a:r>
            <a:r>
              <a:rPr lang="it-IT" err="1"/>
              <a:t>redirect</a:t>
            </a:r>
            <a:r>
              <a:rPr lang="it-IT"/>
              <a:t>, anche tramite la configurazione personalizzata e dinamica degli </a:t>
            </a:r>
            <a:r>
              <a:rPr lang="it-IT" err="1"/>
              <a:t>header</a:t>
            </a:r>
            <a:r>
              <a:rPr lang="it-IT"/>
              <a:t>, che permettono di avere traccia della richiesta originale del client, e dei vari </a:t>
            </a:r>
            <a:r>
              <a:rPr lang="it-IT" err="1"/>
              <a:t>redirect</a:t>
            </a:r>
            <a:r>
              <a:rPr lang="it-IT"/>
              <a:t> effettuati su uno o più proxy.</a:t>
            </a:r>
          </a:p>
        </p:txBody>
      </p:sp>
      <p:graphicFrame>
        <p:nvGraphicFramePr>
          <p:cNvPr id="5" name="Tabella 8">
            <a:extLst>
              <a:ext uri="{FF2B5EF4-FFF2-40B4-BE49-F238E27FC236}">
                <a16:creationId xmlns:a16="http://schemas.microsoft.com/office/drawing/2014/main" id="{CB653468-0059-2AFC-5D87-C7572127B15E}"/>
              </a:ext>
            </a:extLst>
          </p:cNvPr>
          <p:cNvGraphicFramePr>
            <a:graphicFrameLocks noGrp="1"/>
          </p:cNvGraphicFramePr>
          <p:nvPr>
            <p:extLst>
              <p:ext uri="{D42A27DB-BD31-4B8C-83A1-F6EECF244321}">
                <p14:modId xmlns:p14="http://schemas.microsoft.com/office/powerpoint/2010/main" val="3264903153"/>
              </p:ext>
            </p:extLst>
          </p:nvPr>
        </p:nvGraphicFramePr>
        <p:xfrm>
          <a:off x="9146598" y="476829"/>
          <a:ext cx="1736436" cy="365760"/>
        </p:xfrm>
        <a:graphic>
          <a:graphicData uri="http://schemas.openxmlformats.org/drawingml/2006/table">
            <a:tbl>
              <a:tblPr firstCol="1" bandRow="1">
                <a:tableStyleId>{5C22544A-7EE6-4342-B048-85BDC9FD1C3A}</a:tableStyleId>
              </a:tblPr>
              <a:tblGrid>
                <a:gridCol w="1126835">
                  <a:extLst>
                    <a:ext uri="{9D8B030D-6E8A-4147-A177-3AD203B41FA5}">
                      <a16:colId xmlns:a16="http://schemas.microsoft.com/office/drawing/2014/main" val="3438054422"/>
                    </a:ext>
                  </a:extLst>
                </a:gridCol>
                <a:gridCol w="609601">
                  <a:extLst>
                    <a:ext uri="{9D8B030D-6E8A-4147-A177-3AD203B41FA5}">
                      <a16:colId xmlns:a16="http://schemas.microsoft.com/office/drawing/2014/main" val="2512885247"/>
                    </a:ext>
                  </a:extLst>
                </a:gridCol>
              </a:tblGrid>
              <a:tr h="299026">
                <a:tc>
                  <a:txBody>
                    <a:bodyPr/>
                    <a:lstStyle/>
                    <a:p>
                      <a:r>
                        <a:rPr lang="it-IT"/>
                        <a:t>Id </a:t>
                      </a:r>
                      <a:r>
                        <a:rPr lang="it-IT" err="1"/>
                        <a:t>threat</a:t>
                      </a:r>
                      <a:endParaRPr lang="it-IT"/>
                    </a:p>
                  </a:txBody>
                  <a:tcPr/>
                </a:tc>
                <a:tc>
                  <a:txBody>
                    <a:bodyPr/>
                    <a:lstStyle/>
                    <a:p>
                      <a:r>
                        <a:rPr lang="it-IT"/>
                        <a:t>131</a:t>
                      </a:r>
                    </a:p>
                  </a:txBody>
                  <a:tcPr/>
                </a:tc>
                <a:extLst>
                  <a:ext uri="{0D108BD9-81ED-4DB2-BD59-A6C34878D82A}">
                    <a16:rowId xmlns:a16="http://schemas.microsoft.com/office/drawing/2014/main" val="2588758343"/>
                  </a:ext>
                </a:extLst>
              </a:tr>
            </a:tbl>
          </a:graphicData>
        </a:graphic>
      </p:graphicFrame>
      <p:sp>
        <p:nvSpPr>
          <p:cNvPr id="7" name="CasellaDiTesto 6">
            <a:extLst>
              <a:ext uri="{FF2B5EF4-FFF2-40B4-BE49-F238E27FC236}">
                <a16:creationId xmlns:a16="http://schemas.microsoft.com/office/drawing/2014/main" id="{C490F0BB-3659-8B11-4EAD-5E6C0EA05E4B}"/>
              </a:ext>
            </a:extLst>
          </p:cNvPr>
          <p:cNvSpPr txBox="1"/>
          <p:nvPr/>
        </p:nvSpPr>
        <p:spPr>
          <a:xfrm>
            <a:off x="454889" y="455704"/>
            <a:ext cx="2802370" cy="523220"/>
          </a:xfrm>
          <a:prstGeom prst="rect">
            <a:avLst/>
          </a:prstGeom>
          <a:noFill/>
        </p:spPr>
        <p:txBody>
          <a:bodyPr wrap="none" rtlCol="0">
            <a:spAutoFit/>
          </a:bodyPr>
          <a:lstStyle/>
          <a:p>
            <a:r>
              <a:rPr lang="it-IT" sz="2800" err="1"/>
              <a:t>Threat</a:t>
            </a:r>
            <a:r>
              <a:rPr lang="it-IT" sz="2800"/>
              <a:t> </a:t>
            </a:r>
            <a:r>
              <a:rPr lang="it-IT" sz="2800" err="1"/>
              <a:t>mitigation</a:t>
            </a:r>
            <a:endParaRPr lang="it-IT" sz="2800"/>
          </a:p>
        </p:txBody>
      </p:sp>
      <p:pic>
        <p:nvPicPr>
          <p:cNvPr id="3" name="Immagine 3" descr="Immagine che contiene testo&#10;&#10;Descrizione generata automaticamente">
            <a:extLst>
              <a:ext uri="{FF2B5EF4-FFF2-40B4-BE49-F238E27FC236}">
                <a16:creationId xmlns:a16="http://schemas.microsoft.com/office/drawing/2014/main" id="{13B2E70D-B3AE-9C1A-759A-0F121EE7ED28}"/>
              </a:ext>
            </a:extLst>
          </p:cNvPr>
          <p:cNvPicPr>
            <a:picLocks noChangeAspect="1"/>
          </p:cNvPicPr>
          <p:nvPr/>
        </p:nvPicPr>
        <p:blipFill>
          <a:blip r:embed="rId2"/>
          <a:stretch>
            <a:fillRect/>
          </a:stretch>
        </p:blipFill>
        <p:spPr>
          <a:xfrm>
            <a:off x="745065" y="2485462"/>
            <a:ext cx="10502296" cy="1094837"/>
          </a:xfrm>
          <a:prstGeom prst="rect">
            <a:avLst/>
          </a:prstGeom>
        </p:spPr>
      </p:pic>
      <p:pic>
        <p:nvPicPr>
          <p:cNvPr id="4" name="Immagine 3" descr="Immagine che contiene testo&#10;&#10;Descrizione generata automaticamente">
            <a:extLst>
              <a:ext uri="{FF2B5EF4-FFF2-40B4-BE49-F238E27FC236}">
                <a16:creationId xmlns:a16="http://schemas.microsoft.com/office/drawing/2014/main" id="{4C66913D-777A-31FD-6B0A-D4BDC6B4F05E}"/>
              </a:ext>
            </a:extLst>
          </p:cNvPr>
          <p:cNvPicPr>
            <a:picLocks noChangeAspect="1"/>
          </p:cNvPicPr>
          <p:nvPr/>
        </p:nvPicPr>
        <p:blipFill>
          <a:blip r:embed="rId3"/>
          <a:stretch>
            <a:fillRect/>
          </a:stretch>
        </p:blipFill>
        <p:spPr>
          <a:xfrm>
            <a:off x="3141711" y="4868224"/>
            <a:ext cx="4789764" cy="1397217"/>
          </a:xfrm>
          <a:prstGeom prst="rect">
            <a:avLst/>
          </a:prstGeom>
        </p:spPr>
      </p:pic>
      <p:sp>
        <p:nvSpPr>
          <p:cNvPr id="6" name="CasellaDiTesto 5">
            <a:extLst>
              <a:ext uri="{FF2B5EF4-FFF2-40B4-BE49-F238E27FC236}">
                <a16:creationId xmlns:a16="http://schemas.microsoft.com/office/drawing/2014/main" id="{12F0BFFE-08C1-1298-A758-2C63D11771A8}"/>
              </a:ext>
            </a:extLst>
          </p:cNvPr>
          <p:cNvSpPr txBox="1"/>
          <p:nvPr/>
        </p:nvSpPr>
        <p:spPr>
          <a:xfrm>
            <a:off x="743857" y="3920811"/>
            <a:ext cx="104115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a:t>Possiamo vedere dai log di Winston come vengono impostati automaticamente da </a:t>
            </a:r>
            <a:r>
              <a:rPr lang="it-IT" dirty="0" err="1"/>
              <a:t>Nginx</a:t>
            </a:r>
            <a:r>
              <a:rPr lang="it-IT" dirty="0"/>
              <a:t> questi </a:t>
            </a:r>
            <a:r>
              <a:rPr lang="it-IT" dirty="0" err="1"/>
              <a:t>header</a:t>
            </a:r>
            <a:r>
              <a:rPr lang="it-IT" dirty="0"/>
              <a:t>, in modo da garantire la giusta gestione dei </a:t>
            </a:r>
            <a:r>
              <a:rPr lang="it-IT" dirty="0" err="1"/>
              <a:t>redirect</a:t>
            </a:r>
            <a:r>
              <a:rPr lang="it-IT" dirty="0"/>
              <a:t>.</a:t>
            </a:r>
          </a:p>
        </p:txBody>
      </p:sp>
    </p:spTree>
    <p:extLst>
      <p:ext uri="{BB962C8B-B14F-4D97-AF65-F5344CB8AC3E}">
        <p14:creationId xmlns:p14="http://schemas.microsoft.com/office/powerpoint/2010/main" val="1039029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2651688" cy="523220"/>
          </a:xfrm>
          <a:prstGeom prst="rect">
            <a:avLst/>
          </a:prstGeom>
          <a:noFill/>
        </p:spPr>
        <p:txBody>
          <a:bodyPr wrap="none" rtlCol="0">
            <a:spAutoFit/>
          </a:bodyPr>
          <a:lstStyle/>
          <a:p>
            <a:r>
              <a:rPr lang="it-IT" sz="2800" err="1"/>
              <a:t>Threat</a:t>
            </a:r>
            <a:r>
              <a:rPr lang="it-IT" sz="2800"/>
              <a:t> </a:t>
            </a:r>
            <a:r>
              <a:rPr lang="it-IT" sz="2800" err="1"/>
              <a:t>modeling</a:t>
            </a:r>
            <a:endParaRPr lang="it-IT" sz="2800"/>
          </a:p>
        </p:txBody>
      </p:sp>
      <p:pic>
        <p:nvPicPr>
          <p:cNvPr id="6" name="Immagine 5">
            <a:extLst>
              <a:ext uri="{FF2B5EF4-FFF2-40B4-BE49-F238E27FC236}">
                <a16:creationId xmlns:a16="http://schemas.microsoft.com/office/drawing/2014/main" id="{ADB09EF3-54C4-1695-BAC7-FD000DBBFD7C}"/>
              </a:ext>
            </a:extLst>
          </p:cNvPr>
          <p:cNvPicPr>
            <a:picLocks noChangeAspect="1"/>
          </p:cNvPicPr>
          <p:nvPr/>
        </p:nvPicPr>
        <p:blipFill>
          <a:blip r:embed="rId2"/>
          <a:stretch>
            <a:fillRect/>
          </a:stretch>
        </p:blipFill>
        <p:spPr>
          <a:xfrm>
            <a:off x="619944" y="1474584"/>
            <a:ext cx="2382052" cy="4648322"/>
          </a:xfrm>
          <a:prstGeom prst="rect">
            <a:avLst/>
          </a:prstGeom>
        </p:spPr>
      </p:pic>
      <p:graphicFrame>
        <p:nvGraphicFramePr>
          <p:cNvPr id="8" name="Tabella 8">
            <a:extLst>
              <a:ext uri="{FF2B5EF4-FFF2-40B4-BE49-F238E27FC236}">
                <a16:creationId xmlns:a16="http://schemas.microsoft.com/office/drawing/2014/main" id="{6A7FBA4A-BCF9-E3AE-FDCF-FBD51CC860BA}"/>
              </a:ext>
            </a:extLst>
          </p:cNvPr>
          <p:cNvGraphicFramePr>
            <a:graphicFrameLocks noGrp="1"/>
          </p:cNvGraphicFramePr>
          <p:nvPr>
            <p:extLst>
              <p:ext uri="{D42A27DB-BD31-4B8C-83A1-F6EECF244321}">
                <p14:modId xmlns:p14="http://schemas.microsoft.com/office/powerpoint/2010/main" val="2331976014"/>
              </p:ext>
            </p:extLst>
          </p:nvPr>
        </p:nvGraphicFramePr>
        <p:xfrm>
          <a:off x="3610699" y="1464975"/>
          <a:ext cx="7878768" cy="2123440"/>
        </p:xfrm>
        <a:graphic>
          <a:graphicData uri="http://schemas.openxmlformats.org/drawingml/2006/table">
            <a:tbl>
              <a:tblPr firstCol="1" bandRow="1">
                <a:tableStyleId>{5C22544A-7EE6-4342-B048-85BDC9FD1C3A}</a:tableStyleId>
              </a:tblPr>
              <a:tblGrid>
                <a:gridCol w="1836801">
                  <a:extLst>
                    <a:ext uri="{9D8B030D-6E8A-4147-A177-3AD203B41FA5}">
                      <a16:colId xmlns:a16="http://schemas.microsoft.com/office/drawing/2014/main" val="3438054422"/>
                    </a:ext>
                  </a:extLst>
                </a:gridCol>
                <a:gridCol w="6041967">
                  <a:extLst>
                    <a:ext uri="{9D8B030D-6E8A-4147-A177-3AD203B41FA5}">
                      <a16:colId xmlns:a16="http://schemas.microsoft.com/office/drawing/2014/main" val="2512885247"/>
                    </a:ext>
                  </a:extLst>
                </a:gridCol>
              </a:tblGrid>
              <a:tr h="370840">
                <a:tc>
                  <a:txBody>
                    <a:bodyPr/>
                    <a:lstStyle/>
                    <a:p>
                      <a:r>
                        <a:rPr lang="it-IT">
                          <a:latin typeface="+mj-lt"/>
                        </a:rPr>
                        <a:t>Id </a:t>
                      </a:r>
                      <a:r>
                        <a:rPr lang="it-IT" err="1">
                          <a:latin typeface="+mj-lt"/>
                        </a:rPr>
                        <a:t>threat</a:t>
                      </a:r>
                      <a:endParaRPr lang="it-IT">
                        <a:latin typeface="+mj-lt"/>
                      </a:endParaRPr>
                    </a:p>
                  </a:txBody>
                  <a:tcPr/>
                </a:tc>
                <a:tc>
                  <a:txBody>
                    <a:bodyPr/>
                    <a:lstStyle/>
                    <a:p>
                      <a:r>
                        <a:rPr lang="it-IT" dirty="0">
                          <a:latin typeface="+mj-lt"/>
                        </a:rPr>
                        <a:t>137</a:t>
                      </a:r>
                    </a:p>
                  </a:txBody>
                  <a:tcPr/>
                </a:tc>
                <a:extLst>
                  <a:ext uri="{0D108BD9-81ED-4DB2-BD59-A6C34878D82A}">
                    <a16:rowId xmlns:a16="http://schemas.microsoft.com/office/drawing/2014/main" val="2588758343"/>
                  </a:ext>
                </a:extLst>
              </a:tr>
              <a:tr h="370840">
                <a:tc>
                  <a:txBody>
                    <a:bodyPr/>
                    <a:lstStyle/>
                    <a:p>
                      <a:r>
                        <a:rPr lang="it-IT">
                          <a:latin typeface="+mj-lt"/>
                        </a:rPr>
                        <a:t>Descrizione</a:t>
                      </a:r>
                    </a:p>
                  </a:txBody>
                  <a:tcPr/>
                </a:tc>
                <a:tc>
                  <a:txBody>
                    <a:bodyPr/>
                    <a:lstStyle/>
                    <a:p>
                      <a:pPr lvl="0" algn="l">
                        <a:lnSpc>
                          <a:spcPct val="100000"/>
                        </a:lnSpc>
                        <a:spcBef>
                          <a:spcPts val="0"/>
                        </a:spcBef>
                        <a:spcAft>
                          <a:spcPts val="0"/>
                        </a:spcAft>
                        <a:buNone/>
                      </a:pPr>
                      <a:r>
                        <a:rPr lang="en-US" sz="1800" b="0" i="0" u="none" strike="noStrike" noProof="0">
                          <a:latin typeface="+mj-lt"/>
                        </a:rPr>
                        <a:t>An adversary may sniff the data sent from Identity Server.</a:t>
                      </a:r>
                      <a:endParaRPr lang="it-IT">
                        <a:latin typeface="+mj-lt"/>
                      </a:endParaRPr>
                    </a:p>
                  </a:txBody>
                  <a:tcPr/>
                </a:tc>
                <a:extLst>
                  <a:ext uri="{0D108BD9-81ED-4DB2-BD59-A6C34878D82A}">
                    <a16:rowId xmlns:a16="http://schemas.microsoft.com/office/drawing/2014/main" val="540813033"/>
                  </a:ext>
                </a:extLst>
              </a:tr>
              <a:tr h="370840">
                <a:tc>
                  <a:txBody>
                    <a:bodyPr/>
                    <a:lstStyle/>
                    <a:p>
                      <a:r>
                        <a:rPr lang="it-IT">
                          <a:latin typeface="+mj-lt"/>
                        </a:rPr>
                        <a:t>Categoria</a:t>
                      </a:r>
                    </a:p>
                  </a:txBody>
                  <a:tcPr/>
                </a:tc>
                <a:tc>
                  <a:txBody>
                    <a:bodyPr/>
                    <a:lstStyle/>
                    <a:p>
                      <a:pPr lvl="0" algn="l">
                        <a:lnSpc>
                          <a:spcPct val="100000"/>
                        </a:lnSpc>
                        <a:spcBef>
                          <a:spcPts val="0"/>
                        </a:spcBef>
                        <a:spcAft>
                          <a:spcPts val="0"/>
                        </a:spcAft>
                        <a:buNone/>
                      </a:pPr>
                      <a:r>
                        <a:rPr lang="it-IT" sz="1800" b="0" i="0" u="none" strike="noStrike" noProof="0">
                          <a:latin typeface="+mj-lt"/>
                        </a:rPr>
                        <a:t>Information Disclosure</a:t>
                      </a:r>
                    </a:p>
                  </a:txBody>
                  <a:tcPr/>
                </a:tc>
                <a:extLst>
                  <a:ext uri="{0D108BD9-81ED-4DB2-BD59-A6C34878D82A}">
                    <a16:rowId xmlns:a16="http://schemas.microsoft.com/office/drawing/2014/main" val="961712594"/>
                  </a:ext>
                </a:extLst>
              </a:tr>
              <a:tr h="370840">
                <a:tc>
                  <a:txBody>
                    <a:bodyPr/>
                    <a:lstStyle/>
                    <a:p>
                      <a:r>
                        <a:rPr lang="it-IT">
                          <a:latin typeface="+mj-lt"/>
                        </a:rPr>
                        <a:t>Giustificazione</a:t>
                      </a:r>
                    </a:p>
                  </a:txBody>
                  <a:tcPr/>
                </a:tc>
                <a:tc>
                  <a:txBody>
                    <a:bodyPr/>
                    <a:lstStyle/>
                    <a:p>
                      <a:pPr lvl="0" algn="l">
                        <a:lnSpc>
                          <a:spcPct val="100000"/>
                        </a:lnSpc>
                        <a:spcBef>
                          <a:spcPts val="0"/>
                        </a:spcBef>
                        <a:spcAft>
                          <a:spcPts val="0"/>
                        </a:spcAft>
                        <a:buNone/>
                      </a:pPr>
                      <a:r>
                        <a:rPr lang="en-US" sz="1800" b="0" i="0" u="none" strike="noStrike" noProof="0">
                          <a:latin typeface="+mj-lt"/>
                        </a:rPr>
                        <a:t>Identity Server is not accessible from outside the Azure Trust Boundary.</a:t>
                      </a:r>
                    </a:p>
                  </a:txBody>
                  <a:tcPr/>
                </a:tc>
                <a:extLst>
                  <a:ext uri="{0D108BD9-81ED-4DB2-BD59-A6C34878D82A}">
                    <a16:rowId xmlns:a16="http://schemas.microsoft.com/office/drawing/2014/main" val="1684428816"/>
                  </a:ext>
                </a:extLst>
              </a:tr>
              <a:tr h="370840">
                <a:tc>
                  <a:txBody>
                    <a:bodyPr/>
                    <a:lstStyle/>
                    <a:p>
                      <a:r>
                        <a:rPr lang="it-IT">
                          <a:latin typeface="+mj-lt"/>
                        </a:rPr>
                        <a:t>Security Control</a:t>
                      </a:r>
                    </a:p>
                  </a:txBody>
                  <a:tcPr/>
                </a:tc>
                <a:tc>
                  <a:txBody>
                    <a:bodyPr/>
                    <a:lstStyle/>
                    <a:p>
                      <a:pPr lvl="0" algn="l">
                        <a:lnSpc>
                          <a:spcPct val="100000"/>
                        </a:lnSpc>
                        <a:spcBef>
                          <a:spcPts val="0"/>
                        </a:spcBef>
                        <a:spcAft>
                          <a:spcPts val="0"/>
                        </a:spcAft>
                        <a:buNone/>
                      </a:pPr>
                      <a:r>
                        <a:rPr lang="it-IT" sz="1800" b="0" i="0" u="none" strike="noStrike" noProof="0" dirty="0">
                          <a:solidFill>
                            <a:srgbClr val="FF0000"/>
                          </a:solidFill>
                          <a:latin typeface="+mj-lt"/>
                        </a:rPr>
                        <a:t>SC-8(1) SC-9</a:t>
                      </a:r>
                      <a:endParaRPr lang="it-IT" dirty="0">
                        <a:solidFill>
                          <a:srgbClr val="FF0000"/>
                        </a:solidFill>
                        <a:latin typeface="+mj-lt"/>
                      </a:endParaRPr>
                    </a:p>
                  </a:txBody>
                  <a:tcPr/>
                </a:tc>
                <a:extLst>
                  <a:ext uri="{0D108BD9-81ED-4DB2-BD59-A6C34878D82A}">
                    <a16:rowId xmlns:a16="http://schemas.microsoft.com/office/drawing/2014/main" val="2330153751"/>
                  </a:ext>
                </a:extLst>
              </a:tr>
            </a:tbl>
          </a:graphicData>
        </a:graphic>
      </p:graphicFrame>
      <p:sp>
        <p:nvSpPr>
          <p:cNvPr id="4" name="CasellaDiTesto 3">
            <a:extLst>
              <a:ext uri="{FF2B5EF4-FFF2-40B4-BE49-F238E27FC236}">
                <a16:creationId xmlns:a16="http://schemas.microsoft.com/office/drawing/2014/main" id="{01A62498-8D81-CD57-4B1C-39C6421FC7E7}"/>
              </a:ext>
            </a:extLst>
          </p:cNvPr>
          <p:cNvSpPr txBox="1"/>
          <p:nvPr/>
        </p:nvSpPr>
        <p:spPr>
          <a:xfrm>
            <a:off x="3610699" y="4031101"/>
            <a:ext cx="7924133" cy="2308324"/>
          </a:xfrm>
          <a:prstGeom prst="rect">
            <a:avLst/>
          </a:prstGeom>
          <a:noFill/>
        </p:spPr>
        <p:txBody>
          <a:bodyPr wrap="square" lIns="91440" tIns="45720" rIns="91440" bIns="45720" rtlCol="0" anchor="t">
            <a:spAutoFit/>
          </a:bodyPr>
          <a:lstStyle/>
          <a:p>
            <a:r>
              <a:rPr lang="it-IT">
                <a:ea typeface="+mn-lt"/>
                <a:cs typeface="+mn-lt"/>
              </a:rPr>
              <a:t>SC-8, SC-9: Confidenzialità ed integrità della trasmissione, garantire la protezione crittografica.</a:t>
            </a:r>
          </a:p>
          <a:p>
            <a:endParaRPr lang="it-IT">
              <a:ea typeface="+mn-lt"/>
              <a:cs typeface="+mn-lt"/>
            </a:endParaRPr>
          </a:p>
          <a:p>
            <a:r>
              <a:rPr lang="it-IT">
                <a:ea typeface="+mn-lt"/>
                <a:cs typeface="+mn-lt"/>
              </a:rPr>
              <a:t>Mitigazione:</a:t>
            </a:r>
          </a:p>
          <a:p>
            <a:r>
              <a:rPr lang="it-IT">
                <a:ea typeface="+mn-lt"/>
                <a:cs typeface="+mn-lt"/>
              </a:rPr>
              <a:t>La comunicazione tra l’Identity Server </a:t>
            </a:r>
            <a:r>
              <a:rPr lang="it-IT" err="1">
                <a:ea typeface="+mn-lt"/>
                <a:cs typeface="+mn-lt"/>
              </a:rPr>
              <a:t>Keycloak</a:t>
            </a:r>
            <a:r>
              <a:rPr lang="it-IT">
                <a:ea typeface="+mn-lt"/>
                <a:cs typeface="+mn-lt"/>
              </a:rPr>
              <a:t> e </a:t>
            </a:r>
            <a:r>
              <a:rPr lang="it-IT" err="1">
                <a:ea typeface="+mn-lt"/>
                <a:cs typeface="+mn-lt"/>
              </a:rPr>
              <a:t>Nginx</a:t>
            </a:r>
            <a:r>
              <a:rPr lang="it-IT">
                <a:ea typeface="+mn-lt"/>
                <a:cs typeface="+mn-lt"/>
              </a:rPr>
              <a:t> non è accessibile dall’esterno poiché avviene dentro il perimetro di sicurezza. Per aumentare la sicurezza è possibile realizzare </a:t>
            </a:r>
            <a:r>
              <a:rPr lang="it-IT">
                <a:latin typeface="+mj-lt"/>
                <a:ea typeface="+mn-lt"/>
                <a:cs typeface="+mn-lt"/>
              </a:rPr>
              <a:t>l</a:t>
            </a:r>
            <a:r>
              <a:rPr lang="it-IT">
                <a:latin typeface="+mj-lt"/>
              </a:rPr>
              <a:t>’</a:t>
            </a:r>
            <a:r>
              <a:rPr lang="it-IT" err="1">
                <a:latin typeface="+mj-lt"/>
              </a:rPr>
              <a:t>encryption</a:t>
            </a:r>
            <a:r>
              <a:rPr lang="it-IT">
                <a:latin typeface="+mj-lt"/>
              </a:rPr>
              <a:t> della trasmissione dei dati tra </a:t>
            </a:r>
            <a:r>
              <a:rPr lang="it-IT" err="1">
                <a:latin typeface="+mj-lt"/>
              </a:rPr>
              <a:t>Nginx</a:t>
            </a:r>
            <a:r>
              <a:rPr lang="it-IT">
                <a:latin typeface="+mj-lt"/>
              </a:rPr>
              <a:t> e </a:t>
            </a:r>
            <a:r>
              <a:rPr lang="it-IT" err="1">
                <a:latin typeface="+mj-lt"/>
              </a:rPr>
              <a:t>Keycloak</a:t>
            </a:r>
            <a:r>
              <a:rPr lang="it-IT">
                <a:latin typeface="+mj-lt"/>
              </a:rPr>
              <a:t> sfruttando TLS.</a:t>
            </a:r>
            <a:endParaRPr lang="it-IT">
              <a:ea typeface="+mn-lt"/>
              <a:cs typeface="+mn-lt"/>
            </a:endParaRPr>
          </a:p>
        </p:txBody>
      </p:sp>
    </p:spTree>
    <p:extLst>
      <p:ext uri="{BB962C8B-B14F-4D97-AF65-F5344CB8AC3E}">
        <p14:creationId xmlns:p14="http://schemas.microsoft.com/office/powerpoint/2010/main" val="11062155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2651688" cy="523220"/>
          </a:xfrm>
          <a:prstGeom prst="rect">
            <a:avLst/>
          </a:prstGeom>
          <a:noFill/>
        </p:spPr>
        <p:txBody>
          <a:bodyPr wrap="none" rtlCol="0">
            <a:spAutoFit/>
          </a:bodyPr>
          <a:lstStyle/>
          <a:p>
            <a:r>
              <a:rPr lang="it-IT" sz="2800" err="1"/>
              <a:t>Threat</a:t>
            </a:r>
            <a:r>
              <a:rPr lang="it-IT" sz="2800"/>
              <a:t> </a:t>
            </a:r>
            <a:r>
              <a:rPr lang="it-IT" sz="2800" err="1"/>
              <a:t>modeling</a:t>
            </a:r>
            <a:endParaRPr lang="it-IT" sz="2800"/>
          </a:p>
        </p:txBody>
      </p:sp>
      <p:pic>
        <p:nvPicPr>
          <p:cNvPr id="6" name="Immagine 5">
            <a:extLst>
              <a:ext uri="{FF2B5EF4-FFF2-40B4-BE49-F238E27FC236}">
                <a16:creationId xmlns:a16="http://schemas.microsoft.com/office/drawing/2014/main" id="{ADB09EF3-54C4-1695-BAC7-FD000DBBFD7C}"/>
              </a:ext>
            </a:extLst>
          </p:cNvPr>
          <p:cNvPicPr>
            <a:picLocks noChangeAspect="1"/>
          </p:cNvPicPr>
          <p:nvPr/>
        </p:nvPicPr>
        <p:blipFill>
          <a:blip r:embed="rId2"/>
          <a:stretch>
            <a:fillRect/>
          </a:stretch>
        </p:blipFill>
        <p:spPr>
          <a:xfrm>
            <a:off x="619944" y="1474584"/>
            <a:ext cx="2382052" cy="4648322"/>
          </a:xfrm>
          <a:prstGeom prst="rect">
            <a:avLst/>
          </a:prstGeom>
        </p:spPr>
      </p:pic>
      <p:graphicFrame>
        <p:nvGraphicFramePr>
          <p:cNvPr id="8" name="Tabella 8">
            <a:extLst>
              <a:ext uri="{FF2B5EF4-FFF2-40B4-BE49-F238E27FC236}">
                <a16:creationId xmlns:a16="http://schemas.microsoft.com/office/drawing/2014/main" id="{6A7FBA4A-BCF9-E3AE-FDCF-FBD51CC860BA}"/>
              </a:ext>
            </a:extLst>
          </p:cNvPr>
          <p:cNvGraphicFramePr>
            <a:graphicFrameLocks noGrp="1"/>
          </p:cNvGraphicFramePr>
          <p:nvPr>
            <p:extLst>
              <p:ext uri="{D42A27DB-BD31-4B8C-83A1-F6EECF244321}">
                <p14:modId xmlns:p14="http://schemas.microsoft.com/office/powerpoint/2010/main" val="227707500"/>
              </p:ext>
            </p:extLst>
          </p:nvPr>
        </p:nvGraphicFramePr>
        <p:xfrm>
          <a:off x="3481390" y="1505527"/>
          <a:ext cx="7878768" cy="2400994"/>
        </p:xfrm>
        <a:graphic>
          <a:graphicData uri="http://schemas.openxmlformats.org/drawingml/2006/table">
            <a:tbl>
              <a:tblPr firstCol="1" bandRow="1">
                <a:tableStyleId>{5C22544A-7EE6-4342-B048-85BDC9FD1C3A}</a:tableStyleId>
              </a:tblPr>
              <a:tblGrid>
                <a:gridCol w="1836801">
                  <a:extLst>
                    <a:ext uri="{9D8B030D-6E8A-4147-A177-3AD203B41FA5}">
                      <a16:colId xmlns:a16="http://schemas.microsoft.com/office/drawing/2014/main" val="3438054422"/>
                    </a:ext>
                  </a:extLst>
                </a:gridCol>
                <a:gridCol w="6041967">
                  <a:extLst>
                    <a:ext uri="{9D8B030D-6E8A-4147-A177-3AD203B41FA5}">
                      <a16:colId xmlns:a16="http://schemas.microsoft.com/office/drawing/2014/main" val="2512885247"/>
                    </a:ext>
                  </a:extLst>
                </a:gridCol>
              </a:tblGrid>
              <a:tr h="379154">
                <a:tc>
                  <a:txBody>
                    <a:bodyPr/>
                    <a:lstStyle/>
                    <a:p>
                      <a:r>
                        <a:rPr lang="it-IT">
                          <a:latin typeface="+mj-lt"/>
                        </a:rPr>
                        <a:t>Id </a:t>
                      </a:r>
                      <a:r>
                        <a:rPr lang="it-IT" err="1">
                          <a:latin typeface="+mj-lt"/>
                        </a:rPr>
                        <a:t>threat</a:t>
                      </a:r>
                      <a:endParaRPr lang="it-IT">
                        <a:latin typeface="+mj-lt"/>
                      </a:endParaRPr>
                    </a:p>
                  </a:txBody>
                  <a:tcPr/>
                </a:tc>
                <a:tc>
                  <a:txBody>
                    <a:bodyPr/>
                    <a:lstStyle/>
                    <a:p>
                      <a:r>
                        <a:rPr lang="it-IT">
                          <a:latin typeface="+mj-lt"/>
                        </a:rPr>
                        <a:t>139</a:t>
                      </a:r>
                    </a:p>
                  </a:txBody>
                  <a:tcPr/>
                </a:tc>
                <a:extLst>
                  <a:ext uri="{0D108BD9-81ED-4DB2-BD59-A6C34878D82A}">
                    <a16:rowId xmlns:a16="http://schemas.microsoft.com/office/drawing/2014/main" val="2588758343"/>
                  </a:ext>
                </a:extLst>
              </a:tr>
              <a:tr h="441497">
                <a:tc>
                  <a:txBody>
                    <a:bodyPr/>
                    <a:lstStyle/>
                    <a:p>
                      <a:r>
                        <a:rPr lang="it-IT">
                          <a:latin typeface="+mj-lt"/>
                        </a:rPr>
                        <a:t>Descrizione</a:t>
                      </a:r>
                    </a:p>
                  </a:txBody>
                  <a:tcPr/>
                </a:tc>
                <a:tc>
                  <a:txBody>
                    <a:bodyPr/>
                    <a:lstStyle/>
                    <a:p>
                      <a:pPr lvl="0" algn="l">
                        <a:lnSpc>
                          <a:spcPct val="100000"/>
                        </a:lnSpc>
                        <a:spcBef>
                          <a:spcPts val="0"/>
                        </a:spcBef>
                        <a:spcAft>
                          <a:spcPts val="0"/>
                        </a:spcAft>
                        <a:buNone/>
                      </a:pPr>
                      <a:r>
                        <a:rPr lang="en-US" sz="1800" b="0" i="0" u="none" strike="noStrike" noProof="0">
                          <a:latin typeface="+mj-lt"/>
                        </a:rPr>
                        <a:t>An adversary can get access to a user's session due to improper logout from Identity Server.</a:t>
                      </a:r>
                      <a:endParaRPr lang="it-IT">
                        <a:latin typeface="+mj-lt"/>
                      </a:endParaRPr>
                    </a:p>
                  </a:txBody>
                  <a:tcPr/>
                </a:tc>
                <a:extLst>
                  <a:ext uri="{0D108BD9-81ED-4DB2-BD59-A6C34878D82A}">
                    <a16:rowId xmlns:a16="http://schemas.microsoft.com/office/drawing/2014/main" val="540813033"/>
                  </a:ext>
                </a:extLst>
              </a:tr>
              <a:tr h="370840">
                <a:tc>
                  <a:txBody>
                    <a:bodyPr/>
                    <a:lstStyle/>
                    <a:p>
                      <a:r>
                        <a:rPr lang="it-IT">
                          <a:latin typeface="+mj-lt"/>
                        </a:rPr>
                        <a:t>Categoria</a:t>
                      </a:r>
                    </a:p>
                  </a:txBody>
                  <a:tcPr/>
                </a:tc>
                <a:tc>
                  <a:txBody>
                    <a:bodyPr/>
                    <a:lstStyle/>
                    <a:p>
                      <a:pPr lvl="0" algn="l">
                        <a:lnSpc>
                          <a:spcPct val="100000"/>
                        </a:lnSpc>
                        <a:spcBef>
                          <a:spcPts val="0"/>
                        </a:spcBef>
                        <a:spcAft>
                          <a:spcPts val="0"/>
                        </a:spcAft>
                        <a:buNone/>
                      </a:pPr>
                      <a:r>
                        <a:rPr lang="it-IT" sz="1800" b="0" i="0" u="none" strike="noStrike" noProof="0">
                          <a:latin typeface="+mj-lt"/>
                        </a:rPr>
                        <a:t>Spoofing</a:t>
                      </a:r>
                    </a:p>
                  </a:txBody>
                  <a:tcPr/>
                </a:tc>
                <a:extLst>
                  <a:ext uri="{0D108BD9-81ED-4DB2-BD59-A6C34878D82A}">
                    <a16:rowId xmlns:a16="http://schemas.microsoft.com/office/drawing/2014/main" val="961712594"/>
                  </a:ext>
                </a:extLst>
              </a:tr>
              <a:tr h="370840">
                <a:tc>
                  <a:txBody>
                    <a:bodyPr/>
                    <a:lstStyle/>
                    <a:p>
                      <a:r>
                        <a:rPr lang="it-IT">
                          <a:latin typeface="+mj-lt"/>
                        </a:rPr>
                        <a:t>Giustificazione</a:t>
                      </a:r>
                    </a:p>
                  </a:txBody>
                  <a:tcPr/>
                </a:tc>
                <a:tc>
                  <a:txBody>
                    <a:bodyPr/>
                    <a:lstStyle/>
                    <a:p>
                      <a:pPr lvl="0" algn="l">
                        <a:lnSpc>
                          <a:spcPct val="100000"/>
                        </a:lnSpc>
                        <a:spcBef>
                          <a:spcPts val="0"/>
                        </a:spcBef>
                        <a:spcAft>
                          <a:spcPts val="0"/>
                        </a:spcAft>
                        <a:buNone/>
                      </a:pPr>
                      <a:r>
                        <a:rPr lang="en-US" sz="1800" b="0" i="0" u="none" strike="noStrike" noProof="0" dirty="0">
                          <a:latin typeface="+mj-lt"/>
                        </a:rPr>
                        <a:t>Identity Server uses in-built logout mechanism based on OpenID and OAuth 2.0 standards.</a:t>
                      </a:r>
                    </a:p>
                  </a:txBody>
                  <a:tcPr/>
                </a:tc>
                <a:extLst>
                  <a:ext uri="{0D108BD9-81ED-4DB2-BD59-A6C34878D82A}">
                    <a16:rowId xmlns:a16="http://schemas.microsoft.com/office/drawing/2014/main" val="1684428816"/>
                  </a:ext>
                </a:extLst>
              </a:tr>
              <a:tr h="370840">
                <a:tc>
                  <a:txBody>
                    <a:bodyPr/>
                    <a:lstStyle/>
                    <a:p>
                      <a:r>
                        <a:rPr lang="it-IT">
                          <a:latin typeface="+mj-lt"/>
                        </a:rPr>
                        <a:t>Security Control</a:t>
                      </a:r>
                    </a:p>
                  </a:txBody>
                  <a:tcPr/>
                </a:tc>
                <a:tc>
                  <a:txBody>
                    <a:bodyPr/>
                    <a:lstStyle/>
                    <a:p>
                      <a:pPr lvl="0" algn="l">
                        <a:lnSpc>
                          <a:spcPct val="100000"/>
                        </a:lnSpc>
                        <a:spcBef>
                          <a:spcPts val="0"/>
                        </a:spcBef>
                        <a:spcAft>
                          <a:spcPts val="0"/>
                        </a:spcAft>
                        <a:buNone/>
                      </a:pPr>
                      <a:r>
                        <a:rPr lang="it-IT" sz="1800" b="0" i="0" u="none" strike="noStrike" noProof="0" dirty="0">
                          <a:solidFill>
                            <a:schemeClr val="tx1"/>
                          </a:solidFill>
                          <a:latin typeface="+mj-lt"/>
                        </a:rPr>
                        <a:t>AC-12 SC-23(1,2)</a:t>
                      </a:r>
                      <a:endParaRPr lang="it-IT" dirty="0">
                        <a:solidFill>
                          <a:schemeClr val="tx1"/>
                        </a:solidFill>
                        <a:latin typeface="+mj-lt"/>
                      </a:endParaRPr>
                    </a:p>
                  </a:txBody>
                  <a:tcPr/>
                </a:tc>
                <a:extLst>
                  <a:ext uri="{0D108BD9-81ED-4DB2-BD59-A6C34878D82A}">
                    <a16:rowId xmlns:a16="http://schemas.microsoft.com/office/drawing/2014/main" val="2330153751"/>
                  </a:ext>
                </a:extLst>
              </a:tr>
            </a:tbl>
          </a:graphicData>
        </a:graphic>
      </p:graphicFrame>
      <p:sp>
        <p:nvSpPr>
          <p:cNvPr id="11" name="CasellaDiTesto 10">
            <a:extLst>
              <a:ext uri="{FF2B5EF4-FFF2-40B4-BE49-F238E27FC236}">
                <a16:creationId xmlns:a16="http://schemas.microsoft.com/office/drawing/2014/main" id="{ED4A4736-B627-8DB2-DBC6-738C3D84754F}"/>
              </a:ext>
            </a:extLst>
          </p:cNvPr>
          <p:cNvSpPr txBox="1"/>
          <p:nvPr/>
        </p:nvSpPr>
        <p:spPr>
          <a:xfrm>
            <a:off x="4054764" y="4479636"/>
            <a:ext cx="6733310" cy="1477328"/>
          </a:xfrm>
          <a:prstGeom prst="rect">
            <a:avLst/>
          </a:prstGeom>
          <a:noFill/>
        </p:spPr>
        <p:txBody>
          <a:bodyPr wrap="square" lIns="91440" tIns="45720" rIns="91440" bIns="45720" rtlCol="0" anchor="t">
            <a:spAutoFit/>
          </a:bodyPr>
          <a:lstStyle/>
          <a:p>
            <a:r>
              <a:rPr lang="it-IT" dirty="0"/>
              <a:t>AC-12: Terminazione della sessione automatica tramite </a:t>
            </a:r>
            <a:r>
              <a:rPr lang="it-IT" dirty="0" err="1"/>
              <a:t>Keycloak</a:t>
            </a:r>
            <a:r>
              <a:rPr lang="it-IT" dirty="0"/>
              <a:t>.</a:t>
            </a:r>
          </a:p>
          <a:p>
            <a:endParaRPr lang="it-IT" dirty="0"/>
          </a:p>
          <a:p>
            <a:endParaRPr lang="it-IT" dirty="0"/>
          </a:p>
          <a:p>
            <a:r>
              <a:rPr lang="it-IT" dirty="0"/>
              <a:t>SC-23 (1,2): Autenticità della sessione, invalidare gli identificatori di sessione al logout, logout avviato dall’utente. </a:t>
            </a:r>
          </a:p>
        </p:txBody>
      </p:sp>
    </p:spTree>
    <p:extLst>
      <p:ext uri="{BB962C8B-B14F-4D97-AF65-F5344CB8AC3E}">
        <p14:creationId xmlns:p14="http://schemas.microsoft.com/office/powerpoint/2010/main" val="3133244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Segnaposto contenuto 3">
            <a:extLst>
              <a:ext uri="{FF2B5EF4-FFF2-40B4-BE49-F238E27FC236}">
                <a16:creationId xmlns:a16="http://schemas.microsoft.com/office/drawing/2014/main" id="{43981490-20A6-5563-02ED-638BE279AFBB}"/>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6034527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2802370" cy="523220"/>
          </a:xfrm>
          <a:prstGeom prst="rect">
            <a:avLst/>
          </a:prstGeom>
          <a:noFill/>
        </p:spPr>
        <p:txBody>
          <a:bodyPr wrap="none" rtlCol="0">
            <a:spAutoFit/>
          </a:bodyPr>
          <a:lstStyle/>
          <a:p>
            <a:r>
              <a:rPr lang="it-IT" sz="2800" err="1"/>
              <a:t>Threat</a:t>
            </a:r>
            <a:r>
              <a:rPr lang="it-IT" sz="2800"/>
              <a:t> </a:t>
            </a:r>
            <a:r>
              <a:rPr lang="it-IT" sz="2800" err="1"/>
              <a:t>mitigation</a:t>
            </a:r>
            <a:endParaRPr lang="it-IT" sz="2800"/>
          </a:p>
        </p:txBody>
      </p:sp>
      <p:sp>
        <p:nvSpPr>
          <p:cNvPr id="4" name="CasellaDiTesto 3">
            <a:extLst>
              <a:ext uri="{FF2B5EF4-FFF2-40B4-BE49-F238E27FC236}">
                <a16:creationId xmlns:a16="http://schemas.microsoft.com/office/drawing/2014/main" id="{757369C9-F5E9-2CB1-88BF-D5EDDD80F97E}"/>
              </a:ext>
            </a:extLst>
          </p:cNvPr>
          <p:cNvSpPr txBox="1"/>
          <p:nvPr/>
        </p:nvSpPr>
        <p:spPr>
          <a:xfrm>
            <a:off x="1081230" y="1311563"/>
            <a:ext cx="10011643" cy="3139321"/>
          </a:xfrm>
          <a:prstGeom prst="rect">
            <a:avLst/>
          </a:prstGeom>
          <a:noFill/>
        </p:spPr>
        <p:txBody>
          <a:bodyPr wrap="square" rtlCol="0">
            <a:spAutoFit/>
          </a:bodyPr>
          <a:lstStyle/>
          <a:p>
            <a:r>
              <a:rPr lang="it-IT" dirty="0"/>
              <a:t>Per tutelare l’autenticità delle sessioni di comunicazione ed evitare attacchi di tipo Man in the Middle, all'atto di una corretta autenticazione, viene generato un token di identità ed un access token. </a:t>
            </a:r>
          </a:p>
          <a:p>
            <a:endParaRPr lang="it-IT" dirty="0"/>
          </a:p>
          <a:p>
            <a:r>
              <a:rPr lang="it-IT" dirty="0"/>
              <a:t>Ogni access token ha una breve durata, nel caso in cui scadesse, per ognuno di essi è associato un refresh token da utilizzare per richiedere un nuovo token di accesso.</a:t>
            </a:r>
          </a:p>
          <a:p>
            <a:endParaRPr lang="it-IT" dirty="0"/>
          </a:p>
          <a:p>
            <a:r>
              <a:rPr lang="it-IT" dirty="0"/>
              <a:t>Allo scadere della sessione per inattività o per massima durata, i cookie di sessione vengono invalidati.</a:t>
            </a:r>
          </a:p>
          <a:p>
            <a:endParaRPr lang="it-IT" dirty="0"/>
          </a:p>
          <a:p>
            <a:r>
              <a:rPr lang="it-IT" dirty="0"/>
              <a:t>Vedere slide AC-12 per maggiori dettagli.</a:t>
            </a:r>
          </a:p>
        </p:txBody>
      </p:sp>
      <p:pic>
        <p:nvPicPr>
          <p:cNvPr id="5" name="Immagine 4">
            <a:extLst>
              <a:ext uri="{FF2B5EF4-FFF2-40B4-BE49-F238E27FC236}">
                <a16:creationId xmlns:a16="http://schemas.microsoft.com/office/drawing/2014/main" id="{3A2A430D-B6A8-3153-EA0A-90B3E7AE3B67}"/>
              </a:ext>
            </a:extLst>
          </p:cNvPr>
          <p:cNvPicPr>
            <a:picLocks noChangeAspect="1"/>
          </p:cNvPicPr>
          <p:nvPr/>
        </p:nvPicPr>
        <p:blipFill>
          <a:blip r:embed="rId2"/>
          <a:stretch>
            <a:fillRect/>
          </a:stretch>
        </p:blipFill>
        <p:spPr>
          <a:xfrm>
            <a:off x="3353375" y="4727883"/>
            <a:ext cx="4943475" cy="152400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7" name="Tabella 8">
            <a:extLst>
              <a:ext uri="{FF2B5EF4-FFF2-40B4-BE49-F238E27FC236}">
                <a16:creationId xmlns:a16="http://schemas.microsoft.com/office/drawing/2014/main" id="{AA986AD8-B020-85F1-BA2B-D8FE1C9AC870}"/>
              </a:ext>
            </a:extLst>
          </p:cNvPr>
          <p:cNvGraphicFramePr>
            <a:graphicFrameLocks noGrp="1"/>
          </p:cNvGraphicFramePr>
          <p:nvPr>
            <p:extLst>
              <p:ext uri="{D42A27DB-BD31-4B8C-83A1-F6EECF244321}">
                <p14:modId xmlns:p14="http://schemas.microsoft.com/office/powerpoint/2010/main" val="1511879801"/>
              </p:ext>
            </p:extLst>
          </p:nvPr>
        </p:nvGraphicFramePr>
        <p:xfrm>
          <a:off x="9356437" y="455704"/>
          <a:ext cx="1736436" cy="365760"/>
        </p:xfrm>
        <a:graphic>
          <a:graphicData uri="http://schemas.openxmlformats.org/drawingml/2006/table">
            <a:tbl>
              <a:tblPr firstCol="1" bandRow="1">
                <a:tableStyleId>{5C22544A-7EE6-4342-B048-85BDC9FD1C3A}</a:tableStyleId>
              </a:tblPr>
              <a:tblGrid>
                <a:gridCol w="1126835">
                  <a:extLst>
                    <a:ext uri="{9D8B030D-6E8A-4147-A177-3AD203B41FA5}">
                      <a16:colId xmlns:a16="http://schemas.microsoft.com/office/drawing/2014/main" val="3438054422"/>
                    </a:ext>
                  </a:extLst>
                </a:gridCol>
                <a:gridCol w="609601">
                  <a:extLst>
                    <a:ext uri="{9D8B030D-6E8A-4147-A177-3AD203B41FA5}">
                      <a16:colId xmlns:a16="http://schemas.microsoft.com/office/drawing/2014/main" val="2512885247"/>
                    </a:ext>
                  </a:extLst>
                </a:gridCol>
              </a:tblGrid>
              <a:tr h="299026">
                <a:tc>
                  <a:txBody>
                    <a:bodyPr/>
                    <a:lstStyle/>
                    <a:p>
                      <a:r>
                        <a:rPr lang="it-IT"/>
                        <a:t>Id </a:t>
                      </a:r>
                      <a:r>
                        <a:rPr lang="it-IT" err="1"/>
                        <a:t>threat</a:t>
                      </a:r>
                      <a:endParaRPr lang="it-IT"/>
                    </a:p>
                  </a:txBody>
                  <a:tcPr/>
                </a:tc>
                <a:tc>
                  <a:txBody>
                    <a:bodyPr/>
                    <a:lstStyle/>
                    <a:p>
                      <a:r>
                        <a:rPr lang="it-IT"/>
                        <a:t>139</a:t>
                      </a:r>
                    </a:p>
                  </a:txBody>
                  <a:tcPr/>
                </a:tc>
                <a:extLst>
                  <a:ext uri="{0D108BD9-81ED-4DB2-BD59-A6C34878D82A}">
                    <a16:rowId xmlns:a16="http://schemas.microsoft.com/office/drawing/2014/main" val="2588758343"/>
                  </a:ext>
                </a:extLst>
              </a:tr>
            </a:tbl>
          </a:graphicData>
        </a:graphic>
      </p:graphicFrame>
    </p:spTree>
    <p:extLst>
      <p:ext uri="{BB962C8B-B14F-4D97-AF65-F5344CB8AC3E}">
        <p14:creationId xmlns:p14="http://schemas.microsoft.com/office/powerpoint/2010/main" val="24006792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2651688" cy="523220"/>
          </a:xfrm>
          <a:prstGeom prst="rect">
            <a:avLst/>
          </a:prstGeom>
          <a:noFill/>
        </p:spPr>
        <p:txBody>
          <a:bodyPr wrap="none" rtlCol="0">
            <a:spAutoFit/>
          </a:bodyPr>
          <a:lstStyle/>
          <a:p>
            <a:r>
              <a:rPr lang="it-IT" sz="2800" err="1"/>
              <a:t>Threat</a:t>
            </a:r>
            <a:r>
              <a:rPr lang="it-IT" sz="2800"/>
              <a:t> </a:t>
            </a:r>
            <a:r>
              <a:rPr lang="it-IT" sz="2800" err="1"/>
              <a:t>modeling</a:t>
            </a:r>
            <a:endParaRPr lang="it-IT" sz="2800"/>
          </a:p>
        </p:txBody>
      </p:sp>
      <p:graphicFrame>
        <p:nvGraphicFramePr>
          <p:cNvPr id="8" name="Tabella 8">
            <a:extLst>
              <a:ext uri="{FF2B5EF4-FFF2-40B4-BE49-F238E27FC236}">
                <a16:creationId xmlns:a16="http://schemas.microsoft.com/office/drawing/2014/main" id="{6A7FBA4A-BCF9-E3AE-FDCF-FBD51CC860BA}"/>
              </a:ext>
            </a:extLst>
          </p:cNvPr>
          <p:cNvGraphicFramePr>
            <a:graphicFrameLocks noGrp="1"/>
          </p:cNvGraphicFramePr>
          <p:nvPr>
            <p:extLst>
              <p:ext uri="{D42A27DB-BD31-4B8C-83A1-F6EECF244321}">
                <p14:modId xmlns:p14="http://schemas.microsoft.com/office/powerpoint/2010/main" val="1343514426"/>
              </p:ext>
            </p:extLst>
          </p:nvPr>
        </p:nvGraphicFramePr>
        <p:xfrm>
          <a:off x="544226" y="1477126"/>
          <a:ext cx="5627297" cy="4323309"/>
        </p:xfrm>
        <a:graphic>
          <a:graphicData uri="http://schemas.openxmlformats.org/drawingml/2006/table">
            <a:tbl>
              <a:tblPr firstCol="1" bandRow="1">
                <a:tableStyleId>{5C22544A-7EE6-4342-B048-85BDC9FD1C3A}</a:tableStyleId>
              </a:tblPr>
              <a:tblGrid>
                <a:gridCol w="1836801">
                  <a:extLst>
                    <a:ext uri="{9D8B030D-6E8A-4147-A177-3AD203B41FA5}">
                      <a16:colId xmlns:a16="http://schemas.microsoft.com/office/drawing/2014/main" val="3438054422"/>
                    </a:ext>
                  </a:extLst>
                </a:gridCol>
                <a:gridCol w="3790496">
                  <a:extLst>
                    <a:ext uri="{9D8B030D-6E8A-4147-A177-3AD203B41FA5}">
                      <a16:colId xmlns:a16="http://schemas.microsoft.com/office/drawing/2014/main" val="2512885247"/>
                    </a:ext>
                  </a:extLst>
                </a:gridCol>
              </a:tblGrid>
              <a:tr h="499370">
                <a:tc>
                  <a:txBody>
                    <a:bodyPr/>
                    <a:lstStyle/>
                    <a:p>
                      <a:r>
                        <a:rPr lang="it-IT">
                          <a:latin typeface="+mj-lt"/>
                        </a:rPr>
                        <a:t>Id </a:t>
                      </a:r>
                      <a:r>
                        <a:rPr lang="it-IT" err="1">
                          <a:latin typeface="+mj-lt"/>
                        </a:rPr>
                        <a:t>threat</a:t>
                      </a:r>
                      <a:endParaRPr lang="it-IT">
                        <a:latin typeface="+mj-lt"/>
                      </a:endParaRPr>
                    </a:p>
                  </a:txBody>
                  <a:tcPr/>
                </a:tc>
                <a:tc>
                  <a:txBody>
                    <a:bodyPr/>
                    <a:lstStyle/>
                    <a:p>
                      <a:r>
                        <a:rPr lang="it-IT">
                          <a:latin typeface="+mj-lt"/>
                        </a:rPr>
                        <a:t>144</a:t>
                      </a:r>
                    </a:p>
                  </a:txBody>
                  <a:tcPr/>
                </a:tc>
                <a:extLst>
                  <a:ext uri="{0D108BD9-81ED-4DB2-BD59-A6C34878D82A}">
                    <a16:rowId xmlns:a16="http://schemas.microsoft.com/office/drawing/2014/main" val="2588758343"/>
                  </a:ext>
                </a:extLst>
              </a:tr>
              <a:tr h="1231322">
                <a:tc>
                  <a:txBody>
                    <a:bodyPr/>
                    <a:lstStyle/>
                    <a:p>
                      <a:r>
                        <a:rPr lang="it-IT">
                          <a:latin typeface="+mj-lt"/>
                        </a:rPr>
                        <a:t>Descrizione</a:t>
                      </a:r>
                    </a:p>
                  </a:txBody>
                  <a:tcPr/>
                </a:tc>
                <a:tc>
                  <a:txBody>
                    <a:bodyPr/>
                    <a:lstStyle/>
                    <a:p>
                      <a:pPr lvl="0" algn="l">
                        <a:lnSpc>
                          <a:spcPct val="100000"/>
                        </a:lnSpc>
                        <a:spcBef>
                          <a:spcPts val="0"/>
                        </a:spcBef>
                        <a:spcAft>
                          <a:spcPts val="0"/>
                        </a:spcAft>
                        <a:buNone/>
                      </a:pPr>
                      <a:r>
                        <a:rPr lang="en-US" sz="1800" b="0" i="0" u="none" strike="noStrike" noProof="0" dirty="0">
                          <a:latin typeface="+mj-lt"/>
                        </a:rPr>
                        <a:t>An adversary can gain access to sensitive information through error messages</a:t>
                      </a:r>
                      <a:endParaRPr lang="it-IT" dirty="0">
                        <a:latin typeface="+mj-lt"/>
                      </a:endParaRPr>
                    </a:p>
                  </a:txBody>
                  <a:tcPr/>
                </a:tc>
                <a:extLst>
                  <a:ext uri="{0D108BD9-81ED-4DB2-BD59-A6C34878D82A}">
                    <a16:rowId xmlns:a16="http://schemas.microsoft.com/office/drawing/2014/main" val="540813033"/>
                  </a:ext>
                </a:extLst>
              </a:tr>
              <a:tr h="499370">
                <a:tc>
                  <a:txBody>
                    <a:bodyPr/>
                    <a:lstStyle/>
                    <a:p>
                      <a:r>
                        <a:rPr lang="it-IT">
                          <a:latin typeface="+mj-lt"/>
                        </a:rPr>
                        <a:t>Categoria</a:t>
                      </a:r>
                    </a:p>
                  </a:txBody>
                  <a:tcPr/>
                </a:tc>
                <a:tc>
                  <a:txBody>
                    <a:bodyPr/>
                    <a:lstStyle/>
                    <a:p>
                      <a:pPr lvl="0" algn="l">
                        <a:lnSpc>
                          <a:spcPct val="100000"/>
                        </a:lnSpc>
                        <a:spcBef>
                          <a:spcPts val="0"/>
                        </a:spcBef>
                        <a:spcAft>
                          <a:spcPts val="0"/>
                        </a:spcAft>
                        <a:buNone/>
                      </a:pPr>
                      <a:r>
                        <a:rPr lang="it-IT" sz="1800" b="0" i="0" u="none" strike="noStrike" noProof="0">
                          <a:latin typeface="+mj-lt"/>
                        </a:rPr>
                        <a:t>Information Disclosure</a:t>
                      </a:r>
                    </a:p>
                  </a:txBody>
                  <a:tcPr/>
                </a:tc>
                <a:extLst>
                  <a:ext uri="{0D108BD9-81ED-4DB2-BD59-A6C34878D82A}">
                    <a16:rowId xmlns:a16="http://schemas.microsoft.com/office/drawing/2014/main" val="961712594"/>
                  </a:ext>
                </a:extLst>
              </a:tr>
              <a:tr h="1231322">
                <a:tc>
                  <a:txBody>
                    <a:bodyPr/>
                    <a:lstStyle/>
                    <a:p>
                      <a:r>
                        <a:rPr lang="it-IT">
                          <a:latin typeface="+mj-lt"/>
                        </a:rPr>
                        <a:t>Giustificazione</a:t>
                      </a:r>
                    </a:p>
                  </a:txBody>
                  <a:tcPr/>
                </a:tc>
                <a:tc>
                  <a:txBody>
                    <a:bodyPr/>
                    <a:lstStyle/>
                    <a:p>
                      <a:pPr lvl="0" algn="l">
                        <a:lnSpc>
                          <a:spcPct val="100000"/>
                        </a:lnSpc>
                        <a:spcBef>
                          <a:spcPts val="0"/>
                        </a:spcBef>
                        <a:spcAft>
                          <a:spcPts val="0"/>
                        </a:spcAft>
                        <a:buNone/>
                      </a:pPr>
                      <a:r>
                        <a:rPr lang="en-US" sz="1800" b="0" i="0" u="none" strike="noStrike" noProof="0" dirty="0">
                          <a:latin typeface="+mj-lt"/>
                        </a:rPr>
                        <a:t>Security details aren't exposed in error messages and exceptions are handled correctly.</a:t>
                      </a:r>
                    </a:p>
                  </a:txBody>
                  <a:tcPr/>
                </a:tc>
                <a:extLst>
                  <a:ext uri="{0D108BD9-81ED-4DB2-BD59-A6C34878D82A}">
                    <a16:rowId xmlns:a16="http://schemas.microsoft.com/office/drawing/2014/main" val="1684428816"/>
                  </a:ext>
                </a:extLst>
              </a:tr>
              <a:tr h="861925">
                <a:tc>
                  <a:txBody>
                    <a:bodyPr/>
                    <a:lstStyle/>
                    <a:p>
                      <a:r>
                        <a:rPr lang="it-IT">
                          <a:latin typeface="+mj-lt"/>
                        </a:rPr>
                        <a:t>Security Control</a:t>
                      </a:r>
                    </a:p>
                  </a:txBody>
                  <a:tcPr/>
                </a:tc>
                <a:tc>
                  <a:txBody>
                    <a:bodyPr/>
                    <a:lstStyle/>
                    <a:p>
                      <a:pPr lvl="0" algn="l">
                        <a:lnSpc>
                          <a:spcPct val="100000"/>
                        </a:lnSpc>
                        <a:spcBef>
                          <a:spcPts val="0"/>
                        </a:spcBef>
                        <a:spcAft>
                          <a:spcPts val="0"/>
                        </a:spcAft>
                        <a:buNone/>
                      </a:pPr>
                      <a:r>
                        <a:rPr lang="it-IT" sz="1800" b="0" i="0" u="none" strike="noStrike" noProof="0" dirty="0">
                          <a:solidFill>
                            <a:schemeClr val="tx1"/>
                          </a:solidFill>
                          <a:latin typeface="+mj-lt"/>
                        </a:rPr>
                        <a:t>SI-11 SI-15</a:t>
                      </a:r>
                      <a:endParaRPr lang="it-IT" dirty="0">
                        <a:solidFill>
                          <a:schemeClr val="tx1"/>
                        </a:solidFill>
                        <a:latin typeface="+mj-lt"/>
                      </a:endParaRPr>
                    </a:p>
                  </a:txBody>
                  <a:tcPr/>
                </a:tc>
                <a:extLst>
                  <a:ext uri="{0D108BD9-81ED-4DB2-BD59-A6C34878D82A}">
                    <a16:rowId xmlns:a16="http://schemas.microsoft.com/office/drawing/2014/main" val="2330153751"/>
                  </a:ext>
                </a:extLst>
              </a:tr>
            </a:tbl>
          </a:graphicData>
        </a:graphic>
      </p:graphicFrame>
      <p:sp>
        <p:nvSpPr>
          <p:cNvPr id="11" name="CasellaDiTesto 10">
            <a:extLst>
              <a:ext uri="{FF2B5EF4-FFF2-40B4-BE49-F238E27FC236}">
                <a16:creationId xmlns:a16="http://schemas.microsoft.com/office/drawing/2014/main" id="{ED4A4736-B627-8DB2-DBC6-738C3D84754F}"/>
              </a:ext>
            </a:extLst>
          </p:cNvPr>
          <p:cNvSpPr txBox="1"/>
          <p:nvPr/>
        </p:nvSpPr>
        <p:spPr>
          <a:xfrm>
            <a:off x="6421925" y="4180545"/>
            <a:ext cx="5615707" cy="1200329"/>
          </a:xfrm>
          <a:prstGeom prst="rect">
            <a:avLst/>
          </a:prstGeom>
          <a:noFill/>
        </p:spPr>
        <p:txBody>
          <a:bodyPr wrap="square" rtlCol="0">
            <a:spAutoFit/>
          </a:bodyPr>
          <a:lstStyle/>
          <a:p>
            <a:r>
              <a:rPr lang="it-IT" dirty="0"/>
              <a:t>SI-11: </a:t>
            </a:r>
            <a:r>
              <a:rPr lang="it-IT" dirty="0" err="1"/>
              <a:t>Error</a:t>
            </a:r>
            <a:r>
              <a:rPr lang="it-IT" dirty="0"/>
              <a:t> </a:t>
            </a:r>
            <a:r>
              <a:rPr lang="it-IT" dirty="0" err="1"/>
              <a:t>handling</a:t>
            </a:r>
            <a:r>
              <a:rPr lang="it-IT" dirty="0"/>
              <a:t> senza rivelare informazioni che possono essere sfruttate.</a:t>
            </a:r>
          </a:p>
          <a:p>
            <a:endParaRPr lang="it-IT" dirty="0"/>
          </a:p>
          <a:p>
            <a:r>
              <a:rPr lang="it-IT" dirty="0"/>
              <a:t>SI-15:  Filtraggio dell’informazione in output al sistema.</a:t>
            </a:r>
          </a:p>
        </p:txBody>
      </p:sp>
      <p:pic>
        <p:nvPicPr>
          <p:cNvPr id="1026" name="Picture 2" descr="Redirection3&#10; interaction screenshot&#10;      ">
            <a:extLst>
              <a:ext uri="{FF2B5EF4-FFF2-40B4-BE49-F238E27FC236}">
                <a16:creationId xmlns:a16="http://schemas.microsoft.com/office/drawing/2014/main" id="{FDA893F0-5A08-57AD-2AF1-DB26568B7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584" y="1477126"/>
            <a:ext cx="4346472" cy="1802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9172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2802370" cy="523220"/>
          </a:xfrm>
          <a:prstGeom prst="rect">
            <a:avLst/>
          </a:prstGeom>
          <a:noFill/>
        </p:spPr>
        <p:txBody>
          <a:bodyPr wrap="none" rtlCol="0">
            <a:spAutoFit/>
          </a:bodyPr>
          <a:lstStyle/>
          <a:p>
            <a:r>
              <a:rPr lang="it-IT" sz="2800" err="1"/>
              <a:t>Threat</a:t>
            </a:r>
            <a:r>
              <a:rPr lang="it-IT" sz="2800"/>
              <a:t> </a:t>
            </a:r>
            <a:r>
              <a:rPr lang="it-IT" sz="2800" err="1"/>
              <a:t>mitigation</a:t>
            </a:r>
            <a:endParaRPr lang="it-IT" sz="2800"/>
          </a:p>
        </p:txBody>
      </p:sp>
      <p:sp>
        <p:nvSpPr>
          <p:cNvPr id="4" name="CasellaDiTesto 3">
            <a:extLst>
              <a:ext uri="{FF2B5EF4-FFF2-40B4-BE49-F238E27FC236}">
                <a16:creationId xmlns:a16="http://schemas.microsoft.com/office/drawing/2014/main" id="{757369C9-F5E9-2CB1-88BF-D5EDDD80F97E}"/>
              </a:ext>
            </a:extLst>
          </p:cNvPr>
          <p:cNvSpPr txBox="1"/>
          <p:nvPr/>
        </p:nvSpPr>
        <p:spPr>
          <a:xfrm>
            <a:off x="905162" y="932100"/>
            <a:ext cx="10011643" cy="3416320"/>
          </a:xfrm>
          <a:prstGeom prst="rect">
            <a:avLst/>
          </a:prstGeom>
          <a:noFill/>
        </p:spPr>
        <p:txBody>
          <a:bodyPr wrap="square" rtlCol="0">
            <a:spAutoFit/>
          </a:bodyPr>
          <a:lstStyle/>
          <a:p>
            <a:r>
              <a:rPr lang="it-IT" dirty="0"/>
              <a:t>Evitare di mostrare messaggi con informazioni sensibili nella console del Browser (lato utente).</a:t>
            </a:r>
          </a:p>
          <a:p>
            <a:endParaRPr lang="it-IT" dirty="0"/>
          </a:p>
          <a:p>
            <a:r>
              <a:rPr lang="it-IT" dirty="0"/>
              <a:t>Le risposte ricevute dall’Application Server non devono mostrare dettagli sul funzionamento del sistema o informazioni non necessarie.</a:t>
            </a:r>
          </a:p>
          <a:p>
            <a:endParaRPr lang="it-IT" dirty="0"/>
          </a:p>
          <a:p>
            <a:r>
              <a:rPr lang="it-IT" dirty="0"/>
              <a:t>Integrare filtri per il rilevamento di contenuto estraneo nelle risposte dall’Application Server.</a:t>
            </a:r>
          </a:p>
          <a:p>
            <a:endParaRPr lang="it-IT" dirty="0"/>
          </a:p>
          <a:p>
            <a:r>
              <a:rPr lang="it-IT" dirty="0"/>
              <a:t>Gestione opportuna degli errori nelle chiamate asincrone di Node.js.</a:t>
            </a:r>
          </a:p>
          <a:p>
            <a:endParaRPr lang="it-IT" dirty="0"/>
          </a:p>
          <a:p>
            <a:r>
              <a:rPr lang="it-IT" dirty="0"/>
              <a:t>Inserimento di un Default </a:t>
            </a:r>
            <a:r>
              <a:rPr lang="it-IT" dirty="0" err="1"/>
              <a:t>Error</a:t>
            </a:r>
            <a:r>
              <a:rPr lang="it-IT" dirty="0"/>
              <a:t> Handler per evitare la possibile rivelazione di informazioni sul sistema</a:t>
            </a:r>
          </a:p>
          <a:p>
            <a:endParaRPr lang="it-IT" dirty="0"/>
          </a:p>
        </p:txBody>
      </p:sp>
      <p:graphicFrame>
        <p:nvGraphicFramePr>
          <p:cNvPr id="7" name="Tabella 8">
            <a:extLst>
              <a:ext uri="{FF2B5EF4-FFF2-40B4-BE49-F238E27FC236}">
                <a16:creationId xmlns:a16="http://schemas.microsoft.com/office/drawing/2014/main" id="{AA986AD8-B020-85F1-BA2B-D8FE1C9AC870}"/>
              </a:ext>
            </a:extLst>
          </p:cNvPr>
          <p:cNvGraphicFramePr>
            <a:graphicFrameLocks noGrp="1"/>
          </p:cNvGraphicFramePr>
          <p:nvPr>
            <p:extLst>
              <p:ext uri="{D42A27DB-BD31-4B8C-83A1-F6EECF244321}">
                <p14:modId xmlns:p14="http://schemas.microsoft.com/office/powerpoint/2010/main" val="1327872441"/>
              </p:ext>
            </p:extLst>
          </p:nvPr>
        </p:nvGraphicFramePr>
        <p:xfrm>
          <a:off x="9356437" y="455704"/>
          <a:ext cx="1736436" cy="365760"/>
        </p:xfrm>
        <a:graphic>
          <a:graphicData uri="http://schemas.openxmlformats.org/drawingml/2006/table">
            <a:tbl>
              <a:tblPr firstCol="1" bandRow="1">
                <a:tableStyleId>{5C22544A-7EE6-4342-B048-85BDC9FD1C3A}</a:tableStyleId>
              </a:tblPr>
              <a:tblGrid>
                <a:gridCol w="1126835">
                  <a:extLst>
                    <a:ext uri="{9D8B030D-6E8A-4147-A177-3AD203B41FA5}">
                      <a16:colId xmlns:a16="http://schemas.microsoft.com/office/drawing/2014/main" val="3438054422"/>
                    </a:ext>
                  </a:extLst>
                </a:gridCol>
                <a:gridCol w="609601">
                  <a:extLst>
                    <a:ext uri="{9D8B030D-6E8A-4147-A177-3AD203B41FA5}">
                      <a16:colId xmlns:a16="http://schemas.microsoft.com/office/drawing/2014/main" val="2512885247"/>
                    </a:ext>
                  </a:extLst>
                </a:gridCol>
              </a:tblGrid>
              <a:tr h="299026">
                <a:tc>
                  <a:txBody>
                    <a:bodyPr/>
                    <a:lstStyle/>
                    <a:p>
                      <a:r>
                        <a:rPr lang="it-IT"/>
                        <a:t>Id </a:t>
                      </a:r>
                      <a:r>
                        <a:rPr lang="it-IT" err="1"/>
                        <a:t>threat</a:t>
                      </a:r>
                      <a:endParaRPr lang="it-IT"/>
                    </a:p>
                  </a:txBody>
                  <a:tcPr/>
                </a:tc>
                <a:tc>
                  <a:txBody>
                    <a:bodyPr/>
                    <a:lstStyle/>
                    <a:p>
                      <a:r>
                        <a:rPr lang="it-IT"/>
                        <a:t>144</a:t>
                      </a:r>
                    </a:p>
                  </a:txBody>
                  <a:tcPr/>
                </a:tc>
                <a:extLst>
                  <a:ext uri="{0D108BD9-81ED-4DB2-BD59-A6C34878D82A}">
                    <a16:rowId xmlns:a16="http://schemas.microsoft.com/office/drawing/2014/main" val="2588758343"/>
                  </a:ext>
                </a:extLst>
              </a:tr>
            </a:tbl>
          </a:graphicData>
        </a:graphic>
      </p:graphicFrame>
      <p:pic>
        <p:nvPicPr>
          <p:cNvPr id="6" name="Immagine 5">
            <a:extLst>
              <a:ext uri="{FF2B5EF4-FFF2-40B4-BE49-F238E27FC236}">
                <a16:creationId xmlns:a16="http://schemas.microsoft.com/office/drawing/2014/main" id="{A07F42C1-550F-2F71-B391-4083B464DBD9}"/>
              </a:ext>
            </a:extLst>
          </p:cNvPr>
          <p:cNvPicPr>
            <a:picLocks noChangeAspect="1"/>
          </p:cNvPicPr>
          <p:nvPr/>
        </p:nvPicPr>
        <p:blipFill>
          <a:blip r:embed="rId2"/>
          <a:stretch>
            <a:fillRect/>
          </a:stretch>
        </p:blipFill>
        <p:spPr>
          <a:xfrm>
            <a:off x="1025524" y="4090813"/>
            <a:ext cx="4885460" cy="2580133"/>
          </a:xfrm>
          <a:prstGeom prst="rect">
            <a:avLst/>
          </a:prstGeom>
        </p:spPr>
      </p:pic>
      <p:sp>
        <p:nvSpPr>
          <p:cNvPr id="9" name="CasellaDiTesto 8">
            <a:extLst>
              <a:ext uri="{FF2B5EF4-FFF2-40B4-BE49-F238E27FC236}">
                <a16:creationId xmlns:a16="http://schemas.microsoft.com/office/drawing/2014/main" id="{A55D2978-016A-6377-E200-9E60F1C7E9D2}"/>
              </a:ext>
            </a:extLst>
          </p:cNvPr>
          <p:cNvSpPr txBox="1"/>
          <p:nvPr/>
        </p:nvSpPr>
        <p:spPr>
          <a:xfrm>
            <a:off x="6659417" y="3256737"/>
            <a:ext cx="5006109" cy="646331"/>
          </a:xfrm>
          <a:prstGeom prst="rect">
            <a:avLst/>
          </a:prstGeom>
          <a:noFill/>
        </p:spPr>
        <p:txBody>
          <a:bodyPr wrap="square">
            <a:spAutoFit/>
          </a:bodyPr>
          <a:lstStyle/>
          <a:p>
            <a:r>
              <a:rPr lang="it-IT"/>
              <a:t>.</a:t>
            </a:r>
          </a:p>
          <a:p>
            <a:endParaRPr lang="it-IT"/>
          </a:p>
        </p:txBody>
      </p:sp>
      <p:pic>
        <p:nvPicPr>
          <p:cNvPr id="5" name="Immagine 4">
            <a:extLst>
              <a:ext uri="{FF2B5EF4-FFF2-40B4-BE49-F238E27FC236}">
                <a16:creationId xmlns:a16="http://schemas.microsoft.com/office/drawing/2014/main" id="{370EDE78-D545-E231-CA47-B4F1609B46C3}"/>
              </a:ext>
            </a:extLst>
          </p:cNvPr>
          <p:cNvPicPr>
            <a:picLocks noChangeAspect="1"/>
          </p:cNvPicPr>
          <p:nvPr/>
        </p:nvPicPr>
        <p:blipFill>
          <a:blip r:embed="rId3"/>
          <a:stretch>
            <a:fillRect/>
          </a:stretch>
        </p:blipFill>
        <p:spPr>
          <a:xfrm>
            <a:off x="6096000" y="4793771"/>
            <a:ext cx="5619461" cy="1174216"/>
          </a:xfrm>
          <a:prstGeom prst="rect">
            <a:avLst/>
          </a:prstGeom>
        </p:spPr>
      </p:pic>
    </p:spTree>
    <p:extLst>
      <p:ext uri="{BB962C8B-B14F-4D97-AF65-F5344CB8AC3E}">
        <p14:creationId xmlns:p14="http://schemas.microsoft.com/office/powerpoint/2010/main" val="38553000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2651688" cy="523220"/>
          </a:xfrm>
          <a:prstGeom prst="rect">
            <a:avLst/>
          </a:prstGeom>
          <a:noFill/>
        </p:spPr>
        <p:txBody>
          <a:bodyPr wrap="none" rtlCol="0">
            <a:spAutoFit/>
          </a:bodyPr>
          <a:lstStyle/>
          <a:p>
            <a:r>
              <a:rPr lang="it-IT" sz="2800" err="1"/>
              <a:t>Threat</a:t>
            </a:r>
            <a:r>
              <a:rPr lang="it-IT" sz="2800"/>
              <a:t> </a:t>
            </a:r>
            <a:r>
              <a:rPr lang="it-IT" sz="2800" err="1"/>
              <a:t>modeling</a:t>
            </a:r>
            <a:endParaRPr lang="it-IT" sz="2800"/>
          </a:p>
        </p:txBody>
      </p:sp>
      <p:pic>
        <p:nvPicPr>
          <p:cNvPr id="6" name="Immagine 5">
            <a:extLst>
              <a:ext uri="{FF2B5EF4-FFF2-40B4-BE49-F238E27FC236}">
                <a16:creationId xmlns:a16="http://schemas.microsoft.com/office/drawing/2014/main" id="{ADB09EF3-54C4-1695-BAC7-FD000DBBFD7C}"/>
              </a:ext>
            </a:extLst>
          </p:cNvPr>
          <p:cNvPicPr>
            <a:picLocks noChangeAspect="1"/>
          </p:cNvPicPr>
          <p:nvPr/>
        </p:nvPicPr>
        <p:blipFill>
          <a:blip r:embed="rId2"/>
          <a:stretch>
            <a:fillRect/>
          </a:stretch>
        </p:blipFill>
        <p:spPr>
          <a:xfrm>
            <a:off x="619944" y="1474584"/>
            <a:ext cx="2382052" cy="4648322"/>
          </a:xfrm>
          <a:prstGeom prst="rect">
            <a:avLst/>
          </a:prstGeom>
        </p:spPr>
      </p:pic>
      <p:graphicFrame>
        <p:nvGraphicFramePr>
          <p:cNvPr id="8" name="Tabella 8">
            <a:extLst>
              <a:ext uri="{FF2B5EF4-FFF2-40B4-BE49-F238E27FC236}">
                <a16:creationId xmlns:a16="http://schemas.microsoft.com/office/drawing/2014/main" id="{6A7FBA4A-BCF9-E3AE-FDCF-FBD51CC860BA}"/>
              </a:ext>
            </a:extLst>
          </p:cNvPr>
          <p:cNvGraphicFramePr>
            <a:graphicFrameLocks noGrp="1"/>
          </p:cNvGraphicFramePr>
          <p:nvPr>
            <p:extLst>
              <p:ext uri="{D42A27DB-BD31-4B8C-83A1-F6EECF244321}">
                <p14:modId xmlns:p14="http://schemas.microsoft.com/office/powerpoint/2010/main" val="2860289522"/>
              </p:ext>
            </p:extLst>
          </p:nvPr>
        </p:nvGraphicFramePr>
        <p:xfrm>
          <a:off x="3481390" y="1513841"/>
          <a:ext cx="7878768" cy="2194097"/>
        </p:xfrm>
        <a:graphic>
          <a:graphicData uri="http://schemas.openxmlformats.org/drawingml/2006/table">
            <a:tbl>
              <a:tblPr firstCol="1" bandRow="1">
                <a:tableStyleId>{5C22544A-7EE6-4342-B048-85BDC9FD1C3A}</a:tableStyleId>
              </a:tblPr>
              <a:tblGrid>
                <a:gridCol w="1836801">
                  <a:extLst>
                    <a:ext uri="{9D8B030D-6E8A-4147-A177-3AD203B41FA5}">
                      <a16:colId xmlns:a16="http://schemas.microsoft.com/office/drawing/2014/main" val="3438054422"/>
                    </a:ext>
                  </a:extLst>
                </a:gridCol>
                <a:gridCol w="6041967">
                  <a:extLst>
                    <a:ext uri="{9D8B030D-6E8A-4147-A177-3AD203B41FA5}">
                      <a16:colId xmlns:a16="http://schemas.microsoft.com/office/drawing/2014/main" val="2512885247"/>
                    </a:ext>
                  </a:extLst>
                </a:gridCol>
              </a:tblGrid>
              <a:tr h="370840">
                <a:tc>
                  <a:txBody>
                    <a:bodyPr/>
                    <a:lstStyle/>
                    <a:p>
                      <a:r>
                        <a:rPr lang="it-IT">
                          <a:latin typeface="+mj-lt"/>
                        </a:rPr>
                        <a:t>Id </a:t>
                      </a:r>
                      <a:r>
                        <a:rPr lang="it-IT" err="1">
                          <a:latin typeface="+mj-lt"/>
                        </a:rPr>
                        <a:t>threat</a:t>
                      </a:r>
                      <a:endParaRPr lang="it-IT">
                        <a:latin typeface="+mj-lt"/>
                      </a:endParaRPr>
                    </a:p>
                  </a:txBody>
                  <a:tcPr/>
                </a:tc>
                <a:tc>
                  <a:txBody>
                    <a:bodyPr/>
                    <a:lstStyle/>
                    <a:p>
                      <a:r>
                        <a:rPr lang="it-IT" dirty="0">
                          <a:latin typeface="+mj-lt"/>
                        </a:rPr>
                        <a:t>157</a:t>
                      </a:r>
                    </a:p>
                  </a:txBody>
                  <a:tcPr/>
                </a:tc>
                <a:extLst>
                  <a:ext uri="{0D108BD9-81ED-4DB2-BD59-A6C34878D82A}">
                    <a16:rowId xmlns:a16="http://schemas.microsoft.com/office/drawing/2014/main" val="2588758343"/>
                  </a:ext>
                </a:extLst>
              </a:tr>
              <a:tr h="441497">
                <a:tc>
                  <a:txBody>
                    <a:bodyPr/>
                    <a:lstStyle/>
                    <a:p>
                      <a:r>
                        <a:rPr lang="it-IT">
                          <a:latin typeface="+mj-lt"/>
                        </a:rPr>
                        <a:t>Descrizione</a:t>
                      </a:r>
                    </a:p>
                  </a:txBody>
                  <a:tcPr/>
                </a:tc>
                <a:tc>
                  <a:txBody>
                    <a:bodyPr/>
                    <a:lstStyle/>
                    <a:p>
                      <a:pPr lvl="0" algn="l">
                        <a:lnSpc>
                          <a:spcPct val="100000"/>
                        </a:lnSpc>
                        <a:spcBef>
                          <a:spcPts val="0"/>
                        </a:spcBef>
                        <a:spcAft>
                          <a:spcPts val="0"/>
                        </a:spcAft>
                        <a:buNone/>
                      </a:pPr>
                      <a:r>
                        <a:rPr lang="en-US" sz="1800" b="0" i="0" u="none" strike="noStrike" noProof="0" dirty="0">
                          <a:latin typeface="+mj-lt"/>
                        </a:rPr>
                        <a:t>An adversary can steal sensitive data like user credentials.</a:t>
                      </a:r>
                      <a:endParaRPr lang="it-IT" dirty="0">
                        <a:latin typeface="+mj-lt"/>
                      </a:endParaRPr>
                    </a:p>
                  </a:txBody>
                  <a:tcPr/>
                </a:tc>
                <a:extLst>
                  <a:ext uri="{0D108BD9-81ED-4DB2-BD59-A6C34878D82A}">
                    <a16:rowId xmlns:a16="http://schemas.microsoft.com/office/drawing/2014/main" val="540813033"/>
                  </a:ext>
                </a:extLst>
              </a:tr>
              <a:tr h="370840">
                <a:tc>
                  <a:txBody>
                    <a:bodyPr/>
                    <a:lstStyle/>
                    <a:p>
                      <a:r>
                        <a:rPr lang="it-IT">
                          <a:latin typeface="+mj-lt"/>
                        </a:rPr>
                        <a:t>Categoria</a:t>
                      </a:r>
                    </a:p>
                  </a:txBody>
                  <a:tcPr/>
                </a:tc>
                <a:tc>
                  <a:txBody>
                    <a:bodyPr/>
                    <a:lstStyle/>
                    <a:p>
                      <a:pPr lvl="0" algn="l">
                        <a:lnSpc>
                          <a:spcPct val="100000"/>
                        </a:lnSpc>
                        <a:spcBef>
                          <a:spcPts val="0"/>
                        </a:spcBef>
                        <a:spcAft>
                          <a:spcPts val="0"/>
                        </a:spcAft>
                        <a:buNone/>
                      </a:pPr>
                      <a:r>
                        <a:rPr lang="it-IT" sz="1800" b="0" i="0" u="none" strike="noStrike" noProof="0">
                          <a:latin typeface="+mj-lt"/>
                        </a:rPr>
                        <a:t>Spoofing</a:t>
                      </a:r>
                    </a:p>
                  </a:txBody>
                  <a:tcPr/>
                </a:tc>
                <a:extLst>
                  <a:ext uri="{0D108BD9-81ED-4DB2-BD59-A6C34878D82A}">
                    <a16:rowId xmlns:a16="http://schemas.microsoft.com/office/drawing/2014/main" val="961712594"/>
                  </a:ext>
                </a:extLst>
              </a:tr>
              <a:tr h="370840">
                <a:tc>
                  <a:txBody>
                    <a:bodyPr/>
                    <a:lstStyle/>
                    <a:p>
                      <a:r>
                        <a:rPr lang="it-IT">
                          <a:latin typeface="+mj-lt"/>
                        </a:rPr>
                        <a:t>Giustificazione</a:t>
                      </a:r>
                    </a:p>
                  </a:txBody>
                  <a:tcPr/>
                </a:tc>
                <a:tc>
                  <a:txBody>
                    <a:bodyPr/>
                    <a:lstStyle/>
                    <a:p>
                      <a:pPr lvl="0" algn="l">
                        <a:lnSpc>
                          <a:spcPct val="100000"/>
                        </a:lnSpc>
                        <a:spcBef>
                          <a:spcPts val="0"/>
                        </a:spcBef>
                        <a:spcAft>
                          <a:spcPts val="0"/>
                        </a:spcAft>
                        <a:buNone/>
                      </a:pPr>
                      <a:r>
                        <a:rPr lang="en-US" sz="1800" b="0" i="0" u="none" strike="noStrike" noProof="0" dirty="0" err="1">
                          <a:latin typeface="+mj-lt"/>
                        </a:rPr>
                        <a:t>Keycloak</a:t>
                      </a:r>
                      <a:r>
                        <a:rPr lang="en-US" sz="1800" b="0" i="0" u="none" strike="noStrike" noProof="0" dirty="0">
                          <a:latin typeface="+mj-lt"/>
                        </a:rPr>
                        <a:t> sanitizes HTML input forms and user policy are implemented safely.</a:t>
                      </a:r>
                    </a:p>
                  </a:txBody>
                  <a:tcPr/>
                </a:tc>
                <a:extLst>
                  <a:ext uri="{0D108BD9-81ED-4DB2-BD59-A6C34878D82A}">
                    <a16:rowId xmlns:a16="http://schemas.microsoft.com/office/drawing/2014/main" val="1684428816"/>
                  </a:ext>
                </a:extLst>
              </a:tr>
              <a:tr h="370840">
                <a:tc>
                  <a:txBody>
                    <a:bodyPr/>
                    <a:lstStyle/>
                    <a:p>
                      <a:r>
                        <a:rPr lang="it-IT">
                          <a:latin typeface="+mj-lt"/>
                        </a:rPr>
                        <a:t>Security Control</a:t>
                      </a:r>
                    </a:p>
                  </a:txBody>
                  <a:tcPr/>
                </a:tc>
                <a:tc>
                  <a:txBody>
                    <a:bodyPr/>
                    <a:lstStyle/>
                    <a:p>
                      <a:pPr lvl="0" algn="l">
                        <a:lnSpc>
                          <a:spcPct val="100000"/>
                        </a:lnSpc>
                        <a:spcBef>
                          <a:spcPts val="0"/>
                        </a:spcBef>
                        <a:spcAft>
                          <a:spcPts val="0"/>
                        </a:spcAft>
                        <a:buNone/>
                      </a:pPr>
                      <a:r>
                        <a:rPr lang="it-IT" sz="1800" b="0" i="0" u="none" strike="noStrike" noProof="0" dirty="0">
                          <a:solidFill>
                            <a:schemeClr val="tx1"/>
                          </a:solidFill>
                          <a:latin typeface="+mj-lt"/>
                        </a:rPr>
                        <a:t> </a:t>
                      </a:r>
                      <a:r>
                        <a:rPr lang="it-IT" sz="1800" b="0" i="0" u="none" strike="noStrike" noProof="0" dirty="0">
                          <a:solidFill>
                            <a:srgbClr val="FF0000"/>
                          </a:solidFill>
                          <a:latin typeface="+mj-lt"/>
                        </a:rPr>
                        <a:t>SC-8</a:t>
                      </a:r>
                      <a:r>
                        <a:rPr lang="it-IT" sz="1800" b="0" i="0" u="none" strike="noStrike" noProof="0" dirty="0">
                          <a:solidFill>
                            <a:schemeClr val="tx1"/>
                          </a:solidFill>
                          <a:latin typeface="+mj-lt"/>
                        </a:rPr>
                        <a:t> SI-9 SI-10 </a:t>
                      </a:r>
                      <a:endParaRPr lang="it-IT" dirty="0">
                        <a:solidFill>
                          <a:schemeClr val="tx1"/>
                        </a:solidFill>
                        <a:latin typeface="+mj-lt"/>
                      </a:endParaRPr>
                    </a:p>
                  </a:txBody>
                  <a:tcPr/>
                </a:tc>
                <a:extLst>
                  <a:ext uri="{0D108BD9-81ED-4DB2-BD59-A6C34878D82A}">
                    <a16:rowId xmlns:a16="http://schemas.microsoft.com/office/drawing/2014/main" val="2330153751"/>
                  </a:ext>
                </a:extLst>
              </a:tr>
            </a:tbl>
          </a:graphicData>
        </a:graphic>
      </p:graphicFrame>
      <p:sp>
        <p:nvSpPr>
          <p:cNvPr id="11" name="CasellaDiTesto 10">
            <a:extLst>
              <a:ext uri="{FF2B5EF4-FFF2-40B4-BE49-F238E27FC236}">
                <a16:creationId xmlns:a16="http://schemas.microsoft.com/office/drawing/2014/main" id="{ED4A4736-B627-8DB2-DBC6-738C3D84754F}"/>
              </a:ext>
            </a:extLst>
          </p:cNvPr>
          <p:cNvSpPr txBox="1"/>
          <p:nvPr/>
        </p:nvSpPr>
        <p:spPr>
          <a:xfrm>
            <a:off x="4562764" y="4498109"/>
            <a:ext cx="6733310" cy="1477328"/>
          </a:xfrm>
          <a:prstGeom prst="rect">
            <a:avLst/>
          </a:prstGeom>
          <a:noFill/>
        </p:spPr>
        <p:txBody>
          <a:bodyPr wrap="square" rtlCol="0">
            <a:spAutoFit/>
          </a:bodyPr>
          <a:lstStyle/>
          <a:p>
            <a:r>
              <a:rPr lang="it-IT" dirty="0"/>
              <a:t>SC-8: Confidenzialità ed </a:t>
            </a:r>
            <a:r>
              <a:rPr lang="it-IT" dirty="0" err="1"/>
              <a:t>integrita</a:t>
            </a:r>
            <a:r>
              <a:rPr lang="it-IT" dirty="0"/>
              <a:t> della trasmissione. </a:t>
            </a:r>
          </a:p>
          <a:p>
            <a:endParaRPr lang="it-IT" dirty="0"/>
          </a:p>
          <a:p>
            <a:r>
              <a:rPr lang="it-IT" dirty="0"/>
              <a:t>SI-9: Restrizioni nelle informazioni in input.</a:t>
            </a:r>
          </a:p>
          <a:p>
            <a:endParaRPr lang="it-IT" dirty="0"/>
          </a:p>
          <a:p>
            <a:r>
              <a:rPr lang="it-IT" dirty="0"/>
              <a:t>SI-10: Validazione dell’informazione in input.</a:t>
            </a:r>
          </a:p>
        </p:txBody>
      </p:sp>
    </p:spTree>
    <p:extLst>
      <p:ext uri="{BB962C8B-B14F-4D97-AF65-F5344CB8AC3E}">
        <p14:creationId xmlns:p14="http://schemas.microsoft.com/office/powerpoint/2010/main" val="41009147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8">
            <a:extLst>
              <a:ext uri="{FF2B5EF4-FFF2-40B4-BE49-F238E27FC236}">
                <a16:creationId xmlns:a16="http://schemas.microsoft.com/office/drawing/2014/main" id="{CB653468-0059-2AFC-5D87-C7572127B15E}"/>
              </a:ext>
            </a:extLst>
          </p:cNvPr>
          <p:cNvGraphicFramePr>
            <a:graphicFrameLocks noGrp="1"/>
          </p:cNvGraphicFramePr>
          <p:nvPr>
            <p:extLst>
              <p:ext uri="{D42A27DB-BD31-4B8C-83A1-F6EECF244321}">
                <p14:modId xmlns:p14="http://schemas.microsoft.com/office/powerpoint/2010/main" val="1643819240"/>
              </p:ext>
            </p:extLst>
          </p:nvPr>
        </p:nvGraphicFramePr>
        <p:xfrm>
          <a:off x="9146598" y="476829"/>
          <a:ext cx="1736436" cy="365760"/>
        </p:xfrm>
        <a:graphic>
          <a:graphicData uri="http://schemas.openxmlformats.org/drawingml/2006/table">
            <a:tbl>
              <a:tblPr firstCol="1" bandRow="1">
                <a:tableStyleId>{5C22544A-7EE6-4342-B048-85BDC9FD1C3A}</a:tableStyleId>
              </a:tblPr>
              <a:tblGrid>
                <a:gridCol w="1126835">
                  <a:extLst>
                    <a:ext uri="{9D8B030D-6E8A-4147-A177-3AD203B41FA5}">
                      <a16:colId xmlns:a16="http://schemas.microsoft.com/office/drawing/2014/main" val="3438054422"/>
                    </a:ext>
                  </a:extLst>
                </a:gridCol>
                <a:gridCol w="609601">
                  <a:extLst>
                    <a:ext uri="{9D8B030D-6E8A-4147-A177-3AD203B41FA5}">
                      <a16:colId xmlns:a16="http://schemas.microsoft.com/office/drawing/2014/main" val="2512885247"/>
                    </a:ext>
                  </a:extLst>
                </a:gridCol>
              </a:tblGrid>
              <a:tr h="299026">
                <a:tc>
                  <a:txBody>
                    <a:bodyPr/>
                    <a:lstStyle/>
                    <a:p>
                      <a:r>
                        <a:rPr lang="it-IT"/>
                        <a:t>Id </a:t>
                      </a:r>
                      <a:r>
                        <a:rPr lang="it-IT" err="1"/>
                        <a:t>threat</a:t>
                      </a:r>
                      <a:endParaRPr lang="it-IT"/>
                    </a:p>
                  </a:txBody>
                  <a:tcPr/>
                </a:tc>
                <a:tc>
                  <a:txBody>
                    <a:bodyPr/>
                    <a:lstStyle/>
                    <a:p>
                      <a:r>
                        <a:rPr lang="it-IT"/>
                        <a:t>157</a:t>
                      </a:r>
                    </a:p>
                  </a:txBody>
                  <a:tcPr/>
                </a:tc>
                <a:extLst>
                  <a:ext uri="{0D108BD9-81ED-4DB2-BD59-A6C34878D82A}">
                    <a16:rowId xmlns:a16="http://schemas.microsoft.com/office/drawing/2014/main" val="2588758343"/>
                  </a:ext>
                </a:extLst>
              </a:tr>
            </a:tbl>
          </a:graphicData>
        </a:graphic>
      </p:graphicFrame>
      <p:sp>
        <p:nvSpPr>
          <p:cNvPr id="7" name="CasellaDiTesto 6">
            <a:extLst>
              <a:ext uri="{FF2B5EF4-FFF2-40B4-BE49-F238E27FC236}">
                <a16:creationId xmlns:a16="http://schemas.microsoft.com/office/drawing/2014/main" id="{C490F0BB-3659-8B11-4EAD-5E6C0EA05E4B}"/>
              </a:ext>
            </a:extLst>
          </p:cNvPr>
          <p:cNvSpPr txBox="1"/>
          <p:nvPr/>
        </p:nvSpPr>
        <p:spPr>
          <a:xfrm>
            <a:off x="454889" y="455704"/>
            <a:ext cx="2802370" cy="523220"/>
          </a:xfrm>
          <a:prstGeom prst="rect">
            <a:avLst/>
          </a:prstGeom>
          <a:noFill/>
        </p:spPr>
        <p:txBody>
          <a:bodyPr wrap="none" rtlCol="0">
            <a:spAutoFit/>
          </a:bodyPr>
          <a:lstStyle/>
          <a:p>
            <a:r>
              <a:rPr lang="it-IT" sz="2800" err="1"/>
              <a:t>Threat</a:t>
            </a:r>
            <a:r>
              <a:rPr lang="it-IT" sz="2800"/>
              <a:t> </a:t>
            </a:r>
            <a:r>
              <a:rPr lang="it-IT" sz="2800" err="1"/>
              <a:t>mitigation</a:t>
            </a:r>
            <a:endParaRPr lang="it-IT" sz="2800"/>
          </a:p>
        </p:txBody>
      </p:sp>
      <p:pic>
        <p:nvPicPr>
          <p:cNvPr id="4" name="Immagine 3">
            <a:extLst>
              <a:ext uri="{FF2B5EF4-FFF2-40B4-BE49-F238E27FC236}">
                <a16:creationId xmlns:a16="http://schemas.microsoft.com/office/drawing/2014/main" id="{CA882454-A768-BC99-A953-6035A4E170D6}"/>
              </a:ext>
            </a:extLst>
          </p:cNvPr>
          <p:cNvPicPr>
            <a:picLocks noChangeAspect="1"/>
          </p:cNvPicPr>
          <p:nvPr/>
        </p:nvPicPr>
        <p:blipFill rotWithShape="1">
          <a:blip r:embed="rId2"/>
          <a:srcRect r="16055" b="6300"/>
          <a:stretch/>
        </p:blipFill>
        <p:spPr>
          <a:xfrm>
            <a:off x="538016" y="1961660"/>
            <a:ext cx="6389042" cy="4365249"/>
          </a:xfrm>
          <a:prstGeom prst="rect">
            <a:avLst/>
          </a:prstGeom>
        </p:spPr>
      </p:pic>
      <p:cxnSp>
        <p:nvCxnSpPr>
          <p:cNvPr id="10" name="Connettore 2 9">
            <a:extLst>
              <a:ext uri="{FF2B5EF4-FFF2-40B4-BE49-F238E27FC236}">
                <a16:creationId xmlns:a16="http://schemas.microsoft.com/office/drawing/2014/main" id="{FE6D3D30-4DD7-CCFB-C9BF-89DC5AA6DA82}"/>
              </a:ext>
            </a:extLst>
          </p:cNvPr>
          <p:cNvCxnSpPr>
            <a:cxnSpLocks/>
          </p:cNvCxnSpPr>
          <p:nvPr/>
        </p:nvCxnSpPr>
        <p:spPr>
          <a:xfrm flipH="1" flipV="1">
            <a:off x="2307999" y="3706286"/>
            <a:ext cx="268946" cy="437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1A7CF538-8288-81B2-3ABE-2754812DE019}"/>
              </a:ext>
            </a:extLst>
          </p:cNvPr>
          <p:cNvCxnSpPr/>
          <p:nvPr/>
        </p:nvCxnSpPr>
        <p:spPr>
          <a:xfrm flipH="1" flipV="1">
            <a:off x="2155599" y="5981613"/>
            <a:ext cx="304800" cy="47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60964FCF-DE4D-19AE-7303-AE659581BA6A}"/>
              </a:ext>
            </a:extLst>
          </p:cNvPr>
          <p:cNvSpPr txBox="1"/>
          <p:nvPr/>
        </p:nvSpPr>
        <p:spPr>
          <a:xfrm>
            <a:off x="7345550" y="1961660"/>
            <a:ext cx="4308434" cy="4524315"/>
          </a:xfrm>
          <a:prstGeom prst="rect">
            <a:avLst/>
          </a:prstGeom>
          <a:noFill/>
        </p:spPr>
        <p:txBody>
          <a:bodyPr wrap="square" rtlCol="0">
            <a:spAutoFit/>
          </a:bodyPr>
          <a:lstStyle/>
          <a:p>
            <a:pPr algn="just"/>
            <a:r>
              <a:rPr lang="it-IT" dirty="0" err="1"/>
              <a:t>Keycloak</a:t>
            </a:r>
            <a:r>
              <a:rPr lang="it-IT" dirty="0"/>
              <a:t> utilizza dei file .</a:t>
            </a:r>
            <a:r>
              <a:rPr lang="it-IT" dirty="0" err="1"/>
              <a:t>ftl</a:t>
            </a:r>
            <a:r>
              <a:rPr lang="it-IT" dirty="0"/>
              <a:t> (</a:t>
            </a:r>
            <a:r>
              <a:rPr lang="it-IT" dirty="0" err="1"/>
              <a:t>Freemarker</a:t>
            </a:r>
            <a:r>
              <a:rPr lang="it-IT" dirty="0"/>
              <a:t>)</a:t>
            </a:r>
          </a:p>
          <a:p>
            <a:pPr algn="just"/>
            <a:r>
              <a:rPr lang="it-IT" dirty="0"/>
              <a:t>per la generazione delle pagine html. All’interno di essi implementa nei </a:t>
            </a:r>
            <a:r>
              <a:rPr lang="it-IT" dirty="0" err="1"/>
              <a:t>form</a:t>
            </a:r>
            <a:r>
              <a:rPr lang="it-IT" dirty="0"/>
              <a:t> delle tecniche di filtering e validazione dei dati:</a:t>
            </a:r>
          </a:p>
          <a:p>
            <a:pPr algn="just"/>
            <a:endParaRPr lang="it-IT" dirty="0"/>
          </a:p>
          <a:p>
            <a:pPr marL="285750" indent="-285750" algn="just">
              <a:buFont typeface="Arial" panose="020B0604020202020204" pitchFamily="34" charset="0"/>
              <a:buChar char="•"/>
            </a:pPr>
            <a:r>
              <a:rPr lang="it-IT" dirty="0"/>
              <a:t>Conversione di caratteri speciali negli equivalenti URL-</a:t>
            </a:r>
            <a:r>
              <a:rPr lang="it-IT" dirty="0" err="1"/>
              <a:t>encoded</a:t>
            </a:r>
            <a:r>
              <a:rPr lang="it-IT" dirty="0"/>
              <a:t>;</a:t>
            </a:r>
          </a:p>
          <a:p>
            <a:pPr algn="just"/>
            <a:endParaRPr lang="it-IT" dirty="0"/>
          </a:p>
          <a:p>
            <a:pPr marL="285750" indent="-285750" algn="just">
              <a:buFont typeface="Arial" panose="020B0604020202020204" pitchFamily="34" charset="0"/>
              <a:buChar char="•"/>
            </a:pPr>
            <a:r>
              <a:rPr lang="it-IT" dirty="0" err="1"/>
              <a:t>Escaping</a:t>
            </a:r>
            <a:r>
              <a:rPr lang="it-IT" dirty="0"/>
              <a:t> dei dati;</a:t>
            </a:r>
          </a:p>
          <a:p>
            <a:pPr algn="just"/>
            <a:endParaRPr lang="it-IT" dirty="0"/>
          </a:p>
          <a:p>
            <a:pPr marL="285750" indent="-285750" algn="just">
              <a:buFont typeface="Arial" panose="020B0604020202020204" pitchFamily="34" charset="0"/>
              <a:buChar char="•"/>
            </a:pPr>
            <a:r>
              <a:rPr lang="it-IT" dirty="0"/>
              <a:t>Sanificazione degli input;</a:t>
            </a:r>
          </a:p>
          <a:p>
            <a:pPr algn="just"/>
            <a:endParaRPr lang="it-IT" dirty="0"/>
          </a:p>
          <a:p>
            <a:pPr marL="285750" indent="-285750" algn="just">
              <a:buFont typeface="Arial" panose="020B0604020202020204" pitchFamily="34" charset="0"/>
              <a:buChar char="•"/>
            </a:pPr>
            <a:r>
              <a:rPr lang="it-IT" dirty="0"/>
              <a:t>Validazione dei dati;</a:t>
            </a:r>
          </a:p>
          <a:p>
            <a:pPr marL="285750" indent="-285750" algn="just">
              <a:buFont typeface="Arial" panose="020B0604020202020204" pitchFamily="34" charset="0"/>
              <a:buChar char="•"/>
            </a:pPr>
            <a:endParaRPr lang="it-IT" dirty="0"/>
          </a:p>
          <a:p>
            <a:endParaRPr lang="it-IT" dirty="0"/>
          </a:p>
        </p:txBody>
      </p:sp>
      <p:sp>
        <p:nvSpPr>
          <p:cNvPr id="14" name="CasellaDiTesto 13">
            <a:extLst>
              <a:ext uri="{FF2B5EF4-FFF2-40B4-BE49-F238E27FC236}">
                <a16:creationId xmlns:a16="http://schemas.microsoft.com/office/drawing/2014/main" id="{745BB104-8896-A3E4-864A-158F6BD6BB8F}"/>
              </a:ext>
            </a:extLst>
          </p:cNvPr>
          <p:cNvSpPr txBox="1"/>
          <p:nvPr/>
        </p:nvSpPr>
        <p:spPr>
          <a:xfrm>
            <a:off x="454889" y="1008627"/>
            <a:ext cx="9797475" cy="923330"/>
          </a:xfrm>
          <a:prstGeom prst="rect">
            <a:avLst/>
          </a:prstGeom>
          <a:noFill/>
        </p:spPr>
        <p:txBody>
          <a:bodyPr wrap="square" rtlCol="0">
            <a:spAutoFit/>
          </a:bodyPr>
          <a:lstStyle/>
          <a:p>
            <a:r>
              <a:rPr lang="it-IT"/>
              <a:t>Per evitare che un attaccante possa sottrarre le credenziali di un utente nella comunicazione tra </a:t>
            </a:r>
            <a:r>
              <a:rPr lang="it-IT" err="1"/>
              <a:t>Nginx</a:t>
            </a:r>
            <a:r>
              <a:rPr lang="it-IT"/>
              <a:t> e </a:t>
            </a:r>
            <a:r>
              <a:rPr lang="it-IT" err="1"/>
              <a:t>Keycloak</a:t>
            </a:r>
            <a:r>
              <a:rPr lang="it-IT"/>
              <a:t> è necessaria la crittografia tramite TLS.</a:t>
            </a:r>
          </a:p>
          <a:p>
            <a:endParaRPr lang="it-IT"/>
          </a:p>
        </p:txBody>
      </p:sp>
    </p:spTree>
    <p:extLst>
      <p:ext uri="{BB962C8B-B14F-4D97-AF65-F5344CB8AC3E}">
        <p14:creationId xmlns:p14="http://schemas.microsoft.com/office/powerpoint/2010/main" val="25479247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2651688" cy="523220"/>
          </a:xfrm>
          <a:prstGeom prst="rect">
            <a:avLst/>
          </a:prstGeom>
          <a:noFill/>
        </p:spPr>
        <p:txBody>
          <a:bodyPr wrap="none" rtlCol="0">
            <a:spAutoFit/>
          </a:bodyPr>
          <a:lstStyle/>
          <a:p>
            <a:r>
              <a:rPr lang="it-IT" sz="2800" err="1"/>
              <a:t>Threat</a:t>
            </a:r>
            <a:r>
              <a:rPr lang="it-IT" sz="2800"/>
              <a:t> </a:t>
            </a:r>
            <a:r>
              <a:rPr lang="it-IT" sz="2800" err="1"/>
              <a:t>modeling</a:t>
            </a:r>
            <a:endParaRPr lang="it-IT" sz="2800"/>
          </a:p>
        </p:txBody>
      </p:sp>
      <p:graphicFrame>
        <p:nvGraphicFramePr>
          <p:cNvPr id="8" name="Tabella 8">
            <a:extLst>
              <a:ext uri="{FF2B5EF4-FFF2-40B4-BE49-F238E27FC236}">
                <a16:creationId xmlns:a16="http://schemas.microsoft.com/office/drawing/2014/main" id="{6A7FBA4A-BCF9-E3AE-FDCF-FBD51CC860BA}"/>
              </a:ext>
            </a:extLst>
          </p:cNvPr>
          <p:cNvGraphicFramePr>
            <a:graphicFrameLocks noGrp="1"/>
          </p:cNvGraphicFramePr>
          <p:nvPr>
            <p:extLst>
              <p:ext uri="{D42A27DB-BD31-4B8C-83A1-F6EECF244321}">
                <p14:modId xmlns:p14="http://schemas.microsoft.com/office/powerpoint/2010/main" val="2913992951"/>
              </p:ext>
            </p:extLst>
          </p:nvPr>
        </p:nvGraphicFramePr>
        <p:xfrm>
          <a:off x="544226" y="1477126"/>
          <a:ext cx="5627297" cy="4323309"/>
        </p:xfrm>
        <a:graphic>
          <a:graphicData uri="http://schemas.openxmlformats.org/drawingml/2006/table">
            <a:tbl>
              <a:tblPr firstCol="1" bandRow="1">
                <a:tableStyleId>{5C22544A-7EE6-4342-B048-85BDC9FD1C3A}</a:tableStyleId>
              </a:tblPr>
              <a:tblGrid>
                <a:gridCol w="1836801">
                  <a:extLst>
                    <a:ext uri="{9D8B030D-6E8A-4147-A177-3AD203B41FA5}">
                      <a16:colId xmlns:a16="http://schemas.microsoft.com/office/drawing/2014/main" val="3438054422"/>
                    </a:ext>
                  </a:extLst>
                </a:gridCol>
                <a:gridCol w="3790496">
                  <a:extLst>
                    <a:ext uri="{9D8B030D-6E8A-4147-A177-3AD203B41FA5}">
                      <a16:colId xmlns:a16="http://schemas.microsoft.com/office/drawing/2014/main" val="2512885247"/>
                    </a:ext>
                  </a:extLst>
                </a:gridCol>
              </a:tblGrid>
              <a:tr h="499370">
                <a:tc>
                  <a:txBody>
                    <a:bodyPr/>
                    <a:lstStyle/>
                    <a:p>
                      <a:pPr algn="l"/>
                      <a:r>
                        <a:rPr lang="it-IT">
                          <a:latin typeface="+mj-lt"/>
                        </a:rPr>
                        <a:t>Id </a:t>
                      </a:r>
                      <a:r>
                        <a:rPr lang="it-IT" err="1">
                          <a:latin typeface="+mj-lt"/>
                        </a:rPr>
                        <a:t>threat</a:t>
                      </a:r>
                      <a:endParaRPr lang="it-IT">
                        <a:latin typeface="+mj-lt"/>
                      </a:endParaRPr>
                    </a:p>
                  </a:txBody>
                  <a:tcPr/>
                </a:tc>
                <a:tc>
                  <a:txBody>
                    <a:bodyPr/>
                    <a:lstStyle/>
                    <a:p>
                      <a:pPr algn="l"/>
                      <a:r>
                        <a:rPr lang="it-IT">
                          <a:latin typeface="+mj-lt"/>
                        </a:rPr>
                        <a:t>165</a:t>
                      </a:r>
                    </a:p>
                  </a:txBody>
                  <a:tcPr/>
                </a:tc>
                <a:extLst>
                  <a:ext uri="{0D108BD9-81ED-4DB2-BD59-A6C34878D82A}">
                    <a16:rowId xmlns:a16="http://schemas.microsoft.com/office/drawing/2014/main" val="2588758343"/>
                  </a:ext>
                </a:extLst>
              </a:tr>
              <a:tr h="1231322">
                <a:tc>
                  <a:txBody>
                    <a:bodyPr/>
                    <a:lstStyle/>
                    <a:p>
                      <a:pPr algn="l"/>
                      <a:r>
                        <a:rPr lang="it-IT">
                          <a:latin typeface="+mj-lt"/>
                        </a:rPr>
                        <a:t>Descrizione</a:t>
                      </a:r>
                    </a:p>
                  </a:txBody>
                  <a:tcPr/>
                </a:tc>
                <a:tc>
                  <a:txBody>
                    <a:bodyPr/>
                    <a:lstStyle/>
                    <a:p>
                      <a:pPr lvl="0" algn="l">
                        <a:lnSpc>
                          <a:spcPct val="100000"/>
                        </a:lnSpc>
                        <a:spcBef>
                          <a:spcPts val="0"/>
                        </a:spcBef>
                        <a:spcAft>
                          <a:spcPts val="0"/>
                        </a:spcAft>
                        <a:buNone/>
                      </a:pPr>
                      <a:r>
                        <a:rPr lang="en-US" sz="1800" b="0" i="0" u="none" strike="noStrike" noProof="0">
                          <a:latin typeface="+mj-lt"/>
                        </a:rPr>
                        <a:t>Attacker can deny the malicious act and remove the attack foot prints leading to repudiation issues</a:t>
                      </a:r>
                      <a:endParaRPr lang="it-IT">
                        <a:latin typeface="+mj-lt"/>
                      </a:endParaRPr>
                    </a:p>
                  </a:txBody>
                  <a:tcPr/>
                </a:tc>
                <a:extLst>
                  <a:ext uri="{0D108BD9-81ED-4DB2-BD59-A6C34878D82A}">
                    <a16:rowId xmlns:a16="http://schemas.microsoft.com/office/drawing/2014/main" val="540813033"/>
                  </a:ext>
                </a:extLst>
              </a:tr>
              <a:tr h="499370">
                <a:tc>
                  <a:txBody>
                    <a:bodyPr/>
                    <a:lstStyle/>
                    <a:p>
                      <a:pPr algn="l"/>
                      <a:r>
                        <a:rPr lang="it-IT">
                          <a:latin typeface="+mj-lt"/>
                        </a:rPr>
                        <a:t>Categoria</a:t>
                      </a:r>
                    </a:p>
                  </a:txBody>
                  <a:tcPr/>
                </a:tc>
                <a:tc>
                  <a:txBody>
                    <a:bodyPr/>
                    <a:lstStyle/>
                    <a:p>
                      <a:pPr lvl="0" algn="l">
                        <a:lnSpc>
                          <a:spcPct val="100000"/>
                        </a:lnSpc>
                        <a:spcBef>
                          <a:spcPts val="0"/>
                        </a:spcBef>
                        <a:spcAft>
                          <a:spcPts val="0"/>
                        </a:spcAft>
                        <a:buNone/>
                      </a:pPr>
                      <a:r>
                        <a:rPr lang="it-IT" sz="1800" b="0" i="0" u="none" strike="noStrike" noProof="0" err="1">
                          <a:latin typeface="+mj-lt"/>
                        </a:rPr>
                        <a:t>Repudiation</a:t>
                      </a:r>
                      <a:endParaRPr lang="it-IT" sz="1800" b="0" i="0" u="none" strike="noStrike" noProof="0">
                        <a:latin typeface="+mj-lt"/>
                      </a:endParaRPr>
                    </a:p>
                  </a:txBody>
                  <a:tcPr/>
                </a:tc>
                <a:extLst>
                  <a:ext uri="{0D108BD9-81ED-4DB2-BD59-A6C34878D82A}">
                    <a16:rowId xmlns:a16="http://schemas.microsoft.com/office/drawing/2014/main" val="961712594"/>
                  </a:ext>
                </a:extLst>
              </a:tr>
              <a:tr h="1231322">
                <a:tc>
                  <a:txBody>
                    <a:bodyPr/>
                    <a:lstStyle/>
                    <a:p>
                      <a:pPr algn="l"/>
                      <a:r>
                        <a:rPr lang="it-IT">
                          <a:latin typeface="+mj-lt"/>
                        </a:rPr>
                        <a:t>Giustificazione</a:t>
                      </a:r>
                    </a:p>
                  </a:txBody>
                  <a:tcPr/>
                </a:tc>
                <a:tc>
                  <a:txBody>
                    <a:bodyPr/>
                    <a:lstStyle/>
                    <a:p>
                      <a:pPr lvl="0" algn="l">
                        <a:lnSpc>
                          <a:spcPct val="100000"/>
                        </a:lnSpc>
                        <a:spcBef>
                          <a:spcPts val="0"/>
                        </a:spcBef>
                        <a:spcAft>
                          <a:spcPts val="0"/>
                        </a:spcAft>
                        <a:buNone/>
                      </a:pPr>
                      <a:r>
                        <a:rPr lang="en-US" sz="1800" b="0" i="0" u="none" strike="noStrike" noProof="0">
                          <a:latin typeface="+mj-lt"/>
                        </a:rPr>
                        <a:t>Every component log every operations from the user in the internal storage.</a:t>
                      </a:r>
                    </a:p>
                  </a:txBody>
                  <a:tcPr/>
                </a:tc>
                <a:extLst>
                  <a:ext uri="{0D108BD9-81ED-4DB2-BD59-A6C34878D82A}">
                    <a16:rowId xmlns:a16="http://schemas.microsoft.com/office/drawing/2014/main" val="1684428816"/>
                  </a:ext>
                </a:extLst>
              </a:tr>
              <a:tr h="861925">
                <a:tc>
                  <a:txBody>
                    <a:bodyPr/>
                    <a:lstStyle/>
                    <a:p>
                      <a:pPr algn="l"/>
                      <a:r>
                        <a:rPr lang="it-IT">
                          <a:latin typeface="+mj-lt"/>
                        </a:rPr>
                        <a:t>Security Control</a:t>
                      </a:r>
                    </a:p>
                  </a:txBody>
                  <a:tcPr/>
                </a:tc>
                <a:tc>
                  <a:txBody>
                    <a:bodyPr/>
                    <a:lstStyle/>
                    <a:p>
                      <a:pPr lvl="0" algn="l">
                        <a:lnSpc>
                          <a:spcPct val="100000"/>
                        </a:lnSpc>
                        <a:spcBef>
                          <a:spcPts val="0"/>
                        </a:spcBef>
                        <a:spcAft>
                          <a:spcPts val="0"/>
                        </a:spcAft>
                        <a:buNone/>
                      </a:pPr>
                      <a:r>
                        <a:rPr lang="it-IT" sz="1800" b="0" i="0" u="none" strike="noStrike" noProof="0" dirty="0">
                          <a:solidFill>
                            <a:schemeClr val="tx1"/>
                          </a:solidFill>
                          <a:latin typeface="+mj-lt"/>
                        </a:rPr>
                        <a:t>AU-3 AU-8 AU-10</a:t>
                      </a:r>
                      <a:r>
                        <a:rPr lang="it-IT" sz="1800" b="0" i="0" u="none" strike="noStrike" noProof="0" dirty="0">
                          <a:solidFill>
                            <a:srgbClr val="FFFF00"/>
                          </a:solidFill>
                          <a:highlight>
                            <a:srgbClr val="FFFF00"/>
                          </a:highlight>
                          <a:latin typeface="+mj-lt"/>
                        </a:rPr>
                        <a:t> </a:t>
                      </a:r>
                      <a:endParaRPr lang="it-IT" dirty="0">
                        <a:solidFill>
                          <a:srgbClr val="FFFF00"/>
                        </a:solidFill>
                        <a:highlight>
                          <a:srgbClr val="FFFF00"/>
                        </a:highlight>
                        <a:latin typeface="+mj-lt"/>
                      </a:endParaRPr>
                    </a:p>
                  </a:txBody>
                  <a:tcPr/>
                </a:tc>
                <a:extLst>
                  <a:ext uri="{0D108BD9-81ED-4DB2-BD59-A6C34878D82A}">
                    <a16:rowId xmlns:a16="http://schemas.microsoft.com/office/drawing/2014/main" val="2330153751"/>
                  </a:ext>
                </a:extLst>
              </a:tr>
            </a:tbl>
          </a:graphicData>
        </a:graphic>
      </p:graphicFrame>
      <p:sp>
        <p:nvSpPr>
          <p:cNvPr id="11" name="CasellaDiTesto 10">
            <a:extLst>
              <a:ext uri="{FF2B5EF4-FFF2-40B4-BE49-F238E27FC236}">
                <a16:creationId xmlns:a16="http://schemas.microsoft.com/office/drawing/2014/main" id="{ED4A4736-B627-8DB2-DBC6-738C3D84754F}"/>
              </a:ext>
            </a:extLst>
          </p:cNvPr>
          <p:cNvSpPr txBox="1"/>
          <p:nvPr/>
        </p:nvSpPr>
        <p:spPr>
          <a:xfrm>
            <a:off x="6576293" y="4189597"/>
            <a:ext cx="5615707" cy="1477328"/>
          </a:xfrm>
          <a:prstGeom prst="rect">
            <a:avLst/>
          </a:prstGeom>
          <a:noFill/>
        </p:spPr>
        <p:txBody>
          <a:bodyPr wrap="square" rtlCol="0">
            <a:spAutoFit/>
          </a:bodyPr>
          <a:lstStyle/>
          <a:p>
            <a:r>
              <a:rPr lang="it-IT" dirty="0"/>
              <a:t>AU-3: Contenuto dei record di audit.</a:t>
            </a:r>
          </a:p>
          <a:p>
            <a:endParaRPr lang="it-IT" dirty="0"/>
          </a:p>
          <a:p>
            <a:r>
              <a:rPr lang="it-IT" dirty="0"/>
              <a:t>AU-8: Inserire </a:t>
            </a:r>
            <a:r>
              <a:rPr lang="it-IT" dirty="0" err="1"/>
              <a:t>timestamp</a:t>
            </a:r>
            <a:r>
              <a:rPr lang="it-IT" dirty="0"/>
              <a:t> univoco nei record.</a:t>
            </a:r>
          </a:p>
          <a:p>
            <a:endParaRPr lang="it-IT" dirty="0"/>
          </a:p>
          <a:p>
            <a:r>
              <a:rPr lang="it-IT" dirty="0"/>
              <a:t>AU-10: Non ripudio delle richieste effettuate.</a:t>
            </a:r>
          </a:p>
        </p:txBody>
      </p:sp>
      <p:pic>
        <p:nvPicPr>
          <p:cNvPr id="1026" name="Picture 2" descr="Redirection3&#10; interaction screenshot&#10;      ">
            <a:extLst>
              <a:ext uri="{FF2B5EF4-FFF2-40B4-BE49-F238E27FC236}">
                <a16:creationId xmlns:a16="http://schemas.microsoft.com/office/drawing/2014/main" id="{FDA893F0-5A08-57AD-2AF1-DB26568B7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584" y="1477126"/>
            <a:ext cx="4346472" cy="1802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6364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8">
            <a:extLst>
              <a:ext uri="{FF2B5EF4-FFF2-40B4-BE49-F238E27FC236}">
                <a16:creationId xmlns:a16="http://schemas.microsoft.com/office/drawing/2014/main" id="{CB653468-0059-2AFC-5D87-C7572127B15E}"/>
              </a:ext>
            </a:extLst>
          </p:cNvPr>
          <p:cNvGraphicFramePr>
            <a:graphicFrameLocks noGrp="1"/>
          </p:cNvGraphicFramePr>
          <p:nvPr>
            <p:extLst>
              <p:ext uri="{D42A27DB-BD31-4B8C-83A1-F6EECF244321}">
                <p14:modId xmlns:p14="http://schemas.microsoft.com/office/powerpoint/2010/main" val="1422157689"/>
              </p:ext>
            </p:extLst>
          </p:nvPr>
        </p:nvGraphicFramePr>
        <p:xfrm>
          <a:off x="9146598" y="476829"/>
          <a:ext cx="1736436" cy="365760"/>
        </p:xfrm>
        <a:graphic>
          <a:graphicData uri="http://schemas.openxmlformats.org/drawingml/2006/table">
            <a:tbl>
              <a:tblPr firstCol="1" bandRow="1">
                <a:tableStyleId>{5C22544A-7EE6-4342-B048-85BDC9FD1C3A}</a:tableStyleId>
              </a:tblPr>
              <a:tblGrid>
                <a:gridCol w="1126835">
                  <a:extLst>
                    <a:ext uri="{9D8B030D-6E8A-4147-A177-3AD203B41FA5}">
                      <a16:colId xmlns:a16="http://schemas.microsoft.com/office/drawing/2014/main" val="3438054422"/>
                    </a:ext>
                  </a:extLst>
                </a:gridCol>
                <a:gridCol w="609601">
                  <a:extLst>
                    <a:ext uri="{9D8B030D-6E8A-4147-A177-3AD203B41FA5}">
                      <a16:colId xmlns:a16="http://schemas.microsoft.com/office/drawing/2014/main" val="2512885247"/>
                    </a:ext>
                  </a:extLst>
                </a:gridCol>
              </a:tblGrid>
              <a:tr h="299026">
                <a:tc>
                  <a:txBody>
                    <a:bodyPr/>
                    <a:lstStyle/>
                    <a:p>
                      <a:r>
                        <a:rPr lang="it-IT"/>
                        <a:t>Id </a:t>
                      </a:r>
                      <a:r>
                        <a:rPr lang="it-IT" err="1"/>
                        <a:t>threat</a:t>
                      </a:r>
                      <a:endParaRPr lang="it-IT"/>
                    </a:p>
                  </a:txBody>
                  <a:tcPr/>
                </a:tc>
                <a:tc>
                  <a:txBody>
                    <a:bodyPr/>
                    <a:lstStyle/>
                    <a:p>
                      <a:r>
                        <a:rPr lang="it-IT"/>
                        <a:t>165</a:t>
                      </a:r>
                    </a:p>
                  </a:txBody>
                  <a:tcPr/>
                </a:tc>
                <a:extLst>
                  <a:ext uri="{0D108BD9-81ED-4DB2-BD59-A6C34878D82A}">
                    <a16:rowId xmlns:a16="http://schemas.microsoft.com/office/drawing/2014/main" val="2588758343"/>
                  </a:ext>
                </a:extLst>
              </a:tr>
            </a:tbl>
          </a:graphicData>
        </a:graphic>
      </p:graphicFrame>
      <p:sp>
        <p:nvSpPr>
          <p:cNvPr id="7" name="CasellaDiTesto 6">
            <a:extLst>
              <a:ext uri="{FF2B5EF4-FFF2-40B4-BE49-F238E27FC236}">
                <a16:creationId xmlns:a16="http://schemas.microsoft.com/office/drawing/2014/main" id="{C490F0BB-3659-8B11-4EAD-5E6C0EA05E4B}"/>
              </a:ext>
            </a:extLst>
          </p:cNvPr>
          <p:cNvSpPr txBox="1"/>
          <p:nvPr/>
        </p:nvSpPr>
        <p:spPr>
          <a:xfrm>
            <a:off x="454889" y="455704"/>
            <a:ext cx="2802370" cy="523220"/>
          </a:xfrm>
          <a:prstGeom prst="rect">
            <a:avLst/>
          </a:prstGeom>
          <a:noFill/>
        </p:spPr>
        <p:txBody>
          <a:bodyPr wrap="none" rtlCol="0">
            <a:spAutoFit/>
          </a:bodyPr>
          <a:lstStyle/>
          <a:p>
            <a:r>
              <a:rPr lang="it-IT" sz="2800" err="1"/>
              <a:t>Threat</a:t>
            </a:r>
            <a:r>
              <a:rPr lang="it-IT" sz="2800"/>
              <a:t> </a:t>
            </a:r>
            <a:r>
              <a:rPr lang="it-IT" sz="2800" err="1"/>
              <a:t>mitigation</a:t>
            </a:r>
            <a:endParaRPr lang="it-IT" sz="2800"/>
          </a:p>
        </p:txBody>
      </p:sp>
      <p:sp>
        <p:nvSpPr>
          <p:cNvPr id="2" name="CasellaDiTesto 1">
            <a:extLst>
              <a:ext uri="{FF2B5EF4-FFF2-40B4-BE49-F238E27FC236}">
                <a16:creationId xmlns:a16="http://schemas.microsoft.com/office/drawing/2014/main" id="{5507C174-3A6A-44EF-3B1D-37140601B8F7}"/>
              </a:ext>
            </a:extLst>
          </p:cNvPr>
          <p:cNvSpPr txBox="1"/>
          <p:nvPr/>
        </p:nvSpPr>
        <p:spPr>
          <a:xfrm>
            <a:off x="932872" y="1256146"/>
            <a:ext cx="9762837" cy="3693319"/>
          </a:xfrm>
          <a:prstGeom prst="rect">
            <a:avLst/>
          </a:prstGeom>
          <a:noFill/>
        </p:spPr>
        <p:txBody>
          <a:bodyPr wrap="square" lIns="91440" tIns="45720" rIns="91440" bIns="45720" rtlCol="0" anchor="t">
            <a:spAutoFit/>
          </a:bodyPr>
          <a:lstStyle/>
          <a:p>
            <a:r>
              <a:rPr lang="it-IT" dirty="0"/>
              <a:t>Per l’Application Server sono stati introdotti dei log applicativi come indicato nelle slide relative ad AU-3, AU-8. </a:t>
            </a:r>
          </a:p>
          <a:p>
            <a:endParaRPr lang="it-IT" dirty="0"/>
          </a:p>
          <a:p>
            <a:r>
              <a:rPr lang="it-IT" dirty="0"/>
              <a:t>Per garantire il non ripudio e la tracciabilità, all’interno dei file di log, ogni richiesta effettuata dal client è salvata in formato JSON tramite l'utilizzo della libreria Winston per Node.js.</a:t>
            </a:r>
          </a:p>
          <a:p>
            <a:endParaRPr lang="it-IT" dirty="0"/>
          </a:p>
          <a:p>
            <a:r>
              <a:rPr lang="it-IT" dirty="0"/>
              <a:t>E' necessario salvare anche i cookie, che comprendono anche i diversi token, in modo da garantire l'associazione univoca delle richieste all'utente richiedente.</a:t>
            </a:r>
          </a:p>
          <a:p>
            <a:endParaRPr lang="it-IT" dirty="0"/>
          </a:p>
          <a:p>
            <a:r>
              <a:rPr lang="it-IT" dirty="0"/>
              <a:t>Per ovviare al problema della disponibilità in chiaro su file delle informazioni sensibili di cui sopra, sarebbe necessario attuare dei meccanismi di protezione. Un metodo potrebbe essere la crittografia del file o del semplice cookie all'interno del file tramite utilizzo di chiavi pubbliche/private oppure di conservare il file all'interno del </a:t>
            </a:r>
            <a:r>
              <a:rPr lang="it-IT" dirty="0" err="1"/>
              <a:t>Vault</a:t>
            </a:r>
            <a:r>
              <a:rPr lang="it-IT" dirty="0"/>
              <a:t>.</a:t>
            </a:r>
          </a:p>
        </p:txBody>
      </p:sp>
    </p:spTree>
    <p:extLst>
      <p:ext uri="{BB962C8B-B14F-4D97-AF65-F5344CB8AC3E}">
        <p14:creationId xmlns:p14="http://schemas.microsoft.com/office/powerpoint/2010/main" val="4452037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2651688" cy="523220"/>
          </a:xfrm>
          <a:prstGeom prst="rect">
            <a:avLst/>
          </a:prstGeom>
          <a:noFill/>
        </p:spPr>
        <p:txBody>
          <a:bodyPr wrap="none" rtlCol="0">
            <a:spAutoFit/>
          </a:bodyPr>
          <a:lstStyle/>
          <a:p>
            <a:r>
              <a:rPr lang="it-IT" sz="2800" err="1"/>
              <a:t>Threat</a:t>
            </a:r>
            <a:r>
              <a:rPr lang="it-IT" sz="2800"/>
              <a:t> </a:t>
            </a:r>
            <a:r>
              <a:rPr lang="it-IT" sz="2800" err="1"/>
              <a:t>modeling</a:t>
            </a:r>
            <a:endParaRPr lang="it-IT" sz="2800"/>
          </a:p>
        </p:txBody>
      </p:sp>
      <p:graphicFrame>
        <p:nvGraphicFramePr>
          <p:cNvPr id="8" name="Tabella 8">
            <a:extLst>
              <a:ext uri="{FF2B5EF4-FFF2-40B4-BE49-F238E27FC236}">
                <a16:creationId xmlns:a16="http://schemas.microsoft.com/office/drawing/2014/main" id="{6A7FBA4A-BCF9-E3AE-FDCF-FBD51CC860BA}"/>
              </a:ext>
            </a:extLst>
          </p:cNvPr>
          <p:cNvGraphicFramePr>
            <a:graphicFrameLocks noGrp="1"/>
          </p:cNvGraphicFramePr>
          <p:nvPr>
            <p:extLst>
              <p:ext uri="{D42A27DB-BD31-4B8C-83A1-F6EECF244321}">
                <p14:modId xmlns:p14="http://schemas.microsoft.com/office/powerpoint/2010/main" val="3656473157"/>
              </p:ext>
            </p:extLst>
          </p:nvPr>
        </p:nvGraphicFramePr>
        <p:xfrm>
          <a:off x="544225" y="1463619"/>
          <a:ext cx="4995637" cy="4466126"/>
        </p:xfrm>
        <a:graphic>
          <a:graphicData uri="http://schemas.openxmlformats.org/drawingml/2006/table">
            <a:tbl>
              <a:tblPr firstCol="1" bandRow="1">
                <a:tableStyleId>{5C22544A-7EE6-4342-B048-85BDC9FD1C3A}</a:tableStyleId>
              </a:tblPr>
              <a:tblGrid>
                <a:gridCol w="1836801">
                  <a:extLst>
                    <a:ext uri="{9D8B030D-6E8A-4147-A177-3AD203B41FA5}">
                      <a16:colId xmlns:a16="http://schemas.microsoft.com/office/drawing/2014/main" val="3438054422"/>
                    </a:ext>
                  </a:extLst>
                </a:gridCol>
                <a:gridCol w="3158836">
                  <a:extLst>
                    <a:ext uri="{9D8B030D-6E8A-4147-A177-3AD203B41FA5}">
                      <a16:colId xmlns:a16="http://schemas.microsoft.com/office/drawing/2014/main" val="2512885247"/>
                    </a:ext>
                  </a:extLst>
                </a:gridCol>
              </a:tblGrid>
              <a:tr h="487212">
                <a:tc>
                  <a:txBody>
                    <a:bodyPr/>
                    <a:lstStyle/>
                    <a:p>
                      <a:r>
                        <a:rPr lang="it-IT"/>
                        <a:t>Id </a:t>
                      </a:r>
                      <a:r>
                        <a:rPr lang="it-IT" err="1"/>
                        <a:t>threat</a:t>
                      </a:r>
                      <a:endParaRPr lang="it-IT"/>
                    </a:p>
                  </a:txBody>
                  <a:tcPr/>
                </a:tc>
                <a:tc>
                  <a:txBody>
                    <a:bodyPr/>
                    <a:lstStyle/>
                    <a:p>
                      <a:r>
                        <a:rPr lang="it-IT"/>
                        <a:t>185</a:t>
                      </a:r>
                    </a:p>
                  </a:txBody>
                  <a:tcPr/>
                </a:tc>
                <a:extLst>
                  <a:ext uri="{0D108BD9-81ED-4DB2-BD59-A6C34878D82A}">
                    <a16:rowId xmlns:a16="http://schemas.microsoft.com/office/drawing/2014/main" val="2588758343"/>
                  </a:ext>
                </a:extLst>
              </a:tr>
              <a:tr h="1449422">
                <a:tc>
                  <a:txBody>
                    <a:bodyPr/>
                    <a:lstStyle/>
                    <a:p>
                      <a:r>
                        <a:rPr lang="it-IT"/>
                        <a:t>Descrizione</a:t>
                      </a:r>
                    </a:p>
                  </a:txBody>
                  <a:tcPr/>
                </a:tc>
                <a:tc>
                  <a:txBody>
                    <a:bodyPr/>
                    <a:lstStyle/>
                    <a:p>
                      <a:pPr lvl="0" algn="l">
                        <a:lnSpc>
                          <a:spcPct val="100000"/>
                        </a:lnSpc>
                        <a:spcBef>
                          <a:spcPts val="0"/>
                        </a:spcBef>
                        <a:spcAft>
                          <a:spcPts val="0"/>
                        </a:spcAft>
                        <a:buNone/>
                      </a:pPr>
                      <a:r>
                        <a:rPr lang="en-US" sz="1800" b="0" i="0" u="none" strike="noStrike" noProof="0"/>
                        <a:t>An adversary may gain unauthorized access to Azure Key Vault secrets due to weak authorization rules</a:t>
                      </a:r>
                      <a:endParaRPr lang="it-IT"/>
                    </a:p>
                  </a:txBody>
                  <a:tcPr/>
                </a:tc>
                <a:extLst>
                  <a:ext uri="{0D108BD9-81ED-4DB2-BD59-A6C34878D82A}">
                    <a16:rowId xmlns:a16="http://schemas.microsoft.com/office/drawing/2014/main" val="540813033"/>
                  </a:ext>
                </a:extLst>
              </a:tr>
              <a:tr h="487212">
                <a:tc>
                  <a:txBody>
                    <a:bodyPr/>
                    <a:lstStyle/>
                    <a:p>
                      <a:r>
                        <a:rPr lang="it-IT"/>
                        <a:t>Categoria</a:t>
                      </a:r>
                    </a:p>
                  </a:txBody>
                  <a:tcPr/>
                </a:tc>
                <a:tc>
                  <a:txBody>
                    <a:bodyPr/>
                    <a:lstStyle/>
                    <a:p>
                      <a:pPr lvl="0" algn="l">
                        <a:lnSpc>
                          <a:spcPct val="100000"/>
                        </a:lnSpc>
                        <a:spcBef>
                          <a:spcPts val="0"/>
                        </a:spcBef>
                        <a:spcAft>
                          <a:spcPts val="0"/>
                        </a:spcAft>
                        <a:buNone/>
                      </a:pPr>
                      <a:r>
                        <a:rPr lang="it-IT" sz="1800" b="0" i="0" u="none" strike="noStrike" noProof="0" err="1">
                          <a:latin typeface="+mn-lt"/>
                        </a:rPr>
                        <a:t>Elevation</a:t>
                      </a:r>
                      <a:r>
                        <a:rPr lang="it-IT" sz="1800" b="0" i="0" u="none" strike="noStrike" noProof="0">
                          <a:latin typeface="+mn-lt"/>
                        </a:rPr>
                        <a:t> of </a:t>
                      </a:r>
                      <a:r>
                        <a:rPr lang="it-IT" sz="1800" b="0" i="0" u="none" strike="noStrike" noProof="0" err="1">
                          <a:latin typeface="+mn-lt"/>
                        </a:rPr>
                        <a:t>Privileges</a:t>
                      </a:r>
                      <a:endParaRPr lang="it-IT" sz="1800" b="0" i="0" u="none" strike="noStrike" noProof="0">
                        <a:latin typeface="Corbel"/>
                      </a:endParaRPr>
                    </a:p>
                  </a:txBody>
                  <a:tcPr/>
                </a:tc>
                <a:extLst>
                  <a:ext uri="{0D108BD9-81ED-4DB2-BD59-A6C34878D82A}">
                    <a16:rowId xmlns:a16="http://schemas.microsoft.com/office/drawing/2014/main" val="961712594"/>
                  </a:ext>
                </a:extLst>
              </a:tr>
              <a:tr h="1201341">
                <a:tc>
                  <a:txBody>
                    <a:bodyPr/>
                    <a:lstStyle/>
                    <a:p>
                      <a:r>
                        <a:rPr lang="it-IT"/>
                        <a:t>Giustificazione</a:t>
                      </a:r>
                    </a:p>
                  </a:txBody>
                  <a:tcPr/>
                </a:tc>
                <a:tc>
                  <a:txBody>
                    <a:bodyPr/>
                    <a:lstStyle/>
                    <a:p>
                      <a:pPr lvl="0" algn="l">
                        <a:lnSpc>
                          <a:spcPct val="100000"/>
                        </a:lnSpc>
                        <a:spcBef>
                          <a:spcPts val="0"/>
                        </a:spcBef>
                        <a:spcAft>
                          <a:spcPts val="0"/>
                        </a:spcAft>
                        <a:buNone/>
                      </a:pPr>
                      <a:r>
                        <a:rPr lang="en-US" sz="1800" b="0" i="0" u="none" strike="noStrike" noProof="0" dirty="0" err="1"/>
                        <a:t>Hashicorp</a:t>
                      </a:r>
                      <a:r>
                        <a:rPr lang="en-US" sz="1800" b="0" i="0" u="none" strike="noStrike" noProof="0" dirty="0"/>
                        <a:t> Vault implements App Role protocol to restrict access permissions.</a:t>
                      </a:r>
                    </a:p>
                  </a:txBody>
                  <a:tcPr/>
                </a:tc>
                <a:extLst>
                  <a:ext uri="{0D108BD9-81ED-4DB2-BD59-A6C34878D82A}">
                    <a16:rowId xmlns:a16="http://schemas.microsoft.com/office/drawing/2014/main" val="1684428816"/>
                  </a:ext>
                </a:extLst>
              </a:tr>
              <a:tr h="840939">
                <a:tc>
                  <a:txBody>
                    <a:bodyPr/>
                    <a:lstStyle/>
                    <a:p>
                      <a:r>
                        <a:rPr lang="it-IT"/>
                        <a:t>Security Control</a:t>
                      </a:r>
                    </a:p>
                  </a:txBody>
                  <a:tcPr/>
                </a:tc>
                <a:tc>
                  <a:txBody>
                    <a:bodyPr/>
                    <a:lstStyle/>
                    <a:p>
                      <a:pPr lvl="0" algn="l">
                        <a:lnSpc>
                          <a:spcPct val="100000"/>
                        </a:lnSpc>
                        <a:spcBef>
                          <a:spcPts val="0"/>
                        </a:spcBef>
                        <a:spcAft>
                          <a:spcPts val="0"/>
                        </a:spcAft>
                        <a:buNone/>
                      </a:pPr>
                      <a:r>
                        <a:rPr lang="it-IT" sz="1800" b="0" i="0" u="none" strike="noStrike" noProof="0" dirty="0">
                          <a:solidFill>
                            <a:schemeClr val="tx1"/>
                          </a:solidFill>
                          <a:latin typeface="+mn-lt"/>
                        </a:rPr>
                        <a:t>AC-3(1)  AC-5 AC-6</a:t>
                      </a:r>
                      <a:endParaRPr lang="it-IT" dirty="0">
                        <a:solidFill>
                          <a:srgbClr val="FFFF00"/>
                        </a:solidFill>
                      </a:endParaRPr>
                    </a:p>
                  </a:txBody>
                  <a:tcPr/>
                </a:tc>
                <a:extLst>
                  <a:ext uri="{0D108BD9-81ED-4DB2-BD59-A6C34878D82A}">
                    <a16:rowId xmlns:a16="http://schemas.microsoft.com/office/drawing/2014/main" val="2330153751"/>
                  </a:ext>
                </a:extLst>
              </a:tr>
            </a:tbl>
          </a:graphicData>
        </a:graphic>
      </p:graphicFrame>
      <p:sp>
        <p:nvSpPr>
          <p:cNvPr id="11" name="CasellaDiTesto 10">
            <a:extLst>
              <a:ext uri="{FF2B5EF4-FFF2-40B4-BE49-F238E27FC236}">
                <a16:creationId xmlns:a16="http://schemas.microsoft.com/office/drawing/2014/main" id="{ED4A4736-B627-8DB2-DBC6-738C3D84754F}"/>
              </a:ext>
            </a:extLst>
          </p:cNvPr>
          <p:cNvSpPr txBox="1"/>
          <p:nvPr/>
        </p:nvSpPr>
        <p:spPr>
          <a:xfrm>
            <a:off x="6179127" y="2936817"/>
            <a:ext cx="5615707" cy="1754326"/>
          </a:xfrm>
          <a:prstGeom prst="rect">
            <a:avLst/>
          </a:prstGeom>
          <a:noFill/>
        </p:spPr>
        <p:txBody>
          <a:bodyPr wrap="square" rtlCol="0">
            <a:spAutoFit/>
          </a:bodyPr>
          <a:lstStyle/>
          <a:p>
            <a:r>
              <a:rPr lang="it-IT" dirty="0"/>
              <a:t>AC-3 (1): Enforcement degli accessi al </a:t>
            </a:r>
            <a:r>
              <a:rPr lang="it-IT" dirty="0" err="1"/>
              <a:t>Vault</a:t>
            </a:r>
            <a:r>
              <a:rPr lang="it-IT" dirty="0"/>
              <a:t>.</a:t>
            </a:r>
          </a:p>
          <a:p>
            <a:endParaRPr lang="it-IT" dirty="0"/>
          </a:p>
          <a:p>
            <a:r>
              <a:rPr lang="it-IT" dirty="0"/>
              <a:t>AC-5: </a:t>
            </a:r>
            <a:r>
              <a:rPr lang="it-IT" dirty="0" err="1"/>
              <a:t>Separation</a:t>
            </a:r>
            <a:r>
              <a:rPr lang="it-IT" dirty="0"/>
              <a:t> of duties.</a:t>
            </a:r>
          </a:p>
          <a:p>
            <a:endParaRPr lang="it-IT" dirty="0"/>
          </a:p>
          <a:p>
            <a:r>
              <a:rPr lang="it-IT" dirty="0"/>
              <a:t>AC-6: Minimo privilegio nelle operazioni possibili al </a:t>
            </a:r>
            <a:r>
              <a:rPr lang="it-IT" dirty="0" err="1"/>
              <a:t>Vault</a:t>
            </a:r>
            <a:r>
              <a:rPr lang="it-IT" dirty="0"/>
              <a:t>.</a:t>
            </a:r>
          </a:p>
        </p:txBody>
      </p:sp>
      <p:pic>
        <p:nvPicPr>
          <p:cNvPr id="3074" name="Picture 2" descr="Request4 interaction screenshot&#10;      ">
            <a:extLst>
              <a:ext uri="{FF2B5EF4-FFF2-40B4-BE49-F238E27FC236}">
                <a16:creationId xmlns:a16="http://schemas.microsoft.com/office/drawing/2014/main" id="{4172CFA5-F24F-78DB-E27B-4725BA897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3512" y="1047983"/>
            <a:ext cx="4612363" cy="1556672"/>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B392C62A-67E8-ECC4-7A58-BC987AF2DC05}"/>
              </a:ext>
            </a:extLst>
          </p:cNvPr>
          <p:cNvSpPr txBox="1"/>
          <p:nvPr/>
        </p:nvSpPr>
        <p:spPr>
          <a:xfrm>
            <a:off x="6179127" y="4801978"/>
            <a:ext cx="5024582" cy="1200329"/>
          </a:xfrm>
          <a:prstGeom prst="rect">
            <a:avLst/>
          </a:prstGeom>
          <a:noFill/>
        </p:spPr>
        <p:txBody>
          <a:bodyPr wrap="square" rtlCol="0">
            <a:spAutoFit/>
          </a:bodyPr>
          <a:lstStyle/>
          <a:p>
            <a:r>
              <a:rPr lang="it-IT" dirty="0"/>
              <a:t>Mitigazione: </a:t>
            </a:r>
          </a:p>
          <a:p>
            <a:r>
              <a:rPr lang="it-IT" dirty="0"/>
              <a:t>L’accesso al </a:t>
            </a:r>
            <a:r>
              <a:rPr lang="it-IT" dirty="0" err="1"/>
              <a:t>Vault</a:t>
            </a:r>
            <a:r>
              <a:rPr lang="it-IT" dirty="0"/>
              <a:t> sfrutta il protocollo </a:t>
            </a:r>
            <a:r>
              <a:rPr lang="it-IT" dirty="0" err="1"/>
              <a:t>AppRole</a:t>
            </a:r>
            <a:r>
              <a:rPr lang="it-IT" dirty="0"/>
              <a:t> e viene descritto all’interno delle slide relative ad </a:t>
            </a:r>
            <a:r>
              <a:rPr lang="it-IT" dirty="0" err="1"/>
              <a:t>Hashicorp</a:t>
            </a:r>
            <a:r>
              <a:rPr lang="it-IT" dirty="0"/>
              <a:t> </a:t>
            </a:r>
            <a:r>
              <a:rPr lang="it-IT" dirty="0" err="1"/>
              <a:t>Vault</a:t>
            </a:r>
            <a:r>
              <a:rPr lang="it-IT" dirty="0"/>
              <a:t>. </a:t>
            </a:r>
          </a:p>
        </p:txBody>
      </p:sp>
    </p:spTree>
    <p:extLst>
      <p:ext uri="{BB962C8B-B14F-4D97-AF65-F5344CB8AC3E}">
        <p14:creationId xmlns:p14="http://schemas.microsoft.com/office/powerpoint/2010/main" val="3084829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2651688" cy="523220"/>
          </a:xfrm>
          <a:prstGeom prst="rect">
            <a:avLst/>
          </a:prstGeom>
          <a:noFill/>
        </p:spPr>
        <p:txBody>
          <a:bodyPr wrap="none" rtlCol="0">
            <a:spAutoFit/>
          </a:bodyPr>
          <a:lstStyle/>
          <a:p>
            <a:r>
              <a:rPr lang="it-IT" sz="2800" err="1"/>
              <a:t>Threat</a:t>
            </a:r>
            <a:r>
              <a:rPr lang="it-IT" sz="2800"/>
              <a:t> </a:t>
            </a:r>
            <a:r>
              <a:rPr lang="it-IT" sz="2800" err="1"/>
              <a:t>modeling</a:t>
            </a:r>
            <a:endParaRPr lang="it-IT" sz="2800"/>
          </a:p>
        </p:txBody>
      </p:sp>
      <p:graphicFrame>
        <p:nvGraphicFramePr>
          <p:cNvPr id="8" name="Tabella 8">
            <a:extLst>
              <a:ext uri="{FF2B5EF4-FFF2-40B4-BE49-F238E27FC236}">
                <a16:creationId xmlns:a16="http://schemas.microsoft.com/office/drawing/2014/main" id="{6A7FBA4A-BCF9-E3AE-FDCF-FBD51CC860BA}"/>
              </a:ext>
            </a:extLst>
          </p:cNvPr>
          <p:cNvGraphicFramePr>
            <a:graphicFrameLocks noGrp="1"/>
          </p:cNvGraphicFramePr>
          <p:nvPr>
            <p:extLst>
              <p:ext uri="{D42A27DB-BD31-4B8C-83A1-F6EECF244321}">
                <p14:modId xmlns:p14="http://schemas.microsoft.com/office/powerpoint/2010/main" val="3609920114"/>
              </p:ext>
            </p:extLst>
          </p:nvPr>
        </p:nvGraphicFramePr>
        <p:xfrm>
          <a:off x="480293" y="1704018"/>
          <a:ext cx="5627297" cy="4323309"/>
        </p:xfrm>
        <a:graphic>
          <a:graphicData uri="http://schemas.openxmlformats.org/drawingml/2006/table">
            <a:tbl>
              <a:tblPr firstCol="1" bandRow="1">
                <a:tableStyleId>{5C22544A-7EE6-4342-B048-85BDC9FD1C3A}</a:tableStyleId>
              </a:tblPr>
              <a:tblGrid>
                <a:gridCol w="1836801">
                  <a:extLst>
                    <a:ext uri="{9D8B030D-6E8A-4147-A177-3AD203B41FA5}">
                      <a16:colId xmlns:a16="http://schemas.microsoft.com/office/drawing/2014/main" val="3438054422"/>
                    </a:ext>
                  </a:extLst>
                </a:gridCol>
                <a:gridCol w="3790496">
                  <a:extLst>
                    <a:ext uri="{9D8B030D-6E8A-4147-A177-3AD203B41FA5}">
                      <a16:colId xmlns:a16="http://schemas.microsoft.com/office/drawing/2014/main" val="2512885247"/>
                    </a:ext>
                  </a:extLst>
                </a:gridCol>
              </a:tblGrid>
              <a:tr h="499370">
                <a:tc>
                  <a:txBody>
                    <a:bodyPr/>
                    <a:lstStyle/>
                    <a:p>
                      <a:r>
                        <a:rPr lang="it-IT"/>
                        <a:t>Id </a:t>
                      </a:r>
                      <a:r>
                        <a:rPr lang="it-IT" err="1"/>
                        <a:t>threat</a:t>
                      </a:r>
                      <a:endParaRPr lang="it-IT"/>
                    </a:p>
                  </a:txBody>
                  <a:tcPr/>
                </a:tc>
                <a:tc>
                  <a:txBody>
                    <a:bodyPr/>
                    <a:lstStyle/>
                    <a:p>
                      <a:r>
                        <a:rPr lang="it-IT"/>
                        <a:t>205</a:t>
                      </a:r>
                    </a:p>
                  </a:txBody>
                  <a:tcPr/>
                </a:tc>
                <a:extLst>
                  <a:ext uri="{0D108BD9-81ED-4DB2-BD59-A6C34878D82A}">
                    <a16:rowId xmlns:a16="http://schemas.microsoft.com/office/drawing/2014/main" val="2588758343"/>
                  </a:ext>
                </a:extLst>
              </a:tr>
              <a:tr h="1231322">
                <a:tc>
                  <a:txBody>
                    <a:bodyPr/>
                    <a:lstStyle/>
                    <a:p>
                      <a:r>
                        <a:rPr lang="it-IT"/>
                        <a:t>Descrizione</a:t>
                      </a:r>
                    </a:p>
                  </a:txBody>
                  <a:tcPr/>
                </a:tc>
                <a:tc>
                  <a:txBody>
                    <a:bodyPr/>
                    <a:lstStyle/>
                    <a:p>
                      <a:pPr lvl="0" algn="l">
                        <a:lnSpc>
                          <a:spcPct val="100000"/>
                        </a:lnSpc>
                        <a:spcBef>
                          <a:spcPts val="0"/>
                        </a:spcBef>
                        <a:spcAft>
                          <a:spcPts val="0"/>
                        </a:spcAft>
                        <a:buNone/>
                      </a:pPr>
                      <a:r>
                        <a:rPr lang="en-US" sz="1800" b="0" i="0" u="none" strike="noStrike" noProof="0"/>
                        <a:t>An adversary may guess the client id and secrets of registered applications and impersonate them</a:t>
                      </a:r>
                      <a:endParaRPr lang="it-IT"/>
                    </a:p>
                  </a:txBody>
                  <a:tcPr/>
                </a:tc>
                <a:extLst>
                  <a:ext uri="{0D108BD9-81ED-4DB2-BD59-A6C34878D82A}">
                    <a16:rowId xmlns:a16="http://schemas.microsoft.com/office/drawing/2014/main" val="540813033"/>
                  </a:ext>
                </a:extLst>
              </a:tr>
              <a:tr h="499370">
                <a:tc>
                  <a:txBody>
                    <a:bodyPr/>
                    <a:lstStyle/>
                    <a:p>
                      <a:r>
                        <a:rPr lang="it-IT"/>
                        <a:t>Categoria</a:t>
                      </a:r>
                    </a:p>
                  </a:txBody>
                  <a:tcPr/>
                </a:tc>
                <a:tc>
                  <a:txBody>
                    <a:bodyPr/>
                    <a:lstStyle/>
                    <a:p>
                      <a:pPr lvl="0" algn="l">
                        <a:lnSpc>
                          <a:spcPct val="100000"/>
                        </a:lnSpc>
                        <a:spcBef>
                          <a:spcPts val="0"/>
                        </a:spcBef>
                        <a:spcAft>
                          <a:spcPts val="0"/>
                        </a:spcAft>
                        <a:buNone/>
                      </a:pPr>
                      <a:r>
                        <a:rPr lang="it-IT" sz="1800" b="0" i="0" u="none" strike="noStrike" noProof="0">
                          <a:latin typeface="+mn-lt"/>
                        </a:rPr>
                        <a:t>Spoofing</a:t>
                      </a:r>
                      <a:endParaRPr lang="it-IT" sz="1800" b="0" i="0" u="none" strike="noStrike" noProof="0">
                        <a:latin typeface="Corbel"/>
                      </a:endParaRPr>
                    </a:p>
                  </a:txBody>
                  <a:tcPr/>
                </a:tc>
                <a:extLst>
                  <a:ext uri="{0D108BD9-81ED-4DB2-BD59-A6C34878D82A}">
                    <a16:rowId xmlns:a16="http://schemas.microsoft.com/office/drawing/2014/main" val="961712594"/>
                  </a:ext>
                </a:extLst>
              </a:tr>
              <a:tr h="1231322">
                <a:tc>
                  <a:txBody>
                    <a:bodyPr/>
                    <a:lstStyle/>
                    <a:p>
                      <a:r>
                        <a:rPr lang="it-IT"/>
                        <a:t>Giustificazione</a:t>
                      </a:r>
                    </a:p>
                  </a:txBody>
                  <a:tcPr/>
                </a:tc>
                <a:tc>
                  <a:txBody>
                    <a:bodyPr/>
                    <a:lstStyle/>
                    <a:p>
                      <a:pPr lvl="0" algn="l">
                        <a:lnSpc>
                          <a:spcPct val="100000"/>
                        </a:lnSpc>
                        <a:spcBef>
                          <a:spcPts val="0"/>
                        </a:spcBef>
                        <a:spcAft>
                          <a:spcPts val="0"/>
                        </a:spcAft>
                        <a:buNone/>
                      </a:pPr>
                      <a:r>
                        <a:rPr lang="en-US" sz="1800" b="0" i="0" u="none" strike="noStrike" noProof="0"/>
                        <a:t>Client ID and Secret are generated secure and random by the Identity Server.</a:t>
                      </a:r>
                    </a:p>
                  </a:txBody>
                  <a:tcPr/>
                </a:tc>
                <a:extLst>
                  <a:ext uri="{0D108BD9-81ED-4DB2-BD59-A6C34878D82A}">
                    <a16:rowId xmlns:a16="http://schemas.microsoft.com/office/drawing/2014/main" val="1684428816"/>
                  </a:ext>
                </a:extLst>
              </a:tr>
              <a:tr h="861925">
                <a:tc>
                  <a:txBody>
                    <a:bodyPr/>
                    <a:lstStyle/>
                    <a:p>
                      <a:r>
                        <a:rPr lang="it-IT"/>
                        <a:t>Security Control</a:t>
                      </a:r>
                    </a:p>
                  </a:txBody>
                  <a:tcPr/>
                </a:tc>
                <a:tc>
                  <a:txBody>
                    <a:bodyPr/>
                    <a:lstStyle/>
                    <a:p>
                      <a:pPr lvl="0" algn="l">
                        <a:lnSpc>
                          <a:spcPct val="100000"/>
                        </a:lnSpc>
                        <a:spcBef>
                          <a:spcPts val="0"/>
                        </a:spcBef>
                        <a:spcAft>
                          <a:spcPts val="0"/>
                        </a:spcAft>
                        <a:buNone/>
                      </a:pPr>
                      <a:r>
                        <a:rPr lang="it-IT" sz="1800" b="0" i="0" u="none" strike="noStrike" noProof="0" dirty="0">
                          <a:solidFill>
                            <a:schemeClr val="tx1"/>
                          </a:solidFill>
                          <a:latin typeface="+mn-lt"/>
                        </a:rPr>
                        <a:t>IA-4 IA-5(1)</a:t>
                      </a:r>
                      <a:endParaRPr lang="it-IT" dirty="0">
                        <a:solidFill>
                          <a:srgbClr val="FFFF00"/>
                        </a:solidFill>
                      </a:endParaRPr>
                    </a:p>
                  </a:txBody>
                  <a:tcPr/>
                </a:tc>
                <a:extLst>
                  <a:ext uri="{0D108BD9-81ED-4DB2-BD59-A6C34878D82A}">
                    <a16:rowId xmlns:a16="http://schemas.microsoft.com/office/drawing/2014/main" val="2330153751"/>
                  </a:ext>
                </a:extLst>
              </a:tr>
            </a:tbl>
          </a:graphicData>
        </a:graphic>
      </p:graphicFrame>
      <p:sp>
        <p:nvSpPr>
          <p:cNvPr id="11" name="CasellaDiTesto 10">
            <a:extLst>
              <a:ext uri="{FF2B5EF4-FFF2-40B4-BE49-F238E27FC236}">
                <a16:creationId xmlns:a16="http://schemas.microsoft.com/office/drawing/2014/main" id="{ED4A4736-B627-8DB2-DBC6-738C3D84754F}"/>
              </a:ext>
            </a:extLst>
          </p:cNvPr>
          <p:cNvSpPr txBox="1"/>
          <p:nvPr/>
        </p:nvSpPr>
        <p:spPr>
          <a:xfrm>
            <a:off x="6322336" y="3995678"/>
            <a:ext cx="5615707" cy="2862322"/>
          </a:xfrm>
          <a:prstGeom prst="rect">
            <a:avLst/>
          </a:prstGeom>
          <a:noFill/>
        </p:spPr>
        <p:txBody>
          <a:bodyPr wrap="square" rtlCol="0">
            <a:spAutoFit/>
          </a:bodyPr>
          <a:lstStyle/>
          <a:p>
            <a:r>
              <a:rPr lang="it-IT" dirty="0"/>
              <a:t>IA-4 : Gestione degli identificatori, prevenendone il riuso.</a:t>
            </a:r>
          </a:p>
          <a:p>
            <a:endParaRPr lang="it-IT" dirty="0"/>
          </a:p>
          <a:p>
            <a:r>
              <a:rPr lang="it-IT" dirty="0"/>
              <a:t>IA-5 (1): Gestione degli autenticatori, assicurando che siano sufficientemente resistenti.</a:t>
            </a:r>
          </a:p>
          <a:p>
            <a:endParaRPr lang="it-IT" dirty="0"/>
          </a:p>
          <a:p>
            <a:r>
              <a:rPr lang="it-IT" dirty="0"/>
              <a:t>Mitigazione:</a:t>
            </a:r>
          </a:p>
          <a:p>
            <a:r>
              <a:rPr lang="it-IT" dirty="0"/>
              <a:t>La mitigazione relativa viene esposta all’interno delle slide di IA-4, IA-5.</a:t>
            </a:r>
          </a:p>
          <a:p>
            <a:endParaRPr lang="it-IT" dirty="0"/>
          </a:p>
        </p:txBody>
      </p:sp>
      <p:pic>
        <p:nvPicPr>
          <p:cNvPr id="4100" name="Picture 4" descr="Request8 interaction screenshot&#10;      ">
            <a:extLst>
              <a:ext uri="{FF2B5EF4-FFF2-40B4-BE49-F238E27FC236}">
                <a16:creationId xmlns:a16="http://schemas.microsoft.com/office/drawing/2014/main" id="{B55E497E-6F61-530B-DB08-3C51C84521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9152" y="695849"/>
            <a:ext cx="3166339" cy="3009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1616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2651688" cy="523220"/>
          </a:xfrm>
          <a:prstGeom prst="rect">
            <a:avLst/>
          </a:prstGeom>
          <a:noFill/>
        </p:spPr>
        <p:txBody>
          <a:bodyPr wrap="none" rtlCol="0">
            <a:spAutoFit/>
          </a:bodyPr>
          <a:lstStyle/>
          <a:p>
            <a:r>
              <a:rPr lang="it-IT" sz="2800" err="1"/>
              <a:t>Threat</a:t>
            </a:r>
            <a:r>
              <a:rPr lang="it-IT" sz="2800"/>
              <a:t> </a:t>
            </a:r>
            <a:r>
              <a:rPr lang="it-IT" sz="2800" err="1"/>
              <a:t>modeling</a:t>
            </a:r>
            <a:endParaRPr lang="it-IT" sz="2800"/>
          </a:p>
        </p:txBody>
      </p:sp>
      <p:graphicFrame>
        <p:nvGraphicFramePr>
          <p:cNvPr id="8" name="Tabella 8">
            <a:extLst>
              <a:ext uri="{FF2B5EF4-FFF2-40B4-BE49-F238E27FC236}">
                <a16:creationId xmlns:a16="http://schemas.microsoft.com/office/drawing/2014/main" id="{6A7FBA4A-BCF9-E3AE-FDCF-FBD51CC860BA}"/>
              </a:ext>
            </a:extLst>
          </p:cNvPr>
          <p:cNvGraphicFramePr>
            <a:graphicFrameLocks noGrp="1"/>
          </p:cNvGraphicFramePr>
          <p:nvPr>
            <p:extLst>
              <p:ext uri="{D42A27DB-BD31-4B8C-83A1-F6EECF244321}">
                <p14:modId xmlns:p14="http://schemas.microsoft.com/office/powerpoint/2010/main" val="1185856242"/>
              </p:ext>
            </p:extLst>
          </p:nvPr>
        </p:nvGraphicFramePr>
        <p:xfrm>
          <a:off x="480293" y="1704018"/>
          <a:ext cx="5627297" cy="4323309"/>
        </p:xfrm>
        <a:graphic>
          <a:graphicData uri="http://schemas.openxmlformats.org/drawingml/2006/table">
            <a:tbl>
              <a:tblPr firstCol="1" bandRow="1">
                <a:tableStyleId>{5C22544A-7EE6-4342-B048-85BDC9FD1C3A}</a:tableStyleId>
              </a:tblPr>
              <a:tblGrid>
                <a:gridCol w="1836801">
                  <a:extLst>
                    <a:ext uri="{9D8B030D-6E8A-4147-A177-3AD203B41FA5}">
                      <a16:colId xmlns:a16="http://schemas.microsoft.com/office/drawing/2014/main" val="3438054422"/>
                    </a:ext>
                  </a:extLst>
                </a:gridCol>
                <a:gridCol w="3790496">
                  <a:extLst>
                    <a:ext uri="{9D8B030D-6E8A-4147-A177-3AD203B41FA5}">
                      <a16:colId xmlns:a16="http://schemas.microsoft.com/office/drawing/2014/main" val="2512885247"/>
                    </a:ext>
                  </a:extLst>
                </a:gridCol>
              </a:tblGrid>
              <a:tr h="499370">
                <a:tc>
                  <a:txBody>
                    <a:bodyPr/>
                    <a:lstStyle/>
                    <a:p>
                      <a:r>
                        <a:rPr lang="it-IT"/>
                        <a:t>Id </a:t>
                      </a:r>
                      <a:r>
                        <a:rPr lang="it-IT" err="1"/>
                        <a:t>threat</a:t>
                      </a:r>
                      <a:endParaRPr lang="it-IT"/>
                    </a:p>
                  </a:txBody>
                  <a:tcPr/>
                </a:tc>
                <a:tc>
                  <a:txBody>
                    <a:bodyPr/>
                    <a:lstStyle/>
                    <a:p>
                      <a:r>
                        <a:rPr lang="it-IT"/>
                        <a:t>215</a:t>
                      </a:r>
                    </a:p>
                  </a:txBody>
                  <a:tcPr/>
                </a:tc>
                <a:extLst>
                  <a:ext uri="{0D108BD9-81ED-4DB2-BD59-A6C34878D82A}">
                    <a16:rowId xmlns:a16="http://schemas.microsoft.com/office/drawing/2014/main" val="2588758343"/>
                  </a:ext>
                </a:extLst>
              </a:tr>
              <a:tr h="1231322">
                <a:tc>
                  <a:txBody>
                    <a:bodyPr/>
                    <a:lstStyle/>
                    <a:p>
                      <a:r>
                        <a:rPr lang="it-IT"/>
                        <a:t>Descrizione</a:t>
                      </a:r>
                    </a:p>
                  </a:txBody>
                  <a:tcPr/>
                </a:tc>
                <a:tc>
                  <a:txBody>
                    <a:bodyPr/>
                    <a:lstStyle/>
                    <a:p>
                      <a:pPr lvl="0" algn="l">
                        <a:lnSpc>
                          <a:spcPct val="100000"/>
                        </a:lnSpc>
                        <a:spcBef>
                          <a:spcPts val="0"/>
                        </a:spcBef>
                        <a:spcAft>
                          <a:spcPts val="0"/>
                        </a:spcAft>
                        <a:buNone/>
                      </a:pPr>
                      <a:r>
                        <a:rPr lang="en-US" sz="1800" b="0" i="0" u="none" strike="noStrike" noProof="0"/>
                        <a:t>An adversary can gain access to sensitive data stored in Web App's config files</a:t>
                      </a:r>
                      <a:endParaRPr lang="it-IT"/>
                    </a:p>
                  </a:txBody>
                  <a:tcPr/>
                </a:tc>
                <a:extLst>
                  <a:ext uri="{0D108BD9-81ED-4DB2-BD59-A6C34878D82A}">
                    <a16:rowId xmlns:a16="http://schemas.microsoft.com/office/drawing/2014/main" val="540813033"/>
                  </a:ext>
                </a:extLst>
              </a:tr>
              <a:tr h="499370">
                <a:tc>
                  <a:txBody>
                    <a:bodyPr/>
                    <a:lstStyle/>
                    <a:p>
                      <a:r>
                        <a:rPr lang="it-IT"/>
                        <a:t>Categoria</a:t>
                      </a:r>
                    </a:p>
                  </a:txBody>
                  <a:tcPr/>
                </a:tc>
                <a:tc>
                  <a:txBody>
                    <a:bodyPr/>
                    <a:lstStyle/>
                    <a:p>
                      <a:pPr lvl="0" algn="l">
                        <a:lnSpc>
                          <a:spcPct val="100000"/>
                        </a:lnSpc>
                        <a:spcBef>
                          <a:spcPts val="0"/>
                        </a:spcBef>
                        <a:spcAft>
                          <a:spcPts val="0"/>
                        </a:spcAft>
                        <a:buNone/>
                      </a:pPr>
                      <a:r>
                        <a:rPr lang="it-IT" sz="1800" b="0" i="0" u="none" strike="noStrike" noProof="0">
                          <a:latin typeface="+mn-lt"/>
                        </a:rPr>
                        <a:t>Tampering</a:t>
                      </a:r>
                      <a:endParaRPr lang="it-IT" sz="1800" b="0" i="0" u="none" strike="noStrike" noProof="0">
                        <a:latin typeface="Corbel"/>
                      </a:endParaRPr>
                    </a:p>
                  </a:txBody>
                  <a:tcPr/>
                </a:tc>
                <a:extLst>
                  <a:ext uri="{0D108BD9-81ED-4DB2-BD59-A6C34878D82A}">
                    <a16:rowId xmlns:a16="http://schemas.microsoft.com/office/drawing/2014/main" val="961712594"/>
                  </a:ext>
                </a:extLst>
              </a:tr>
              <a:tr h="1231322">
                <a:tc>
                  <a:txBody>
                    <a:bodyPr/>
                    <a:lstStyle/>
                    <a:p>
                      <a:r>
                        <a:rPr lang="it-IT"/>
                        <a:t>Giustificazione</a:t>
                      </a:r>
                    </a:p>
                  </a:txBody>
                  <a:tcPr/>
                </a:tc>
                <a:tc>
                  <a:txBody>
                    <a:bodyPr/>
                    <a:lstStyle/>
                    <a:p>
                      <a:pPr lvl="0" algn="l">
                        <a:lnSpc>
                          <a:spcPct val="100000"/>
                        </a:lnSpc>
                        <a:spcBef>
                          <a:spcPts val="0"/>
                        </a:spcBef>
                        <a:spcAft>
                          <a:spcPts val="0"/>
                        </a:spcAft>
                        <a:buNone/>
                      </a:pPr>
                      <a:r>
                        <a:rPr lang="en-US" sz="1800" b="0" i="0" u="none" strike="noStrike" noProof="0"/>
                        <a:t>Encrypt configuration files or store them inside </a:t>
                      </a:r>
                      <a:r>
                        <a:rPr lang="en-US" sz="1800" b="0" i="0" u="none" strike="noStrike" noProof="0" err="1"/>
                        <a:t>Hashicorp</a:t>
                      </a:r>
                      <a:r>
                        <a:rPr lang="en-US" sz="1800" b="0" i="0" u="none" strike="noStrike" noProof="0"/>
                        <a:t> Vault.</a:t>
                      </a:r>
                    </a:p>
                  </a:txBody>
                  <a:tcPr/>
                </a:tc>
                <a:extLst>
                  <a:ext uri="{0D108BD9-81ED-4DB2-BD59-A6C34878D82A}">
                    <a16:rowId xmlns:a16="http://schemas.microsoft.com/office/drawing/2014/main" val="1684428816"/>
                  </a:ext>
                </a:extLst>
              </a:tr>
              <a:tr h="861925">
                <a:tc>
                  <a:txBody>
                    <a:bodyPr/>
                    <a:lstStyle/>
                    <a:p>
                      <a:r>
                        <a:rPr lang="it-IT"/>
                        <a:t>Security Control</a:t>
                      </a:r>
                    </a:p>
                  </a:txBody>
                  <a:tcPr/>
                </a:tc>
                <a:tc>
                  <a:txBody>
                    <a:bodyPr/>
                    <a:lstStyle/>
                    <a:p>
                      <a:pPr lvl="0" algn="l">
                        <a:lnSpc>
                          <a:spcPct val="100000"/>
                        </a:lnSpc>
                        <a:spcBef>
                          <a:spcPts val="0"/>
                        </a:spcBef>
                        <a:spcAft>
                          <a:spcPts val="0"/>
                        </a:spcAft>
                        <a:buNone/>
                      </a:pPr>
                      <a:r>
                        <a:rPr lang="it-IT" sz="1800" b="0" i="0" u="none" strike="noStrike" noProof="0" dirty="0">
                          <a:solidFill>
                            <a:srgbClr val="FF0000"/>
                          </a:solidFill>
                          <a:latin typeface="+mn-lt"/>
                        </a:rPr>
                        <a:t>SC-13 SC-28</a:t>
                      </a:r>
                      <a:endParaRPr lang="it-IT" dirty="0">
                        <a:solidFill>
                          <a:srgbClr val="FF0000"/>
                        </a:solidFill>
                      </a:endParaRPr>
                    </a:p>
                  </a:txBody>
                  <a:tcPr/>
                </a:tc>
                <a:extLst>
                  <a:ext uri="{0D108BD9-81ED-4DB2-BD59-A6C34878D82A}">
                    <a16:rowId xmlns:a16="http://schemas.microsoft.com/office/drawing/2014/main" val="2330153751"/>
                  </a:ext>
                </a:extLst>
              </a:tr>
            </a:tbl>
          </a:graphicData>
        </a:graphic>
      </p:graphicFrame>
      <p:sp>
        <p:nvSpPr>
          <p:cNvPr id="11" name="CasellaDiTesto 10">
            <a:extLst>
              <a:ext uri="{FF2B5EF4-FFF2-40B4-BE49-F238E27FC236}">
                <a16:creationId xmlns:a16="http://schemas.microsoft.com/office/drawing/2014/main" id="{ED4A4736-B627-8DB2-DBC6-738C3D84754F}"/>
              </a:ext>
            </a:extLst>
          </p:cNvPr>
          <p:cNvSpPr txBox="1"/>
          <p:nvPr/>
        </p:nvSpPr>
        <p:spPr>
          <a:xfrm>
            <a:off x="6385710" y="3816973"/>
            <a:ext cx="5615707" cy="2585323"/>
          </a:xfrm>
          <a:prstGeom prst="rect">
            <a:avLst/>
          </a:prstGeom>
          <a:noFill/>
        </p:spPr>
        <p:txBody>
          <a:bodyPr wrap="square" rtlCol="0">
            <a:spAutoFit/>
          </a:bodyPr>
          <a:lstStyle/>
          <a:p>
            <a:r>
              <a:rPr lang="it-IT" dirty="0"/>
              <a:t>SC-13 : Protezione crittografica dei dati sensibili.</a:t>
            </a:r>
          </a:p>
          <a:p>
            <a:endParaRPr lang="it-IT" dirty="0"/>
          </a:p>
          <a:p>
            <a:r>
              <a:rPr lang="it-IT" dirty="0"/>
              <a:t>SC-28: Proteggere le informazioni del sistema nello stato di riposo.</a:t>
            </a:r>
          </a:p>
          <a:p>
            <a:endParaRPr lang="it-IT" dirty="0"/>
          </a:p>
          <a:p>
            <a:r>
              <a:rPr lang="it-IT" dirty="0"/>
              <a:t>Possibile mitigazione: </a:t>
            </a:r>
          </a:p>
          <a:p>
            <a:r>
              <a:rPr lang="it-IT" dirty="0"/>
              <a:t>Tramite memorizzazione dei segreti in </a:t>
            </a:r>
            <a:r>
              <a:rPr lang="it-IT" dirty="0" err="1"/>
              <a:t>Vault</a:t>
            </a:r>
            <a:r>
              <a:rPr lang="it-IT" dirty="0"/>
              <a:t> oppure tramite crittografia delle sezioni di file di configurazione sensibili. Vedi slide relative a </a:t>
            </a:r>
            <a:r>
              <a:rPr lang="it-IT" dirty="0" err="1"/>
              <a:t>Vault</a:t>
            </a:r>
            <a:r>
              <a:rPr lang="it-IT" dirty="0"/>
              <a:t>.</a:t>
            </a:r>
          </a:p>
        </p:txBody>
      </p:sp>
      <p:pic>
        <p:nvPicPr>
          <p:cNvPr id="2" name="Picture 4" descr="Request8 interaction screenshot&#10;      ">
            <a:extLst>
              <a:ext uri="{FF2B5EF4-FFF2-40B4-BE49-F238E27FC236}">
                <a16:creationId xmlns:a16="http://schemas.microsoft.com/office/drawing/2014/main" id="{455D0AA9-DAC6-2DA4-C95E-D29C7565BD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0679" y="455704"/>
            <a:ext cx="3166339" cy="3009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925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Segnaposto contenuto 3">
            <a:extLst>
              <a:ext uri="{FF2B5EF4-FFF2-40B4-BE49-F238E27FC236}">
                <a16:creationId xmlns:a16="http://schemas.microsoft.com/office/drawing/2014/main" id="{DFEB59A0-52F0-B80B-3AE9-748BEDEBE327}"/>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33748979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4" name="Rectangle 33">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440B115A-3D39-016F-36B5-EAB1C3509022}"/>
              </a:ext>
            </a:extLst>
          </p:cNvPr>
          <p:cNvSpPr>
            <a:spLocks noGrp="1"/>
          </p:cNvSpPr>
          <p:nvPr>
            <p:ph type="title" idx="4294967295"/>
          </p:nvPr>
        </p:nvSpPr>
        <p:spPr>
          <a:xfrm>
            <a:off x="3722622" y="1298448"/>
            <a:ext cx="7187529" cy="2951819"/>
          </a:xfrm>
        </p:spPr>
        <p:txBody>
          <a:bodyPr vert="horz" lIns="91440" tIns="45720" rIns="91440" bIns="45720" rtlCol="0" anchor="b">
            <a:normAutofit/>
          </a:bodyPr>
          <a:lstStyle/>
          <a:p>
            <a:r>
              <a:rPr lang="en-US" sz="5800" spc="-100" err="1"/>
              <a:t>Famiglie</a:t>
            </a:r>
            <a:r>
              <a:rPr lang="en-US" sz="5800" spc="-100"/>
              <a:t> di </a:t>
            </a:r>
            <a:r>
              <a:rPr lang="en-US" sz="5800" spc="-100" err="1"/>
              <a:t>controlli</a:t>
            </a:r>
            <a:r>
              <a:rPr lang="en-US" sz="5800" spc="-100"/>
              <a:t>: Access Control (AC)</a:t>
            </a:r>
          </a:p>
        </p:txBody>
      </p:sp>
      <p:sp>
        <p:nvSpPr>
          <p:cNvPr id="40" name="Rectangle 39">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288925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en-US"/>
          </a:p>
        </p:txBody>
      </p:sp>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4273414" cy="523220"/>
          </a:xfrm>
          <a:prstGeom prst="rect">
            <a:avLst/>
          </a:prstGeom>
          <a:noFill/>
        </p:spPr>
        <p:txBody>
          <a:bodyPr wrap="none" rtlCol="0">
            <a:spAutoFit/>
          </a:bodyPr>
          <a:lstStyle/>
          <a:p>
            <a:r>
              <a:rPr lang="it-IT" sz="2800"/>
              <a:t>AC-2 Account Management</a:t>
            </a:r>
          </a:p>
        </p:txBody>
      </p:sp>
      <p:sp>
        <p:nvSpPr>
          <p:cNvPr id="4" name="CasellaDiTesto 3">
            <a:extLst>
              <a:ext uri="{FF2B5EF4-FFF2-40B4-BE49-F238E27FC236}">
                <a16:creationId xmlns:a16="http://schemas.microsoft.com/office/drawing/2014/main" id="{FAA568A4-682A-8842-B3CB-7795C480FA91}"/>
              </a:ext>
            </a:extLst>
          </p:cNvPr>
          <p:cNvSpPr txBox="1"/>
          <p:nvPr/>
        </p:nvSpPr>
        <p:spPr>
          <a:xfrm>
            <a:off x="1147012" y="978924"/>
            <a:ext cx="10169580" cy="5632311"/>
          </a:xfrm>
          <a:prstGeom prst="rect">
            <a:avLst/>
          </a:prstGeom>
          <a:noFill/>
        </p:spPr>
        <p:txBody>
          <a:bodyPr wrap="square" rtlCol="0">
            <a:spAutoFit/>
          </a:bodyPr>
          <a:lstStyle/>
          <a:p>
            <a:endParaRPr lang="it-IT" dirty="0">
              <a:latin typeface="Quattrocento Sans"/>
              <a:ea typeface="Quattrocento Sans"/>
              <a:cs typeface="Quattrocento Sans"/>
              <a:sym typeface="Quattrocento Sans"/>
            </a:endParaRPr>
          </a:p>
          <a:p>
            <a:pPr marL="342900" indent="-342900">
              <a:buAutoNum type="alphaLcParenR"/>
            </a:pPr>
            <a:r>
              <a:rPr lang="it-IT" b="1" dirty="0">
                <a:latin typeface="Quattrocento Sans" panose="020B0502050000020003" pitchFamily="34" charset="0"/>
                <a:ea typeface="Quattrocento Sans"/>
                <a:cs typeface="Quattrocento Sans"/>
                <a:sym typeface="Quattrocento Sans"/>
              </a:rPr>
              <a:t>Specificare i tipi di account permessi</a:t>
            </a:r>
            <a:r>
              <a:rPr lang="it-IT" dirty="0">
                <a:latin typeface="Quattrocento Sans" panose="020B0502050000020003" pitchFamily="34" charset="0"/>
                <a:ea typeface="Quattrocento Sans"/>
                <a:cs typeface="Quattrocento Sans"/>
                <a:sym typeface="Quattrocento Sans"/>
              </a:rPr>
              <a:t> (individuali, condivisi, di sistema, anonimi);</a:t>
            </a:r>
          </a:p>
          <a:p>
            <a:r>
              <a:rPr lang="it-IT" dirty="0">
                <a:latin typeface="Quattrocento Sans" panose="020B0502050000020003" pitchFamily="34" charset="0"/>
                <a:ea typeface="Quattrocento Sans"/>
                <a:cs typeface="Quattrocento Sans"/>
                <a:sym typeface="Quattrocento Sans"/>
              </a:rPr>
              <a:t>	-Sono permessi gli account individuali e di sistema.</a:t>
            </a:r>
          </a:p>
          <a:p>
            <a:br>
              <a:rPr lang="it-IT" dirty="0">
                <a:latin typeface="Quattrocento Sans" panose="020B0502050000020003" pitchFamily="34" charset="0"/>
                <a:ea typeface="Quattrocento Sans"/>
                <a:cs typeface="Quattrocento Sans"/>
                <a:sym typeface="Quattrocento Sans"/>
              </a:rPr>
            </a:br>
            <a:r>
              <a:rPr lang="it-IT" dirty="0">
                <a:latin typeface="Quattrocento Sans" panose="020B0502050000020003" pitchFamily="34" charset="0"/>
                <a:ea typeface="Quattrocento Sans"/>
                <a:cs typeface="Quattrocento Sans"/>
                <a:sym typeface="Quattrocento Sans"/>
              </a:rPr>
              <a:t>b) </a:t>
            </a:r>
            <a:r>
              <a:rPr lang="it-IT" b="1" dirty="0">
                <a:latin typeface="Quattrocento Sans" panose="020B0502050000020003" pitchFamily="34" charset="0"/>
                <a:ea typeface="Quattrocento Sans"/>
                <a:cs typeface="Quattrocento Sans"/>
                <a:sym typeface="Quattrocento Sans"/>
              </a:rPr>
              <a:t>Assegnare un manager degli account</a:t>
            </a:r>
            <a:r>
              <a:rPr lang="it-IT" dirty="0">
                <a:latin typeface="Quattrocento Sans" panose="020B0502050000020003" pitchFamily="34" charset="0"/>
                <a:ea typeface="Quattrocento Sans"/>
                <a:cs typeface="Quattrocento Sans"/>
                <a:sym typeface="Quattrocento Sans"/>
              </a:rPr>
              <a:t>;</a:t>
            </a:r>
          </a:p>
          <a:p>
            <a:r>
              <a:rPr lang="it-IT" dirty="0">
                <a:latin typeface="Quattrocento Sans" panose="020B0502050000020003" pitchFamily="34" charset="0"/>
                <a:ea typeface="Quattrocento Sans"/>
                <a:cs typeface="Quattrocento Sans"/>
                <a:sym typeface="Quattrocento Sans"/>
              </a:rPr>
              <a:t>	-L’amministratore assume la funzione di manager.</a:t>
            </a:r>
          </a:p>
          <a:p>
            <a:br>
              <a:rPr lang="it-IT" dirty="0">
                <a:latin typeface="Quattrocento Sans" panose="020B0502050000020003" pitchFamily="34" charset="0"/>
                <a:ea typeface="Quattrocento Sans"/>
                <a:cs typeface="Quattrocento Sans"/>
                <a:sym typeface="Quattrocento Sans"/>
              </a:rPr>
            </a:br>
            <a:r>
              <a:rPr lang="it-IT" dirty="0">
                <a:latin typeface="Quattrocento Sans" panose="020B0502050000020003" pitchFamily="34" charset="0"/>
                <a:ea typeface="Quattrocento Sans"/>
                <a:cs typeface="Quattrocento Sans"/>
                <a:sym typeface="Quattrocento Sans"/>
              </a:rPr>
              <a:t>c) </a:t>
            </a:r>
            <a:r>
              <a:rPr lang="it-IT" b="1" dirty="0">
                <a:latin typeface="Quattrocento Sans" panose="020B0502050000020003" pitchFamily="34" charset="0"/>
                <a:ea typeface="Quattrocento Sans"/>
                <a:cs typeface="Quattrocento Sans"/>
                <a:sym typeface="Quattrocento Sans"/>
              </a:rPr>
              <a:t>Richiedere prerequisiti per determinati ruoli</a:t>
            </a:r>
            <a:r>
              <a:rPr lang="it-IT" dirty="0">
                <a:latin typeface="Quattrocento Sans" panose="020B0502050000020003" pitchFamily="34" charset="0"/>
                <a:ea typeface="Quattrocento Sans"/>
                <a:cs typeface="Quattrocento Sans"/>
                <a:sym typeface="Quattrocento Sans"/>
              </a:rPr>
              <a:t>;</a:t>
            </a:r>
          </a:p>
          <a:p>
            <a:r>
              <a:rPr lang="it-IT" dirty="0">
                <a:latin typeface="Quattrocento Sans" panose="020B0502050000020003" pitchFamily="34" charset="0"/>
                <a:ea typeface="Quattrocento Sans"/>
                <a:cs typeface="Quattrocento Sans"/>
                <a:sym typeface="Quattrocento Sans"/>
              </a:rPr>
              <a:t>	-Utenti con ruolo Cliente o Fornitore devono indicare alla registrazione il tipo.</a:t>
            </a:r>
          </a:p>
          <a:p>
            <a:br>
              <a:rPr lang="it-IT" dirty="0">
                <a:latin typeface="Quattrocento Sans" panose="020B0502050000020003" pitchFamily="34" charset="0"/>
                <a:ea typeface="Quattrocento Sans"/>
                <a:cs typeface="Quattrocento Sans"/>
                <a:sym typeface="Quattrocento Sans"/>
              </a:rPr>
            </a:br>
            <a:r>
              <a:rPr lang="it-IT" dirty="0">
                <a:latin typeface="Quattrocento Sans" panose="020B0502050000020003" pitchFamily="34" charset="0"/>
                <a:ea typeface="Quattrocento Sans"/>
                <a:cs typeface="Quattrocento Sans"/>
                <a:sym typeface="Quattrocento Sans"/>
              </a:rPr>
              <a:t>d) </a:t>
            </a:r>
            <a:r>
              <a:rPr lang="it-IT" b="1" dirty="0">
                <a:latin typeface="Quattrocento Sans" panose="020B0502050000020003" pitchFamily="34" charset="0"/>
                <a:ea typeface="Quattrocento Sans"/>
                <a:cs typeface="Quattrocento Sans"/>
                <a:sym typeface="Quattrocento Sans"/>
              </a:rPr>
              <a:t>Specificare i ruoli e i privilegi d'accesso per ogni tipo di account</a:t>
            </a:r>
            <a:r>
              <a:rPr lang="it-IT" dirty="0">
                <a:latin typeface="Quattrocento Sans" panose="020B0502050000020003" pitchFamily="34" charset="0"/>
                <a:ea typeface="Quattrocento Sans"/>
                <a:cs typeface="Quattrocento Sans"/>
                <a:sym typeface="Quattrocento Sans"/>
              </a:rPr>
              <a:t>;</a:t>
            </a:r>
          </a:p>
          <a:p>
            <a:r>
              <a:rPr lang="it-IT" dirty="0">
                <a:latin typeface="Quattrocento Sans" panose="020B0502050000020003" pitchFamily="34" charset="0"/>
                <a:ea typeface="Quattrocento Sans"/>
                <a:cs typeface="Quattrocento Sans"/>
                <a:sym typeface="Quattrocento Sans"/>
              </a:rPr>
              <a:t>	-</a:t>
            </a:r>
            <a:r>
              <a:rPr lang="it-IT" dirty="0">
                <a:latin typeface="Quattrocento Sans" panose="020B0502050000020003" pitchFamily="34" charset="0"/>
              </a:rPr>
              <a:t>Sono stati specificati i ruoli ed i relativi privilegi: </a:t>
            </a:r>
            <a:r>
              <a:rPr lang="it-IT" dirty="0">
                <a:latin typeface="Quattrocento Sans" panose="020B0502050000020003" pitchFamily="34" charset="0"/>
                <a:ea typeface="Quattrocento Sans"/>
                <a:cs typeface="Quattrocento Sans"/>
                <a:sym typeface="Quattrocento Sans"/>
              </a:rPr>
              <a:t>Cliente, Fornitore, Amministratore. </a:t>
            </a:r>
          </a:p>
          <a:p>
            <a:br>
              <a:rPr lang="it-IT" dirty="0">
                <a:latin typeface="Quattrocento Sans" panose="020B0502050000020003" pitchFamily="34" charset="0"/>
                <a:ea typeface="Quattrocento Sans"/>
                <a:cs typeface="Quattrocento Sans"/>
                <a:sym typeface="Quattrocento Sans"/>
              </a:rPr>
            </a:br>
            <a:r>
              <a:rPr lang="it-IT" dirty="0">
                <a:latin typeface="Quattrocento Sans" panose="020B0502050000020003" pitchFamily="34" charset="0"/>
                <a:ea typeface="Quattrocento Sans"/>
                <a:cs typeface="Quattrocento Sans"/>
                <a:sym typeface="Quattrocento Sans"/>
              </a:rPr>
              <a:t>e) </a:t>
            </a:r>
            <a:r>
              <a:rPr lang="it-IT" b="1" dirty="0">
                <a:latin typeface="Quattrocento Sans" panose="020B0502050000020003" pitchFamily="34" charset="0"/>
                <a:ea typeface="Quattrocento Sans"/>
                <a:cs typeface="Quattrocento Sans"/>
                <a:sym typeface="Quattrocento Sans"/>
              </a:rPr>
              <a:t>Avere la possibilità di gestire gli account in base ai criteri definiti</a:t>
            </a:r>
            <a:r>
              <a:rPr lang="it-IT" dirty="0">
                <a:latin typeface="Quattrocento Sans" panose="020B0502050000020003" pitchFamily="34" charset="0"/>
                <a:ea typeface="Quattrocento Sans"/>
                <a:cs typeface="Quattrocento Sans"/>
                <a:sym typeface="Quattrocento Sans"/>
              </a:rPr>
              <a:t>;</a:t>
            </a:r>
            <a:br>
              <a:rPr lang="it-IT" dirty="0">
                <a:latin typeface="Quattrocento Sans" panose="020B0502050000020003" pitchFamily="34" charset="0"/>
                <a:ea typeface="Quattrocento Sans"/>
                <a:cs typeface="Quattrocento Sans"/>
                <a:sym typeface="Quattrocento Sans"/>
              </a:rPr>
            </a:br>
            <a:r>
              <a:rPr lang="it-IT" dirty="0">
                <a:latin typeface="Quattrocento Sans" panose="020B0502050000020003" pitchFamily="34" charset="0"/>
                <a:ea typeface="Quattrocento Sans"/>
                <a:cs typeface="Quattrocento Sans"/>
                <a:sym typeface="Quattrocento Sans"/>
              </a:rPr>
              <a:t>f) </a:t>
            </a:r>
            <a:r>
              <a:rPr lang="it-IT" b="1" dirty="0">
                <a:latin typeface="Quattrocento Sans" panose="020B0502050000020003" pitchFamily="34" charset="0"/>
                <a:ea typeface="Quattrocento Sans"/>
                <a:cs typeface="Quattrocento Sans"/>
                <a:sym typeface="Quattrocento Sans"/>
              </a:rPr>
              <a:t>Monitorare l'utilizzo degli account</a:t>
            </a:r>
            <a:r>
              <a:rPr lang="it-IT" dirty="0">
                <a:latin typeface="Quattrocento Sans" panose="020B0502050000020003" pitchFamily="34" charset="0"/>
                <a:ea typeface="Quattrocento Sans"/>
                <a:cs typeface="Quattrocento Sans"/>
                <a:sym typeface="Quattrocento Sans"/>
              </a:rPr>
              <a:t>;</a:t>
            </a:r>
          </a:p>
          <a:p>
            <a:br>
              <a:rPr lang="it-IT" dirty="0">
                <a:latin typeface="Quattrocento Sans" panose="020B0502050000020003" pitchFamily="34" charset="0"/>
                <a:ea typeface="Quattrocento Sans"/>
                <a:cs typeface="Quattrocento Sans"/>
                <a:sym typeface="Quattrocento Sans"/>
              </a:rPr>
            </a:br>
            <a:r>
              <a:rPr lang="it-IT" dirty="0">
                <a:latin typeface="Quattrocento Sans" panose="020B0502050000020003" pitchFamily="34" charset="0"/>
                <a:ea typeface="Quattrocento Sans"/>
                <a:cs typeface="Quattrocento Sans"/>
                <a:sym typeface="Quattrocento Sans"/>
              </a:rPr>
              <a:t>g) </a:t>
            </a:r>
            <a:r>
              <a:rPr lang="it-IT" b="1" dirty="0">
                <a:latin typeface="Quattrocento Sans" panose="020B0502050000020003" pitchFamily="34" charset="0"/>
                <a:ea typeface="Quattrocento Sans"/>
                <a:cs typeface="Quattrocento Sans"/>
                <a:sym typeface="Quattrocento Sans"/>
              </a:rPr>
              <a:t>Autorizzare l'accesso al sistema in base a</a:t>
            </a:r>
            <a:r>
              <a:rPr lang="it-IT" dirty="0">
                <a:latin typeface="Quattrocento Sans" panose="020B0502050000020003" pitchFamily="34" charset="0"/>
                <a:ea typeface="Quattrocento Sans"/>
                <a:cs typeface="Quattrocento Sans"/>
                <a:sym typeface="Quattrocento Sans"/>
              </a:rPr>
              <a:t>:</a:t>
            </a:r>
          </a:p>
          <a:p>
            <a:r>
              <a:rPr lang="it-IT" dirty="0">
                <a:latin typeface="Quattrocento Sans" panose="020B0502050000020003" pitchFamily="34" charset="0"/>
                <a:ea typeface="Quattrocento Sans"/>
                <a:cs typeface="Quattrocento Sans"/>
                <a:sym typeface="Quattrocento Sans"/>
              </a:rPr>
              <a:t>	(1) </a:t>
            </a:r>
            <a:r>
              <a:rPr lang="it-IT" b="1" dirty="0">
                <a:latin typeface="Quattrocento Sans" panose="020B0502050000020003" pitchFamily="34" charset="0"/>
                <a:ea typeface="Quattrocento Sans"/>
                <a:cs typeface="Quattrocento Sans"/>
                <a:sym typeface="Quattrocento Sans"/>
              </a:rPr>
              <a:t>un accesso valido</a:t>
            </a:r>
            <a:r>
              <a:rPr lang="it-IT" dirty="0">
                <a:latin typeface="Quattrocento Sans" panose="020B0502050000020003" pitchFamily="34" charset="0"/>
                <a:ea typeface="Quattrocento Sans"/>
                <a:cs typeface="Quattrocento Sans"/>
                <a:sym typeface="Quattrocento Sans"/>
              </a:rPr>
              <a:t>;</a:t>
            </a:r>
          </a:p>
          <a:p>
            <a:r>
              <a:rPr lang="it-IT" dirty="0">
                <a:latin typeface="Quattrocento Sans" panose="020B0502050000020003" pitchFamily="34" charset="0"/>
                <a:ea typeface="Quattrocento Sans"/>
                <a:cs typeface="Quattrocento Sans"/>
                <a:sym typeface="Quattrocento Sans"/>
              </a:rPr>
              <a:t>	(2) </a:t>
            </a:r>
            <a:r>
              <a:rPr lang="it-IT" b="1" dirty="0">
                <a:latin typeface="Quattrocento Sans" panose="020B0502050000020003" pitchFamily="34" charset="0"/>
                <a:ea typeface="Quattrocento Sans"/>
                <a:cs typeface="Quattrocento Sans"/>
                <a:sym typeface="Quattrocento Sans"/>
              </a:rPr>
              <a:t>tipo di utilizzo voluto</a:t>
            </a:r>
            <a:r>
              <a:rPr lang="it-IT" dirty="0">
                <a:latin typeface="Quattrocento Sans" panose="020B0502050000020003" pitchFamily="34" charset="0"/>
                <a:ea typeface="Quattrocento Sans"/>
                <a:cs typeface="Quattrocento Sans"/>
                <a:sym typeface="Quattrocento Sans"/>
              </a:rPr>
              <a:t>;</a:t>
            </a:r>
          </a:p>
          <a:p>
            <a:r>
              <a:rPr lang="it-IT" dirty="0">
                <a:latin typeface="Quattrocento Sans" panose="020B0502050000020003" pitchFamily="34" charset="0"/>
                <a:ea typeface="Quattrocento Sans"/>
                <a:cs typeface="Quattrocento Sans"/>
                <a:sym typeface="Quattrocento Sans"/>
              </a:rPr>
              <a:t>	-E’ stato integrato </a:t>
            </a:r>
            <a:r>
              <a:rPr lang="it-IT" dirty="0" err="1">
                <a:latin typeface="Quattrocento Sans" panose="020B0502050000020003" pitchFamily="34" charset="0"/>
                <a:sym typeface="Quattrocento Sans"/>
              </a:rPr>
              <a:t>Keycloak</a:t>
            </a:r>
            <a:r>
              <a:rPr lang="it-IT" dirty="0">
                <a:latin typeface="Quattrocento Sans" panose="020B0502050000020003" pitchFamily="34" charset="0"/>
                <a:sym typeface="Quattrocento Sans"/>
              </a:rPr>
              <a:t> come meccanismo automatico di autorizzazione ed autenticazione.</a:t>
            </a:r>
            <a:endParaRPr lang="it-IT" dirty="0"/>
          </a:p>
        </p:txBody>
      </p:sp>
    </p:spTree>
    <p:extLst>
      <p:ext uri="{BB962C8B-B14F-4D97-AF65-F5344CB8AC3E}">
        <p14:creationId xmlns:p14="http://schemas.microsoft.com/office/powerpoint/2010/main" val="22318895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en-US"/>
          </a:p>
        </p:txBody>
      </p:sp>
      <p:sp>
        <p:nvSpPr>
          <p:cNvPr id="3" name="CasellaDiTesto 2">
            <a:extLst>
              <a:ext uri="{FF2B5EF4-FFF2-40B4-BE49-F238E27FC236}">
                <a16:creationId xmlns:a16="http://schemas.microsoft.com/office/drawing/2014/main" id="{A9B95035-84E7-29D1-FC16-623803CBAC52}"/>
              </a:ext>
            </a:extLst>
          </p:cNvPr>
          <p:cNvSpPr txBox="1"/>
          <p:nvPr/>
        </p:nvSpPr>
        <p:spPr>
          <a:xfrm>
            <a:off x="454889" y="508375"/>
            <a:ext cx="4273414" cy="523220"/>
          </a:xfrm>
          <a:prstGeom prst="rect">
            <a:avLst/>
          </a:prstGeom>
          <a:noFill/>
        </p:spPr>
        <p:txBody>
          <a:bodyPr wrap="none" rtlCol="0">
            <a:spAutoFit/>
          </a:bodyPr>
          <a:lstStyle/>
          <a:p>
            <a:r>
              <a:rPr lang="it-IT" sz="2800"/>
              <a:t>AC-2 Account Management</a:t>
            </a:r>
          </a:p>
        </p:txBody>
      </p:sp>
      <p:sp>
        <p:nvSpPr>
          <p:cNvPr id="4" name="CasellaDiTesto 3">
            <a:extLst>
              <a:ext uri="{FF2B5EF4-FFF2-40B4-BE49-F238E27FC236}">
                <a16:creationId xmlns:a16="http://schemas.microsoft.com/office/drawing/2014/main" id="{FAA568A4-682A-8842-B3CB-7795C480FA91}"/>
              </a:ext>
            </a:extLst>
          </p:cNvPr>
          <p:cNvSpPr txBox="1"/>
          <p:nvPr/>
        </p:nvSpPr>
        <p:spPr>
          <a:xfrm>
            <a:off x="920146" y="1175071"/>
            <a:ext cx="10351707" cy="4555093"/>
          </a:xfrm>
          <a:prstGeom prst="rect">
            <a:avLst/>
          </a:prstGeom>
          <a:noFill/>
        </p:spPr>
        <p:txBody>
          <a:bodyPr wrap="square" rtlCol="0">
            <a:spAutoFit/>
          </a:bodyPr>
          <a:lstStyle/>
          <a:p>
            <a:pPr algn="just"/>
            <a:r>
              <a:rPr lang="it-IT" sz="2000" dirty="0">
                <a:latin typeface="Quattrocento Sans"/>
                <a:sym typeface="Quattrocento Sans"/>
              </a:rPr>
              <a:t>Enhancement realizzati:</a:t>
            </a:r>
          </a:p>
          <a:p>
            <a:pPr algn="just"/>
            <a:endParaRPr lang="it-IT" dirty="0">
              <a:latin typeface="Quattrocento Sans"/>
              <a:sym typeface="Quattrocento Sans"/>
            </a:endParaRPr>
          </a:p>
          <a:p>
            <a:pPr marL="342900" indent="-342900" algn="just">
              <a:buAutoNum type="arabicParenBoth"/>
            </a:pPr>
            <a:r>
              <a:rPr lang="it-IT" b="1" dirty="0" err="1">
                <a:latin typeface="Quattrocento Sans"/>
                <a:sym typeface="Quattrocento Sans"/>
              </a:rPr>
              <a:t>Automated</a:t>
            </a:r>
            <a:r>
              <a:rPr lang="it-IT" b="1" dirty="0">
                <a:latin typeface="Quattrocento Sans"/>
                <a:sym typeface="Quattrocento Sans"/>
              </a:rPr>
              <a:t> system account management</a:t>
            </a:r>
            <a:r>
              <a:rPr lang="it-IT" dirty="0">
                <a:latin typeface="Quattrocento Sans"/>
                <a:sym typeface="Quattrocento Sans"/>
              </a:rPr>
              <a:t>: tramite </a:t>
            </a:r>
            <a:r>
              <a:rPr lang="it-IT" dirty="0" err="1">
                <a:latin typeface="Quattrocento Sans"/>
                <a:sym typeface="Quattrocento Sans"/>
              </a:rPr>
              <a:t>Keycloak</a:t>
            </a:r>
            <a:r>
              <a:rPr lang="it-IT" dirty="0">
                <a:latin typeface="Quattrocento Sans"/>
                <a:sym typeface="Quattrocento Sans"/>
              </a:rPr>
              <a:t> e funzioni di sistema interni, si realizzano</a:t>
            </a:r>
          </a:p>
          <a:p>
            <a:pPr algn="just"/>
            <a:r>
              <a:rPr lang="it-IT" dirty="0">
                <a:latin typeface="Quattrocento Sans"/>
                <a:sym typeface="Quattrocento Sans"/>
              </a:rPr>
              <a:t>meccanismi automatici per gestire gli account.</a:t>
            </a:r>
          </a:p>
          <a:p>
            <a:pPr algn="just"/>
            <a:endParaRPr lang="it-IT" dirty="0">
              <a:latin typeface="Quattrocento Sans"/>
              <a:sym typeface="Quattrocento Sans"/>
            </a:endParaRPr>
          </a:p>
          <a:p>
            <a:pPr algn="just"/>
            <a:r>
              <a:rPr lang="it-IT" dirty="0">
                <a:latin typeface="Quattrocento Sans"/>
                <a:sym typeface="Quattrocento Sans"/>
              </a:rPr>
              <a:t>(3) </a:t>
            </a:r>
            <a:r>
              <a:rPr lang="it-IT" b="1" dirty="0" err="1">
                <a:latin typeface="Quattrocento Sans"/>
                <a:sym typeface="Quattrocento Sans"/>
              </a:rPr>
              <a:t>Disable</a:t>
            </a:r>
            <a:r>
              <a:rPr lang="it-IT" b="1" dirty="0">
                <a:latin typeface="Quattrocento Sans"/>
                <a:sym typeface="Quattrocento Sans"/>
              </a:rPr>
              <a:t> accounts</a:t>
            </a:r>
            <a:r>
              <a:rPr lang="it-IT" dirty="0">
                <a:latin typeface="Quattrocento Sans"/>
                <a:sym typeface="Quattrocento Sans"/>
              </a:rPr>
              <a:t>: un utente con ruolo Amministratore può disabilitare gli altri utenti (Clienti o Fornitori), ad esempio se uno di essi viola le policy organizzative oppure in presenza di comportamenti anomali.</a:t>
            </a:r>
          </a:p>
          <a:p>
            <a:pPr algn="just"/>
            <a:endParaRPr lang="it-IT" dirty="0">
              <a:latin typeface="Quattrocento Sans"/>
              <a:sym typeface="Quattrocento Sans"/>
            </a:endParaRPr>
          </a:p>
          <a:p>
            <a:pPr algn="just"/>
            <a:r>
              <a:rPr lang="it-IT" dirty="0">
                <a:latin typeface="Quattrocento Sans"/>
                <a:sym typeface="Quattrocento Sans"/>
              </a:rPr>
              <a:t>(4) </a:t>
            </a:r>
            <a:r>
              <a:rPr lang="it-IT" b="1" dirty="0" err="1">
                <a:latin typeface="Quattrocento Sans"/>
                <a:sym typeface="Quattrocento Sans"/>
              </a:rPr>
              <a:t>Automated</a:t>
            </a:r>
            <a:r>
              <a:rPr lang="it-IT" b="1" dirty="0">
                <a:latin typeface="Quattrocento Sans"/>
                <a:sym typeface="Quattrocento Sans"/>
              </a:rPr>
              <a:t> audit actions</a:t>
            </a:r>
            <a:r>
              <a:rPr lang="it-IT" dirty="0">
                <a:latin typeface="Quattrocento Sans"/>
                <a:sym typeface="Quattrocento Sans"/>
              </a:rPr>
              <a:t>: il sistema salva automaticamente le operazioni sugli utenti.</a:t>
            </a:r>
          </a:p>
          <a:p>
            <a:pPr algn="just"/>
            <a:endParaRPr lang="it-IT" dirty="0">
              <a:latin typeface="Quattrocento Sans"/>
              <a:sym typeface="Quattrocento Sans"/>
            </a:endParaRPr>
          </a:p>
          <a:p>
            <a:pPr algn="just"/>
            <a:r>
              <a:rPr lang="it-IT" dirty="0">
                <a:latin typeface="Quattrocento Sans"/>
                <a:sym typeface="Quattrocento Sans"/>
              </a:rPr>
              <a:t>(7) </a:t>
            </a:r>
            <a:r>
              <a:rPr lang="it-IT" b="1" dirty="0" err="1">
                <a:latin typeface="Quattrocento Sans"/>
                <a:sym typeface="Quattrocento Sans"/>
              </a:rPr>
              <a:t>Privileged</a:t>
            </a:r>
            <a:r>
              <a:rPr lang="it-IT" b="1" dirty="0">
                <a:latin typeface="Quattrocento Sans"/>
                <a:sym typeface="Quattrocento Sans"/>
              </a:rPr>
              <a:t> user accounts</a:t>
            </a:r>
            <a:r>
              <a:rPr lang="it-IT" dirty="0">
                <a:latin typeface="Quattrocento Sans"/>
                <a:sym typeface="Quattrocento Sans"/>
              </a:rPr>
              <a:t>: il Security Administrator gestisce e crea utenti privilegiati con ruolo Amministratore dalla dashboard di </a:t>
            </a:r>
            <a:r>
              <a:rPr lang="it-IT" dirty="0" err="1">
                <a:latin typeface="Quattrocento Sans"/>
                <a:sym typeface="Quattrocento Sans"/>
              </a:rPr>
              <a:t>Keycloak</a:t>
            </a:r>
            <a:r>
              <a:rPr lang="it-IT" dirty="0">
                <a:latin typeface="Quattrocento Sans"/>
                <a:sym typeface="Quattrocento Sans"/>
              </a:rPr>
              <a:t>.</a:t>
            </a:r>
          </a:p>
          <a:p>
            <a:pPr algn="just"/>
            <a:endParaRPr lang="it-IT" dirty="0">
              <a:latin typeface="Quattrocento Sans"/>
              <a:sym typeface="Quattrocento Sans"/>
            </a:endParaRPr>
          </a:p>
          <a:p>
            <a:pPr algn="just"/>
            <a:r>
              <a:rPr lang="it-IT" dirty="0">
                <a:latin typeface="Quattrocento Sans"/>
                <a:sym typeface="Quattrocento Sans"/>
              </a:rPr>
              <a:t>(12) </a:t>
            </a:r>
            <a:r>
              <a:rPr lang="it-IT" b="1" dirty="0">
                <a:latin typeface="Quattrocento Sans"/>
                <a:sym typeface="Quattrocento Sans"/>
              </a:rPr>
              <a:t>Account monitoring</a:t>
            </a:r>
            <a:r>
              <a:rPr lang="it-IT" dirty="0">
                <a:latin typeface="Quattrocento Sans"/>
                <a:sym typeface="Quattrocento Sans"/>
              </a:rPr>
              <a:t>: grazie a </a:t>
            </a:r>
            <a:r>
              <a:rPr lang="it-IT" dirty="0" err="1">
                <a:latin typeface="Quattrocento Sans"/>
                <a:sym typeface="Quattrocento Sans"/>
              </a:rPr>
              <a:t>Keycloak</a:t>
            </a:r>
            <a:r>
              <a:rPr lang="it-IT" dirty="0">
                <a:latin typeface="Quattrocento Sans"/>
                <a:sym typeface="Quattrocento Sans"/>
              </a:rPr>
              <a:t> è possibile monitorare l’utilizzo degli account e le sessioni attive in ogni momento.</a:t>
            </a:r>
          </a:p>
        </p:txBody>
      </p:sp>
    </p:spTree>
    <p:extLst>
      <p:ext uri="{BB962C8B-B14F-4D97-AF65-F5344CB8AC3E}">
        <p14:creationId xmlns:p14="http://schemas.microsoft.com/office/powerpoint/2010/main" val="9704379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en-US"/>
          </a:p>
        </p:txBody>
      </p:sp>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3973652" cy="523220"/>
          </a:xfrm>
          <a:prstGeom prst="rect">
            <a:avLst/>
          </a:prstGeom>
          <a:noFill/>
        </p:spPr>
        <p:txBody>
          <a:bodyPr wrap="none" rtlCol="0">
            <a:spAutoFit/>
          </a:bodyPr>
          <a:lstStyle/>
          <a:p>
            <a:r>
              <a:rPr lang="it-IT" sz="2800"/>
              <a:t>AC-3 Access Enforcement</a:t>
            </a:r>
          </a:p>
        </p:txBody>
      </p:sp>
      <p:sp>
        <p:nvSpPr>
          <p:cNvPr id="4" name="CasellaDiTesto 3">
            <a:extLst>
              <a:ext uri="{FF2B5EF4-FFF2-40B4-BE49-F238E27FC236}">
                <a16:creationId xmlns:a16="http://schemas.microsoft.com/office/drawing/2014/main" id="{FAA568A4-682A-8842-B3CB-7795C480FA91}"/>
              </a:ext>
            </a:extLst>
          </p:cNvPr>
          <p:cNvSpPr txBox="1"/>
          <p:nvPr/>
        </p:nvSpPr>
        <p:spPr>
          <a:xfrm>
            <a:off x="1011210" y="717314"/>
            <a:ext cx="10169580" cy="5355312"/>
          </a:xfrm>
          <a:prstGeom prst="rect">
            <a:avLst/>
          </a:prstGeom>
          <a:noFill/>
        </p:spPr>
        <p:txBody>
          <a:bodyPr wrap="square" rtlCol="0">
            <a:spAutoFit/>
          </a:bodyPr>
          <a:lstStyle/>
          <a:p>
            <a:endParaRPr lang="it-IT" dirty="0">
              <a:latin typeface="Quattrocento Sans"/>
              <a:ea typeface="Quattrocento Sans"/>
              <a:cs typeface="Quattrocento Sans"/>
              <a:sym typeface="Quattrocento Sans"/>
            </a:endParaRPr>
          </a:p>
          <a:p>
            <a:r>
              <a:rPr lang="it-IT" i="1" dirty="0">
                <a:latin typeface="Quattrocento Sans" panose="020B0502050000020003" pitchFamily="34" charset="0"/>
                <a:sym typeface="Quattrocento Sans"/>
              </a:rPr>
              <a:t>Effettuare l’enforcement di autorizzazioni approvate per l’accesso logico a informazioni e risorse del sistema nel rispetto delle policy di controllo accessi applicabili.</a:t>
            </a:r>
          </a:p>
          <a:p>
            <a:endParaRPr lang="it-IT" dirty="0">
              <a:latin typeface="Quattrocento Sans" panose="020B0502050000020003" pitchFamily="34" charset="0"/>
              <a:sym typeface="Quattrocento Sans"/>
            </a:endParaRPr>
          </a:p>
          <a:p>
            <a:r>
              <a:rPr lang="it-IT" sz="1800" dirty="0">
                <a:latin typeface="Quattrocento Sans"/>
                <a:sym typeface="Quattrocento Sans"/>
              </a:rPr>
              <a:t>Enhancement realizzati:</a:t>
            </a:r>
          </a:p>
          <a:p>
            <a:endParaRPr lang="it-IT" dirty="0">
              <a:latin typeface="Quattrocento Sans" panose="020B0502050000020003" pitchFamily="34" charset="0"/>
              <a:sym typeface="Quattrocento Sans"/>
            </a:endParaRPr>
          </a:p>
          <a:p>
            <a:pPr algn="just"/>
            <a:r>
              <a:rPr lang="it-IT" dirty="0">
                <a:latin typeface="Quattrocento Sans" panose="020B0502050000020003" pitchFamily="34" charset="0"/>
                <a:sym typeface="Quattrocento Sans"/>
              </a:rPr>
              <a:t>(5) </a:t>
            </a:r>
            <a:r>
              <a:rPr lang="it-IT" b="1" dirty="0">
                <a:latin typeface="Quattrocento Sans" panose="020B0502050000020003" pitchFamily="34" charset="0"/>
                <a:sym typeface="Quattrocento Sans"/>
              </a:rPr>
              <a:t>Security </a:t>
            </a:r>
            <a:r>
              <a:rPr lang="it-IT" b="1" dirty="0" err="1">
                <a:latin typeface="Quattrocento Sans" panose="020B0502050000020003" pitchFamily="34" charset="0"/>
                <a:sym typeface="Quattrocento Sans"/>
              </a:rPr>
              <a:t>relevant</a:t>
            </a:r>
            <a:r>
              <a:rPr lang="it-IT" b="1" dirty="0">
                <a:latin typeface="Quattrocento Sans" panose="020B0502050000020003" pitchFamily="34" charset="0"/>
                <a:sym typeface="Quattrocento Sans"/>
              </a:rPr>
              <a:t> information</a:t>
            </a:r>
            <a:r>
              <a:rPr lang="it-IT" dirty="0">
                <a:latin typeface="Quattrocento Sans" panose="020B0502050000020003" pitchFamily="34" charset="0"/>
                <a:sym typeface="Quattrocento Sans"/>
              </a:rPr>
              <a:t>: le informazioni rilevanti per la sicurezza possono avere un potenziale impatto sul funzionamento della sicurezza nel sistema (</a:t>
            </a:r>
            <a:r>
              <a:rPr lang="it-IT" i="1" dirty="0">
                <a:latin typeface="Quattrocento Sans" panose="020B0502050000020003" pitchFamily="34" charset="0"/>
                <a:sym typeface="Quattrocento Sans"/>
              </a:rPr>
              <a:t>access control lists</a:t>
            </a:r>
            <a:r>
              <a:rPr lang="it-IT" dirty="0">
                <a:latin typeface="Quattrocento Sans" panose="020B0502050000020003" pitchFamily="34" charset="0"/>
                <a:sym typeface="Quattrocento Sans"/>
              </a:rPr>
              <a:t>, </a:t>
            </a:r>
            <a:r>
              <a:rPr lang="it-IT" i="1" dirty="0">
                <a:latin typeface="Quattrocento Sans" panose="020B0502050000020003" pitchFamily="34" charset="0"/>
                <a:sym typeface="Quattrocento Sans"/>
              </a:rPr>
              <a:t>parametri di configurazione dei servizi di sicurezza</a:t>
            </a:r>
            <a:r>
              <a:rPr lang="it-IT" dirty="0">
                <a:latin typeface="Quattrocento Sans" panose="020B0502050000020003" pitchFamily="34" charset="0"/>
                <a:sym typeface="Quattrocento Sans"/>
              </a:rPr>
              <a:t>, </a:t>
            </a:r>
            <a:r>
              <a:rPr lang="it-IT" i="1" dirty="0">
                <a:latin typeface="Quattrocento Sans" panose="020B0502050000020003" pitchFamily="34" charset="0"/>
                <a:sym typeface="Quattrocento Sans"/>
              </a:rPr>
              <a:t>key management information</a:t>
            </a:r>
            <a:r>
              <a:rPr lang="it-IT" dirty="0">
                <a:latin typeface="Quattrocento Sans" panose="020B0502050000020003" pitchFamily="34" charset="0"/>
                <a:sym typeface="Quattrocento Sans"/>
              </a:rPr>
              <a:t>). E’ necessario utilizzare tali informazioni solo negli stati sicuri del sistema.</a:t>
            </a:r>
          </a:p>
          <a:p>
            <a:pPr algn="just"/>
            <a:r>
              <a:rPr lang="it-IT" dirty="0">
                <a:latin typeface="Quattrocento Sans" panose="020B0502050000020003" pitchFamily="34" charset="0"/>
                <a:sym typeface="Quattrocento Sans"/>
              </a:rPr>
              <a:t>	- Vengono impiegati servizi per la protezione dei parametri di configurazione di sistema (</a:t>
            </a:r>
            <a:r>
              <a:rPr lang="it-IT" dirty="0" err="1">
                <a:latin typeface="Quattrocento Sans" panose="020B0502050000020003" pitchFamily="34" charset="0"/>
                <a:sym typeface="Quattrocento Sans"/>
              </a:rPr>
              <a:t>Vault</a:t>
            </a:r>
            <a:r>
              <a:rPr lang="it-IT" dirty="0">
                <a:latin typeface="Quattrocento Sans" panose="020B0502050000020003" pitchFamily="34" charset="0"/>
                <a:sym typeface="Quattrocento Sans"/>
              </a:rPr>
              <a:t>).</a:t>
            </a:r>
          </a:p>
          <a:p>
            <a:pPr algn="just"/>
            <a:endParaRPr lang="it-IT" dirty="0">
              <a:latin typeface="Quattrocento Sans" panose="020B0502050000020003" pitchFamily="34" charset="0"/>
              <a:sym typeface="Quattrocento Sans"/>
            </a:endParaRPr>
          </a:p>
          <a:p>
            <a:pPr algn="just"/>
            <a:r>
              <a:rPr lang="it-IT" dirty="0">
                <a:latin typeface="Quattrocento Sans" panose="020B0502050000020003" pitchFamily="34" charset="0"/>
                <a:sym typeface="Quattrocento Sans"/>
              </a:rPr>
              <a:t>(7) </a:t>
            </a:r>
            <a:r>
              <a:rPr lang="it-IT" b="1" dirty="0" err="1">
                <a:latin typeface="Quattrocento Sans" panose="020B0502050000020003" pitchFamily="34" charset="0"/>
                <a:sym typeface="Quattrocento Sans"/>
              </a:rPr>
              <a:t>Role-based</a:t>
            </a:r>
            <a:r>
              <a:rPr lang="it-IT" b="1" dirty="0">
                <a:latin typeface="Quattrocento Sans" panose="020B0502050000020003" pitchFamily="34" charset="0"/>
                <a:sym typeface="Quattrocento Sans"/>
              </a:rPr>
              <a:t> access control</a:t>
            </a:r>
            <a:r>
              <a:rPr lang="it-IT" dirty="0">
                <a:latin typeface="Quattrocento Sans" panose="020B0502050000020003" pitchFamily="34" charset="0"/>
                <a:sym typeface="Quattrocento Sans"/>
              </a:rPr>
              <a:t>: accesso alle risorse basato sul ruolo del soggetto che effettua l’operazione. Tramite </a:t>
            </a:r>
            <a:r>
              <a:rPr lang="it-IT" dirty="0" err="1">
                <a:latin typeface="Quattrocento Sans" panose="020B0502050000020003" pitchFamily="34" charset="0"/>
                <a:sym typeface="Quattrocento Sans"/>
              </a:rPr>
              <a:t>Keycloak</a:t>
            </a:r>
            <a:r>
              <a:rPr lang="it-IT" dirty="0">
                <a:latin typeface="Quattrocento Sans" panose="020B0502050000020003" pitchFamily="34" charset="0"/>
                <a:sym typeface="Quattrocento Sans"/>
              </a:rPr>
              <a:t>, si realizza la politica RBAC.</a:t>
            </a:r>
          </a:p>
          <a:p>
            <a:pPr algn="just"/>
            <a:endParaRPr lang="it-IT" dirty="0">
              <a:latin typeface="Quattrocento Sans" panose="020B0502050000020003" pitchFamily="34" charset="0"/>
              <a:sym typeface="Quattrocento Sans"/>
            </a:endParaRPr>
          </a:p>
          <a:p>
            <a:r>
              <a:rPr lang="it-IT" dirty="0">
                <a:latin typeface="Quattrocento Sans" panose="020B0502050000020003" pitchFamily="34" charset="0"/>
                <a:sym typeface="Quattrocento Sans"/>
              </a:rPr>
              <a:t>(11) </a:t>
            </a:r>
            <a:r>
              <a:rPr lang="it-IT" b="1" dirty="0" err="1">
                <a:latin typeface="Quattrocento Sans" panose="020B0502050000020003" pitchFamily="34" charset="0"/>
                <a:sym typeface="Quattrocento Sans"/>
              </a:rPr>
              <a:t>Restrict</a:t>
            </a:r>
            <a:r>
              <a:rPr lang="it-IT" b="1" dirty="0">
                <a:latin typeface="Quattrocento Sans" panose="020B0502050000020003" pitchFamily="34" charset="0"/>
                <a:sym typeface="Quattrocento Sans"/>
              </a:rPr>
              <a:t> access to </a:t>
            </a:r>
            <a:r>
              <a:rPr lang="it-IT" b="1" dirty="0" err="1">
                <a:latin typeface="Quattrocento Sans" panose="020B0502050000020003" pitchFamily="34" charset="0"/>
                <a:sym typeface="Quattrocento Sans"/>
              </a:rPr>
              <a:t>specific</a:t>
            </a:r>
            <a:r>
              <a:rPr lang="it-IT" b="1" dirty="0">
                <a:latin typeface="Quattrocento Sans" panose="020B0502050000020003" pitchFamily="34" charset="0"/>
                <a:sym typeface="Quattrocento Sans"/>
              </a:rPr>
              <a:t> information </a:t>
            </a:r>
            <a:r>
              <a:rPr lang="it-IT" b="1" dirty="0" err="1">
                <a:latin typeface="Quattrocento Sans" panose="020B0502050000020003" pitchFamily="34" charset="0"/>
                <a:sym typeface="Quattrocento Sans"/>
              </a:rPr>
              <a:t>types</a:t>
            </a:r>
            <a:r>
              <a:rPr lang="it-IT" dirty="0">
                <a:latin typeface="Quattrocento Sans" panose="020B0502050000020003" pitchFamily="34" charset="0"/>
                <a:sym typeface="Quattrocento Sans"/>
              </a:rPr>
              <a:t>: seguendo la politica RBAC, i vari ruoli hanno accesso solo a specifiche informazioni all’interno del database e non alla sua interezza. Per ogni operazione sui dati sono definiti i privilegi a grana fine necessari per accedere alla funzionalità. </a:t>
            </a:r>
          </a:p>
          <a:p>
            <a:endParaRPr lang="it-IT" dirty="0">
              <a:latin typeface="Quattrocento Sans" panose="020B0502050000020003" pitchFamily="34" charset="0"/>
              <a:sym typeface="Quattrocento Sans"/>
            </a:endParaRPr>
          </a:p>
        </p:txBody>
      </p:sp>
    </p:spTree>
    <p:extLst>
      <p:ext uri="{BB962C8B-B14F-4D97-AF65-F5344CB8AC3E}">
        <p14:creationId xmlns:p14="http://schemas.microsoft.com/office/powerpoint/2010/main" val="1587242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en-US"/>
          </a:p>
        </p:txBody>
      </p:sp>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3973652" cy="523220"/>
          </a:xfrm>
          <a:prstGeom prst="rect">
            <a:avLst/>
          </a:prstGeom>
          <a:noFill/>
        </p:spPr>
        <p:txBody>
          <a:bodyPr wrap="none" rtlCol="0">
            <a:spAutoFit/>
          </a:bodyPr>
          <a:lstStyle/>
          <a:p>
            <a:r>
              <a:rPr lang="it-IT" sz="2800"/>
              <a:t>AC-3 Access Enforcement</a:t>
            </a:r>
          </a:p>
        </p:txBody>
      </p:sp>
      <p:sp>
        <p:nvSpPr>
          <p:cNvPr id="4" name="CasellaDiTesto 3">
            <a:extLst>
              <a:ext uri="{FF2B5EF4-FFF2-40B4-BE49-F238E27FC236}">
                <a16:creationId xmlns:a16="http://schemas.microsoft.com/office/drawing/2014/main" id="{FAA568A4-682A-8842-B3CB-7795C480FA91}"/>
              </a:ext>
            </a:extLst>
          </p:cNvPr>
          <p:cNvSpPr txBox="1"/>
          <p:nvPr/>
        </p:nvSpPr>
        <p:spPr>
          <a:xfrm>
            <a:off x="1011210" y="1061346"/>
            <a:ext cx="10169580" cy="1754326"/>
          </a:xfrm>
          <a:prstGeom prst="rect">
            <a:avLst/>
          </a:prstGeom>
          <a:noFill/>
        </p:spPr>
        <p:txBody>
          <a:bodyPr wrap="square" rtlCol="0">
            <a:spAutoFit/>
          </a:bodyPr>
          <a:lstStyle/>
          <a:p>
            <a:endParaRPr lang="it-IT" dirty="0">
              <a:latin typeface="Quattrocento Sans" panose="020B0502050000020003" pitchFamily="34" charset="0"/>
              <a:sym typeface="Quattrocento Sans"/>
            </a:endParaRPr>
          </a:p>
          <a:p>
            <a:r>
              <a:rPr lang="it-IT" sz="1800" dirty="0">
                <a:latin typeface="Quattrocento Sans"/>
                <a:sym typeface="Quattrocento Sans"/>
              </a:rPr>
              <a:t>Enhancement realizzati:</a:t>
            </a:r>
          </a:p>
          <a:p>
            <a:endParaRPr lang="it-IT" dirty="0">
              <a:latin typeface="Quattrocento Sans" panose="020B0502050000020003" pitchFamily="34" charset="0"/>
              <a:sym typeface="Quattrocento Sans"/>
            </a:endParaRPr>
          </a:p>
          <a:p>
            <a:pPr algn="just"/>
            <a:r>
              <a:rPr lang="it-IT" dirty="0">
                <a:latin typeface="Quattrocento Sans" panose="020B0502050000020003" pitchFamily="34" charset="0"/>
                <a:sym typeface="Quattrocento Sans"/>
              </a:rPr>
              <a:t>(14) </a:t>
            </a:r>
            <a:r>
              <a:rPr lang="it-IT" b="1" dirty="0" err="1">
                <a:latin typeface="Quattrocento Sans" panose="020B0502050000020003" pitchFamily="34" charset="0"/>
                <a:sym typeface="Quattrocento Sans"/>
              </a:rPr>
              <a:t>Individual</a:t>
            </a:r>
            <a:r>
              <a:rPr lang="it-IT" b="1" dirty="0">
                <a:latin typeface="Quattrocento Sans" panose="020B0502050000020003" pitchFamily="34" charset="0"/>
                <a:sym typeface="Quattrocento Sans"/>
              </a:rPr>
              <a:t> access</a:t>
            </a:r>
            <a:r>
              <a:rPr lang="it-IT" dirty="0">
                <a:latin typeface="Quattrocento Sans" panose="020B0502050000020003" pitchFamily="34" charset="0"/>
                <a:sym typeface="Quattrocento Sans"/>
              </a:rPr>
              <a:t>: fornire meccanismi agli utenti per accedere e modificare le proprie informazioni personali. Ogni utente (Cliente o Fornitore) ha accesso ad una parte delle sue informazioni personali che può modificare. L’accesso a tali dati è confidenziale.</a:t>
            </a:r>
          </a:p>
        </p:txBody>
      </p:sp>
    </p:spTree>
    <p:extLst>
      <p:ext uri="{BB962C8B-B14F-4D97-AF65-F5344CB8AC3E}">
        <p14:creationId xmlns:p14="http://schemas.microsoft.com/office/powerpoint/2010/main" val="41764359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en-US"/>
          </a:p>
        </p:txBody>
      </p:sp>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3963457" cy="523220"/>
          </a:xfrm>
          <a:prstGeom prst="rect">
            <a:avLst/>
          </a:prstGeom>
          <a:noFill/>
        </p:spPr>
        <p:txBody>
          <a:bodyPr wrap="none" rtlCol="0">
            <a:spAutoFit/>
          </a:bodyPr>
          <a:lstStyle/>
          <a:p>
            <a:r>
              <a:rPr lang="it-IT" sz="2800"/>
              <a:t>AC-5 </a:t>
            </a:r>
            <a:r>
              <a:rPr lang="it-IT" sz="2800" err="1"/>
              <a:t>Separation</a:t>
            </a:r>
            <a:r>
              <a:rPr lang="it-IT" sz="2800"/>
              <a:t> of duties</a:t>
            </a:r>
          </a:p>
        </p:txBody>
      </p:sp>
      <p:sp>
        <p:nvSpPr>
          <p:cNvPr id="4" name="CasellaDiTesto 3">
            <a:extLst>
              <a:ext uri="{FF2B5EF4-FFF2-40B4-BE49-F238E27FC236}">
                <a16:creationId xmlns:a16="http://schemas.microsoft.com/office/drawing/2014/main" id="{FAA568A4-682A-8842-B3CB-7795C480FA91}"/>
              </a:ext>
            </a:extLst>
          </p:cNvPr>
          <p:cNvSpPr txBox="1"/>
          <p:nvPr/>
        </p:nvSpPr>
        <p:spPr>
          <a:xfrm>
            <a:off x="657307" y="1582340"/>
            <a:ext cx="10169580" cy="4247317"/>
          </a:xfrm>
          <a:prstGeom prst="rect">
            <a:avLst/>
          </a:prstGeom>
          <a:noFill/>
        </p:spPr>
        <p:txBody>
          <a:bodyPr wrap="square" rtlCol="0">
            <a:spAutoFit/>
          </a:bodyPr>
          <a:lstStyle/>
          <a:p>
            <a:endParaRPr lang="it-IT" dirty="0">
              <a:latin typeface="Quattrocento Sans"/>
              <a:ea typeface="Quattrocento Sans"/>
              <a:cs typeface="Quattrocento Sans"/>
              <a:sym typeface="Quattrocento Sans"/>
            </a:endParaRPr>
          </a:p>
          <a:p>
            <a:r>
              <a:rPr lang="it-IT" i="1" dirty="0">
                <a:latin typeface="Quattrocento Sans" panose="020B0502050000020003" pitchFamily="34" charset="0"/>
                <a:sym typeface="Quattrocento Sans"/>
              </a:rPr>
              <a:t>Separare le funzionalità di business dei vari ruoli e definire a supporto le autorizzazioni di accesso al sistema.</a:t>
            </a:r>
          </a:p>
          <a:p>
            <a:endParaRPr lang="it-IT" dirty="0">
              <a:latin typeface="Quattrocento Sans" panose="020B0502050000020003" pitchFamily="34" charset="0"/>
              <a:sym typeface="Quattrocento Sans"/>
            </a:endParaRPr>
          </a:p>
          <a:p>
            <a:pPr algn="just"/>
            <a:r>
              <a:rPr lang="it-IT" dirty="0">
                <a:latin typeface="Quattrocento Sans" panose="020B0502050000020003" pitchFamily="34" charset="0"/>
                <a:sym typeface="Quattrocento Sans"/>
              </a:rPr>
              <a:t>E’ realizzato tramite la politica RBAC di suddivisione in ruoli: Cliente, Fornitore ed Amministratore. Ogni utente può avere solo un ruolo. L’insieme delle funzionalità, che possono svolgere i diversi ruoli, sono disgiunte. </a:t>
            </a:r>
          </a:p>
          <a:p>
            <a:pPr algn="just"/>
            <a:endParaRPr lang="it-IT" dirty="0">
              <a:latin typeface="Quattrocento Sans" panose="020B0502050000020003" pitchFamily="34" charset="0"/>
              <a:sym typeface="Quattrocento Sans"/>
            </a:endParaRPr>
          </a:p>
          <a:p>
            <a:pPr algn="just"/>
            <a:r>
              <a:rPr lang="it-IT" dirty="0">
                <a:latin typeface="Quattrocento Sans" panose="020B0502050000020003" pitchFamily="34" charset="0"/>
                <a:sym typeface="Quattrocento Sans"/>
              </a:rPr>
              <a:t>Ad esempio il fornitore può gestire i servizi che fornisce, mentre il cliente può accedere alla funzionalità di prenotazione ad un servizio del fornitore, l’ Amministratore può invece bloccare/sbloccare gli utenti. </a:t>
            </a:r>
          </a:p>
          <a:p>
            <a:pPr algn="just"/>
            <a:endParaRPr lang="it-IT" dirty="0">
              <a:latin typeface="Quattrocento Sans" panose="020B0502050000020003" pitchFamily="34" charset="0"/>
              <a:sym typeface="Quattrocento Sans"/>
            </a:endParaRPr>
          </a:p>
          <a:p>
            <a:r>
              <a:rPr lang="it-IT" dirty="0">
                <a:latin typeface="Quattrocento Sans" panose="020B0502050000020003" pitchFamily="34" charset="0"/>
                <a:sym typeface="Quattrocento Sans"/>
              </a:rPr>
              <a:t>Enforcement della separazione tramite il controllo </a:t>
            </a:r>
            <a:r>
              <a:rPr lang="it-IT" b="1" dirty="0">
                <a:latin typeface="Quattrocento Sans" panose="020B0502050000020003" pitchFamily="34" charset="0"/>
                <a:sym typeface="Quattrocento Sans"/>
              </a:rPr>
              <a:t>AC-3</a:t>
            </a:r>
            <a:r>
              <a:rPr lang="it-IT" dirty="0">
                <a:latin typeface="Quattrocento Sans" panose="020B0502050000020003" pitchFamily="34" charset="0"/>
                <a:sym typeface="Quattrocento Sans"/>
              </a:rPr>
              <a:t>.</a:t>
            </a:r>
            <a:endParaRPr lang="it-IT" b="1" dirty="0">
              <a:latin typeface="Quattrocento Sans" panose="020B0502050000020003" pitchFamily="34" charset="0"/>
              <a:sym typeface="Quattrocento Sans"/>
            </a:endParaRPr>
          </a:p>
          <a:p>
            <a:pPr algn="just"/>
            <a:endParaRPr lang="it-IT" dirty="0">
              <a:latin typeface="Quattrocento Sans" panose="020B0502050000020003" pitchFamily="34" charset="0"/>
              <a:sym typeface="Quattrocento Sans"/>
            </a:endParaRPr>
          </a:p>
          <a:p>
            <a:endParaRPr lang="it-IT" dirty="0">
              <a:latin typeface="Quattrocento Sans" panose="020B0502050000020003" pitchFamily="34" charset="0"/>
              <a:sym typeface="Quattrocento Sans"/>
            </a:endParaRPr>
          </a:p>
        </p:txBody>
      </p:sp>
    </p:spTree>
    <p:extLst>
      <p:ext uri="{BB962C8B-B14F-4D97-AF65-F5344CB8AC3E}">
        <p14:creationId xmlns:p14="http://schemas.microsoft.com/office/powerpoint/2010/main" val="3588075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en-US"/>
          </a:p>
        </p:txBody>
      </p:sp>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3156313" cy="523220"/>
          </a:xfrm>
          <a:prstGeom prst="rect">
            <a:avLst/>
          </a:prstGeom>
          <a:noFill/>
        </p:spPr>
        <p:txBody>
          <a:bodyPr wrap="none" rtlCol="0">
            <a:spAutoFit/>
          </a:bodyPr>
          <a:lstStyle/>
          <a:p>
            <a:r>
              <a:rPr lang="it-IT" sz="2800"/>
              <a:t>AC-6 </a:t>
            </a:r>
            <a:r>
              <a:rPr lang="it-IT" sz="2800" err="1"/>
              <a:t>Least</a:t>
            </a:r>
            <a:r>
              <a:rPr lang="it-IT" sz="2800"/>
              <a:t> </a:t>
            </a:r>
            <a:r>
              <a:rPr lang="it-IT" sz="2800" err="1"/>
              <a:t>privilege</a:t>
            </a:r>
            <a:endParaRPr lang="it-IT" sz="2800"/>
          </a:p>
        </p:txBody>
      </p:sp>
      <p:sp>
        <p:nvSpPr>
          <p:cNvPr id="4" name="CasellaDiTesto 3">
            <a:extLst>
              <a:ext uri="{FF2B5EF4-FFF2-40B4-BE49-F238E27FC236}">
                <a16:creationId xmlns:a16="http://schemas.microsoft.com/office/drawing/2014/main" id="{FAA568A4-682A-8842-B3CB-7795C480FA91}"/>
              </a:ext>
            </a:extLst>
          </p:cNvPr>
          <p:cNvSpPr txBox="1"/>
          <p:nvPr/>
        </p:nvSpPr>
        <p:spPr>
          <a:xfrm>
            <a:off x="657307" y="978924"/>
            <a:ext cx="10169580" cy="5632311"/>
          </a:xfrm>
          <a:prstGeom prst="rect">
            <a:avLst/>
          </a:prstGeom>
          <a:noFill/>
        </p:spPr>
        <p:txBody>
          <a:bodyPr wrap="square" rtlCol="0">
            <a:spAutoFit/>
          </a:bodyPr>
          <a:lstStyle/>
          <a:p>
            <a:endParaRPr lang="it-IT" dirty="0">
              <a:latin typeface="Quattrocento Sans"/>
              <a:ea typeface="Quattrocento Sans"/>
              <a:cs typeface="Quattrocento Sans"/>
              <a:sym typeface="Quattrocento Sans"/>
            </a:endParaRPr>
          </a:p>
          <a:p>
            <a:r>
              <a:rPr lang="it-IT" i="1" dirty="0">
                <a:latin typeface="Quattrocento Sans" panose="020B0502050000020003" pitchFamily="34" charset="0"/>
                <a:sym typeface="Quattrocento Sans"/>
              </a:rPr>
              <a:t>Impiegare il principio di minimo privilegio, ogni utente deve poter effettuare solo le operazioni necessarie a terminare il task assegnato.</a:t>
            </a:r>
          </a:p>
          <a:p>
            <a:endParaRPr lang="it-IT" dirty="0">
              <a:latin typeface="Quattrocento Sans" panose="020B0502050000020003" pitchFamily="34" charset="0"/>
              <a:sym typeface="Quattrocento Sans"/>
            </a:endParaRPr>
          </a:p>
          <a:p>
            <a:pPr algn="just"/>
            <a:r>
              <a:rPr lang="it-IT" dirty="0">
                <a:latin typeface="Quattrocento Sans" panose="020B0502050000020003" pitchFamily="34" charset="0"/>
                <a:sym typeface="Quattrocento Sans"/>
              </a:rPr>
              <a:t>Tale principio viene applicato per i ruoli degli utenti del sistema, concedendo solo le operazioni necessarie alla realizzazione della logica di business per ogni tipo di utente.</a:t>
            </a:r>
          </a:p>
          <a:p>
            <a:pPr algn="just"/>
            <a:endParaRPr lang="it-IT" dirty="0">
              <a:latin typeface="Quattrocento Sans" panose="020B0502050000020003" pitchFamily="34" charset="0"/>
              <a:sym typeface="Quattrocento Sans"/>
            </a:endParaRPr>
          </a:p>
          <a:p>
            <a:pPr algn="just"/>
            <a:r>
              <a:rPr lang="it-IT" dirty="0">
                <a:latin typeface="Quattrocento Sans" panose="020B0502050000020003" pitchFamily="34" charset="0"/>
                <a:sym typeface="Quattrocento Sans"/>
              </a:rPr>
              <a:t>Enhancement realizzati:</a:t>
            </a:r>
          </a:p>
          <a:p>
            <a:pPr algn="just"/>
            <a:endParaRPr lang="it-IT" dirty="0">
              <a:latin typeface="Quattrocento Sans" panose="020B0502050000020003" pitchFamily="34" charset="0"/>
              <a:sym typeface="Quattrocento Sans"/>
            </a:endParaRPr>
          </a:p>
          <a:p>
            <a:pPr algn="just"/>
            <a:r>
              <a:rPr lang="it-IT" dirty="0">
                <a:latin typeface="Quattrocento Sans" panose="020B0502050000020003" pitchFamily="34" charset="0"/>
                <a:sym typeface="Quattrocento Sans"/>
              </a:rPr>
              <a:t>(1) </a:t>
            </a:r>
            <a:r>
              <a:rPr lang="it-IT" b="1" dirty="0" err="1">
                <a:latin typeface="Quattrocento Sans" panose="020B0502050000020003" pitchFamily="34" charset="0"/>
                <a:sym typeface="Quattrocento Sans"/>
              </a:rPr>
              <a:t>Authorize</a:t>
            </a:r>
            <a:r>
              <a:rPr lang="it-IT" b="1" dirty="0">
                <a:latin typeface="Quattrocento Sans" panose="020B0502050000020003" pitchFamily="34" charset="0"/>
                <a:sym typeface="Quattrocento Sans"/>
              </a:rPr>
              <a:t> access to security </a:t>
            </a:r>
            <a:r>
              <a:rPr lang="it-IT" b="1" dirty="0" err="1">
                <a:latin typeface="Quattrocento Sans" panose="020B0502050000020003" pitchFamily="34" charset="0"/>
                <a:sym typeface="Quattrocento Sans"/>
              </a:rPr>
              <a:t>functions</a:t>
            </a:r>
            <a:r>
              <a:rPr lang="it-IT" dirty="0">
                <a:latin typeface="Quattrocento Sans" panose="020B0502050000020003" pitchFamily="34" charset="0"/>
                <a:sym typeface="Quattrocento Sans"/>
              </a:rPr>
              <a:t>:  autorizzare l’accesso alle funzionalità di sicurezza ed alle informazioni necessarie per la sicurezza.</a:t>
            </a:r>
          </a:p>
          <a:p>
            <a:pPr algn="just"/>
            <a:r>
              <a:rPr lang="it-IT" dirty="0">
                <a:latin typeface="Quattrocento Sans" panose="020B0502050000020003" pitchFamily="34" charset="0"/>
                <a:sym typeface="Quattrocento Sans"/>
              </a:rPr>
              <a:t>	-Si fornisce l’accesso alle funzioni ed alle configurazioni di sicurezza solo al personale 	autorizzato.</a:t>
            </a:r>
          </a:p>
          <a:p>
            <a:pPr algn="just"/>
            <a:endParaRPr lang="it-IT" dirty="0">
              <a:latin typeface="Quattrocento Sans" panose="020B0502050000020003" pitchFamily="34" charset="0"/>
              <a:sym typeface="Quattrocento Sans"/>
            </a:endParaRPr>
          </a:p>
          <a:p>
            <a:pPr algn="just"/>
            <a:r>
              <a:rPr lang="it-IT" dirty="0">
                <a:latin typeface="Quattrocento Sans" panose="020B0502050000020003" pitchFamily="34" charset="0"/>
                <a:sym typeface="Quattrocento Sans"/>
              </a:rPr>
              <a:t>(5) </a:t>
            </a:r>
            <a:r>
              <a:rPr lang="it-IT" b="1" dirty="0" err="1">
                <a:latin typeface="Quattrocento Sans" panose="020B0502050000020003" pitchFamily="34" charset="0"/>
                <a:sym typeface="Quattrocento Sans"/>
              </a:rPr>
              <a:t>Privileged</a:t>
            </a:r>
            <a:r>
              <a:rPr lang="it-IT" b="1" dirty="0">
                <a:latin typeface="Quattrocento Sans" panose="020B0502050000020003" pitchFamily="34" charset="0"/>
                <a:sym typeface="Quattrocento Sans"/>
              </a:rPr>
              <a:t> accounts</a:t>
            </a:r>
            <a:r>
              <a:rPr lang="it-IT" dirty="0">
                <a:latin typeface="Quattrocento Sans" panose="020B0502050000020003" pitchFamily="34" charset="0"/>
                <a:sym typeface="Quattrocento Sans"/>
              </a:rPr>
              <a:t>: limitare gli account privilegiati sul sistema al personale definito dal sistema.</a:t>
            </a:r>
          </a:p>
          <a:p>
            <a:pPr algn="just"/>
            <a:r>
              <a:rPr lang="it-IT" dirty="0">
                <a:latin typeface="Quattrocento Sans" panose="020B0502050000020003" pitchFamily="34" charset="0"/>
                <a:sym typeface="Quattrocento Sans"/>
              </a:rPr>
              <a:t>	- Le azioni privilegiate sono: bloccare/sbloccare utenti (relativi ai ruoli Cliente e Fornitore) del 	sistema </a:t>
            </a:r>
            <a:r>
              <a:rPr lang="it-IT" dirty="0" err="1">
                <a:latin typeface="Quattrocento Sans" panose="020B0502050000020003" pitchFamily="34" charset="0"/>
                <a:sym typeface="Quattrocento Sans"/>
              </a:rPr>
              <a:t>InBook</a:t>
            </a:r>
            <a:r>
              <a:rPr lang="it-IT" dirty="0">
                <a:latin typeface="Quattrocento Sans" panose="020B0502050000020003" pitchFamily="34" charset="0"/>
                <a:sym typeface="Quattrocento Sans"/>
              </a:rPr>
              <a:t>.</a:t>
            </a:r>
          </a:p>
          <a:p>
            <a:pPr algn="just"/>
            <a:r>
              <a:rPr lang="it-IT" dirty="0">
                <a:latin typeface="Quattrocento Sans" panose="020B0502050000020003" pitchFamily="34" charset="0"/>
                <a:sym typeface="Quattrocento Sans"/>
              </a:rPr>
              <a:t>	- Sono relative al ruolo Amministratore, il quale può essere assegnato solo manualmente dal 	Security Administrator dalla dashboard di </a:t>
            </a:r>
            <a:r>
              <a:rPr lang="it-IT" dirty="0" err="1">
                <a:latin typeface="Quattrocento Sans" panose="020B0502050000020003" pitchFamily="34" charset="0"/>
                <a:sym typeface="Quattrocento Sans"/>
              </a:rPr>
              <a:t>Keycloak</a:t>
            </a:r>
            <a:r>
              <a:rPr lang="it-IT" dirty="0">
                <a:latin typeface="Quattrocento Sans" panose="020B0502050000020003" pitchFamily="34" charset="0"/>
                <a:sym typeface="Quattrocento Sans"/>
              </a:rPr>
              <a:t>. </a:t>
            </a:r>
          </a:p>
          <a:p>
            <a:endParaRPr lang="it-IT" dirty="0">
              <a:latin typeface="Quattrocento Sans" panose="020B0502050000020003" pitchFamily="34" charset="0"/>
              <a:sym typeface="Quattrocento Sans"/>
            </a:endParaRPr>
          </a:p>
        </p:txBody>
      </p:sp>
    </p:spTree>
    <p:extLst>
      <p:ext uri="{BB962C8B-B14F-4D97-AF65-F5344CB8AC3E}">
        <p14:creationId xmlns:p14="http://schemas.microsoft.com/office/powerpoint/2010/main" val="25515896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C97FB2F-0F0E-5AF1-D519-E4FB8E7915A0}"/>
              </a:ext>
            </a:extLst>
          </p:cNvPr>
          <p:cNvSpPr txBox="1">
            <a:spLocks/>
          </p:cNvSpPr>
          <p:nvPr/>
        </p:nvSpPr>
        <p:spPr>
          <a:xfrm>
            <a:off x="454889" y="2761978"/>
            <a:ext cx="11079804" cy="3587647"/>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a:endParaRPr lang="en-US"/>
          </a:p>
        </p:txBody>
      </p:sp>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3156313" cy="523220"/>
          </a:xfrm>
          <a:prstGeom prst="rect">
            <a:avLst/>
          </a:prstGeom>
          <a:noFill/>
        </p:spPr>
        <p:txBody>
          <a:bodyPr wrap="none" rtlCol="0">
            <a:spAutoFit/>
          </a:bodyPr>
          <a:lstStyle/>
          <a:p>
            <a:r>
              <a:rPr lang="it-IT" sz="2800"/>
              <a:t>AC-6 </a:t>
            </a:r>
            <a:r>
              <a:rPr lang="it-IT" sz="2800" err="1"/>
              <a:t>Least</a:t>
            </a:r>
            <a:r>
              <a:rPr lang="it-IT" sz="2800"/>
              <a:t> </a:t>
            </a:r>
            <a:r>
              <a:rPr lang="it-IT" sz="2800" err="1"/>
              <a:t>privilege</a:t>
            </a:r>
            <a:endParaRPr lang="it-IT" sz="2800"/>
          </a:p>
        </p:txBody>
      </p:sp>
      <p:sp>
        <p:nvSpPr>
          <p:cNvPr id="4" name="CasellaDiTesto 3">
            <a:extLst>
              <a:ext uri="{FF2B5EF4-FFF2-40B4-BE49-F238E27FC236}">
                <a16:creationId xmlns:a16="http://schemas.microsoft.com/office/drawing/2014/main" id="{FAA568A4-682A-8842-B3CB-7795C480FA91}"/>
              </a:ext>
            </a:extLst>
          </p:cNvPr>
          <p:cNvSpPr txBox="1"/>
          <p:nvPr/>
        </p:nvSpPr>
        <p:spPr>
          <a:xfrm>
            <a:off x="657307" y="978924"/>
            <a:ext cx="10169580" cy="4247317"/>
          </a:xfrm>
          <a:prstGeom prst="rect">
            <a:avLst/>
          </a:prstGeom>
          <a:noFill/>
        </p:spPr>
        <p:txBody>
          <a:bodyPr wrap="square" rtlCol="0">
            <a:spAutoFit/>
          </a:bodyPr>
          <a:lstStyle/>
          <a:p>
            <a:pPr algn="just"/>
            <a:r>
              <a:rPr lang="it-IT" dirty="0">
                <a:latin typeface="Quattrocento Sans" panose="020B0502050000020003" pitchFamily="34" charset="0"/>
                <a:sym typeface="Quattrocento Sans"/>
              </a:rPr>
              <a:t>Enhancement realizzati:</a:t>
            </a:r>
          </a:p>
          <a:p>
            <a:pPr algn="just"/>
            <a:endParaRPr lang="it-IT" dirty="0">
              <a:latin typeface="Quattrocento Sans" panose="020B0502050000020003" pitchFamily="34" charset="0"/>
              <a:sym typeface="Quattrocento Sans"/>
            </a:endParaRPr>
          </a:p>
          <a:p>
            <a:pPr algn="just"/>
            <a:r>
              <a:rPr lang="it-IT" dirty="0">
                <a:latin typeface="Quattrocento Sans" panose="020B0502050000020003" pitchFamily="34" charset="0"/>
                <a:sym typeface="Quattrocento Sans"/>
              </a:rPr>
              <a:t>(7) </a:t>
            </a:r>
            <a:r>
              <a:rPr lang="it-IT" b="1" dirty="0">
                <a:latin typeface="Quattrocento Sans" panose="020B0502050000020003" pitchFamily="34" charset="0"/>
                <a:sym typeface="Quattrocento Sans"/>
              </a:rPr>
              <a:t>Review of user </a:t>
            </a:r>
            <a:r>
              <a:rPr lang="it-IT" b="1" dirty="0" err="1">
                <a:latin typeface="Quattrocento Sans" panose="020B0502050000020003" pitchFamily="34" charset="0"/>
                <a:sym typeface="Quattrocento Sans"/>
              </a:rPr>
              <a:t>privileges</a:t>
            </a:r>
            <a:r>
              <a:rPr lang="it-IT" dirty="0">
                <a:latin typeface="Quattrocento Sans" panose="020B0502050000020003" pitchFamily="34" charset="0"/>
                <a:sym typeface="Quattrocento Sans"/>
              </a:rPr>
              <a:t>: revisionare i privilegi assegnati agli utenti e riassegnarli, se necessario, in base all’obiettivo dell’organizzazione. </a:t>
            </a:r>
          </a:p>
          <a:p>
            <a:pPr algn="just"/>
            <a:r>
              <a:rPr lang="it-IT" dirty="0">
                <a:latin typeface="Quattrocento Sans" panose="020B0502050000020003" pitchFamily="34" charset="0"/>
                <a:sym typeface="Quattrocento Sans"/>
              </a:rPr>
              <a:t>	-Il Security Administrator può effettuare una revisione periodica da </a:t>
            </a:r>
            <a:r>
              <a:rPr lang="it-IT" dirty="0" err="1">
                <a:latin typeface="Quattrocento Sans" panose="020B0502050000020003" pitchFamily="34" charset="0"/>
                <a:sym typeface="Quattrocento Sans"/>
              </a:rPr>
              <a:t>Keycloak</a:t>
            </a:r>
            <a:r>
              <a:rPr lang="it-IT" dirty="0">
                <a:latin typeface="Quattrocento Sans" panose="020B0502050000020003" pitchFamily="34" charset="0"/>
                <a:sym typeface="Quattrocento Sans"/>
              </a:rPr>
              <a:t>, per determinare se 	l’assegnazione dei privilegi di Amministratore ad alcuni utenti è corretta o meno.</a:t>
            </a:r>
          </a:p>
          <a:p>
            <a:pPr algn="just"/>
            <a:endParaRPr lang="it-IT" dirty="0">
              <a:latin typeface="Quattrocento Sans" panose="020B0502050000020003" pitchFamily="34" charset="0"/>
              <a:sym typeface="Quattrocento Sans"/>
            </a:endParaRPr>
          </a:p>
          <a:p>
            <a:pPr algn="just"/>
            <a:r>
              <a:rPr lang="it-IT" dirty="0">
                <a:latin typeface="Quattrocento Sans" panose="020B0502050000020003" pitchFamily="34" charset="0"/>
                <a:sym typeface="Quattrocento Sans"/>
              </a:rPr>
              <a:t>(9) </a:t>
            </a:r>
            <a:r>
              <a:rPr lang="it-IT" b="1" dirty="0">
                <a:latin typeface="Quattrocento Sans" panose="020B0502050000020003" pitchFamily="34" charset="0"/>
                <a:sym typeface="Quattrocento Sans"/>
              </a:rPr>
              <a:t>Log use of </a:t>
            </a:r>
            <a:r>
              <a:rPr lang="it-IT" b="1" dirty="0" err="1">
                <a:latin typeface="Quattrocento Sans" panose="020B0502050000020003" pitchFamily="34" charset="0"/>
                <a:sym typeface="Quattrocento Sans"/>
              </a:rPr>
              <a:t>privileged</a:t>
            </a:r>
            <a:r>
              <a:rPr lang="it-IT" b="1" dirty="0">
                <a:latin typeface="Quattrocento Sans" panose="020B0502050000020003" pitchFamily="34" charset="0"/>
                <a:sym typeface="Quattrocento Sans"/>
              </a:rPr>
              <a:t> </a:t>
            </a:r>
            <a:r>
              <a:rPr lang="it-IT" b="1" dirty="0" err="1">
                <a:latin typeface="Quattrocento Sans" panose="020B0502050000020003" pitchFamily="34" charset="0"/>
                <a:sym typeface="Quattrocento Sans"/>
              </a:rPr>
              <a:t>functions</a:t>
            </a:r>
            <a:r>
              <a:rPr lang="it-IT" dirty="0">
                <a:latin typeface="Quattrocento Sans" panose="020B0502050000020003" pitchFamily="34" charset="0"/>
                <a:sym typeface="Quattrocento Sans"/>
              </a:rPr>
              <a:t>: garantire l’auditing delle funzionalità privilegiate evitandone l’abuso.</a:t>
            </a:r>
          </a:p>
          <a:p>
            <a:pPr algn="just"/>
            <a:r>
              <a:rPr lang="it-IT" dirty="0">
                <a:latin typeface="Quattrocento Sans" panose="020B0502050000020003" pitchFamily="34" charset="0"/>
                <a:sym typeface="Quattrocento Sans"/>
              </a:rPr>
              <a:t>	-Le operazioni di un utente Amministratore vengono trascritte sul log, garantendo anche il non 	ripudio.</a:t>
            </a:r>
          </a:p>
          <a:p>
            <a:pPr algn="just"/>
            <a:endParaRPr lang="it-IT" dirty="0">
              <a:latin typeface="Quattrocento Sans" panose="020B0502050000020003" pitchFamily="34" charset="0"/>
              <a:sym typeface="Quattrocento Sans"/>
            </a:endParaRPr>
          </a:p>
          <a:p>
            <a:pPr algn="just"/>
            <a:r>
              <a:rPr lang="it-IT" dirty="0">
                <a:latin typeface="Quattrocento Sans" panose="020B0502050000020003" pitchFamily="34" charset="0"/>
                <a:sym typeface="Quattrocento Sans"/>
              </a:rPr>
              <a:t>(10) </a:t>
            </a:r>
            <a:r>
              <a:rPr lang="it-IT" b="1" dirty="0" err="1">
                <a:latin typeface="Quattrocento Sans" panose="020B0502050000020003" pitchFamily="34" charset="0"/>
                <a:sym typeface="Quattrocento Sans"/>
              </a:rPr>
              <a:t>Prohibit</a:t>
            </a:r>
            <a:r>
              <a:rPr lang="it-IT" b="1" dirty="0">
                <a:latin typeface="Quattrocento Sans" panose="020B0502050000020003" pitchFamily="34" charset="0"/>
                <a:sym typeface="Quattrocento Sans"/>
              </a:rPr>
              <a:t> non-</a:t>
            </a:r>
            <a:r>
              <a:rPr lang="it-IT" b="1" dirty="0" err="1">
                <a:latin typeface="Quattrocento Sans" panose="020B0502050000020003" pitchFamily="34" charset="0"/>
                <a:sym typeface="Quattrocento Sans"/>
              </a:rPr>
              <a:t>privileged</a:t>
            </a:r>
            <a:r>
              <a:rPr lang="it-IT" b="1" dirty="0">
                <a:latin typeface="Quattrocento Sans" panose="020B0502050000020003" pitchFamily="34" charset="0"/>
                <a:sym typeface="Quattrocento Sans"/>
              </a:rPr>
              <a:t> users from </a:t>
            </a:r>
            <a:r>
              <a:rPr lang="it-IT" b="1" dirty="0" err="1">
                <a:latin typeface="Quattrocento Sans" panose="020B0502050000020003" pitchFamily="34" charset="0"/>
                <a:sym typeface="Quattrocento Sans"/>
              </a:rPr>
              <a:t>executing</a:t>
            </a:r>
            <a:r>
              <a:rPr lang="it-IT" b="1" dirty="0">
                <a:latin typeface="Quattrocento Sans" panose="020B0502050000020003" pitchFamily="34" charset="0"/>
                <a:sym typeface="Quattrocento Sans"/>
              </a:rPr>
              <a:t> </a:t>
            </a:r>
            <a:r>
              <a:rPr lang="it-IT" b="1" dirty="0" err="1">
                <a:latin typeface="Quattrocento Sans" panose="020B0502050000020003" pitchFamily="34" charset="0"/>
                <a:sym typeface="Quattrocento Sans"/>
              </a:rPr>
              <a:t>privileged</a:t>
            </a:r>
            <a:r>
              <a:rPr lang="it-IT" b="1" dirty="0">
                <a:latin typeface="Quattrocento Sans" panose="020B0502050000020003" pitchFamily="34" charset="0"/>
                <a:sym typeface="Quattrocento Sans"/>
              </a:rPr>
              <a:t> </a:t>
            </a:r>
            <a:r>
              <a:rPr lang="it-IT" b="1" dirty="0" err="1">
                <a:latin typeface="Quattrocento Sans" panose="020B0502050000020003" pitchFamily="34" charset="0"/>
                <a:sym typeface="Quattrocento Sans"/>
              </a:rPr>
              <a:t>functions</a:t>
            </a:r>
            <a:r>
              <a:rPr lang="it-IT" dirty="0">
                <a:latin typeface="Quattrocento Sans" panose="020B0502050000020003" pitchFamily="34" charset="0"/>
                <a:sym typeface="Quattrocento Sans"/>
              </a:rPr>
              <a:t>: prevenire l’accesso a funzionalità privilegiate da utenti non privilegiati.</a:t>
            </a:r>
          </a:p>
          <a:p>
            <a:pPr algn="just"/>
            <a:r>
              <a:rPr lang="it-IT" dirty="0">
                <a:latin typeface="Quattrocento Sans" panose="020B0502050000020003" pitchFamily="34" charset="0"/>
                <a:sym typeface="Quattrocento Sans"/>
              </a:rPr>
              <a:t>	- Tramite </a:t>
            </a:r>
            <a:r>
              <a:rPr lang="it-IT" b="1" dirty="0">
                <a:latin typeface="Quattrocento Sans" panose="020B0502050000020003" pitchFamily="34" charset="0"/>
                <a:sym typeface="Quattrocento Sans"/>
              </a:rPr>
              <a:t>AC-3</a:t>
            </a:r>
            <a:r>
              <a:rPr lang="it-IT" dirty="0">
                <a:latin typeface="Quattrocento Sans" panose="020B0502050000020003" pitchFamily="34" charset="0"/>
                <a:sym typeface="Quattrocento Sans"/>
              </a:rPr>
              <a:t>, si effettua l’enforcement degli accessi anche per le funzionalità privilegiate.</a:t>
            </a:r>
          </a:p>
        </p:txBody>
      </p:sp>
    </p:spTree>
    <p:extLst>
      <p:ext uri="{BB962C8B-B14F-4D97-AF65-F5344CB8AC3E}">
        <p14:creationId xmlns:p14="http://schemas.microsoft.com/office/powerpoint/2010/main" val="39621331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5302990" cy="523220"/>
          </a:xfrm>
          <a:prstGeom prst="rect">
            <a:avLst/>
          </a:prstGeom>
          <a:noFill/>
        </p:spPr>
        <p:txBody>
          <a:bodyPr wrap="none" rtlCol="0">
            <a:spAutoFit/>
          </a:bodyPr>
          <a:lstStyle/>
          <a:p>
            <a:r>
              <a:rPr lang="it-IT" sz="2800"/>
              <a:t>AC-7  </a:t>
            </a:r>
            <a:r>
              <a:rPr lang="it-IT" sz="2800" err="1"/>
              <a:t>Unsuccessful</a:t>
            </a:r>
            <a:r>
              <a:rPr lang="it-IT" sz="2800"/>
              <a:t> logon </a:t>
            </a:r>
            <a:r>
              <a:rPr lang="it-IT" sz="2800" err="1"/>
              <a:t>attempts</a:t>
            </a:r>
            <a:endParaRPr lang="it-IT" sz="2800"/>
          </a:p>
        </p:txBody>
      </p:sp>
      <p:sp>
        <p:nvSpPr>
          <p:cNvPr id="4" name="CasellaDiTesto 3">
            <a:extLst>
              <a:ext uri="{FF2B5EF4-FFF2-40B4-BE49-F238E27FC236}">
                <a16:creationId xmlns:a16="http://schemas.microsoft.com/office/drawing/2014/main" id="{FAA568A4-682A-8842-B3CB-7795C480FA91}"/>
              </a:ext>
            </a:extLst>
          </p:cNvPr>
          <p:cNvSpPr txBox="1"/>
          <p:nvPr/>
        </p:nvSpPr>
        <p:spPr>
          <a:xfrm>
            <a:off x="657307" y="1295795"/>
            <a:ext cx="5776816" cy="4524315"/>
          </a:xfrm>
          <a:prstGeom prst="rect">
            <a:avLst/>
          </a:prstGeom>
          <a:noFill/>
        </p:spPr>
        <p:txBody>
          <a:bodyPr wrap="square" rtlCol="0">
            <a:spAutoFit/>
          </a:bodyPr>
          <a:lstStyle/>
          <a:p>
            <a:endParaRPr lang="it-IT" dirty="0">
              <a:latin typeface="Quattrocento Sans"/>
              <a:ea typeface="Quattrocento Sans"/>
              <a:cs typeface="Quattrocento Sans"/>
              <a:sym typeface="Quattrocento Sans"/>
            </a:endParaRPr>
          </a:p>
          <a:p>
            <a:pPr algn="just"/>
            <a:r>
              <a:rPr lang="it-IT" i="1" dirty="0">
                <a:latin typeface="Quattrocento Sans" panose="020B0502050000020003" pitchFamily="34" charset="0"/>
                <a:sym typeface="Quattrocento Sans"/>
              </a:rPr>
              <a:t>Imporre un limite definito di tentativi di login falliti da un utente avvenuti in un periodo temporale definito ed effettuare automaticamente il lock dell’account per un tempo definito, fornendo una notifica al Security Administrator.</a:t>
            </a:r>
          </a:p>
          <a:p>
            <a:pPr algn="just"/>
            <a:endParaRPr lang="it-IT" dirty="0">
              <a:latin typeface="Quattrocento Sans" panose="020B0502050000020003" pitchFamily="34" charset="0"/>
              <a:sym typeface="Quattrocento Sans"/>
            </a:endParaRPr>
          </a:p>
          <a:p>
            <a:pPr algn="just"/>
            <a:r>
              <a:rPr lang="it-IT" dirty="0">
                <a:latin typeface="Quattrocento Sans" panose="020B0502050000020003" pitchFamily="34" charset="0"/>
                <a:sym typeface="Quattrocento Sans"/>
              </a:rPr>
              <a:t>Tale controllo è realizzato in </a:t>
            </a:r>
            <a:r>
              <a:rPr lang="it-IT" dirty="0" err="1">
                <a:latin typeface="Quattrocento Sans" panose="020B0502050000020003" pitchFamily="34" charset="0"/>
                <a:sym typeface="Quattrocento Sans"/>
              </a:rPr>
              <a:t>Keycloak</a:t>
            </a:r>
            <a:r>
              <a:rPr lang="it-IT" dirty="0">
                <a:latin typeface="Quattrocento Sans" panose="020B0502050000020003" pitchFamily="34" charset="0"/>
                <a:sym typeface="Quattrocento Sans"/>
              </a:rPr>
              <a:t>, sotto la configurazione di </a:t>
            </a:r>
            <a:r>
              <a:rPr lang="it-IT" i="1" dirty="0">
                <a:latin typeface="Quattrocento Sans" panose="020B0502050000020003" pitchFamily="34" charset="0"/>
                <a:sym typeface="Quattrocento Sans"/>
              </a:rPr>
              <a:t>Brute Force </a:t>
            </a:r>
            <a:r>
              <a:rPr lang="it-IT" i="1" dirty="0" err="1">
                <a:latin typeface="Quattrocento Sans" panose="020B0502050000020003" pitchFamily="34" charset="0"/>
                <a:sym typeface="Quattrocento Sans"/>
              </a:rPr>
              <a:t>Detection</a:t>
            </a:r>
            <a:r>
              <a:rPr lang="it-IT" dirty="0">
                <a:latin typeface="Quattrocento Sans" panose="020B0502050000020003" pitchFamily="34" charset="0"/>
                <a:sym typeface="Quattrocento Sans"/>
              </a:rPr>
              <a:t>.</a:t>
            </a:r>
          </a:p>
          <a:p>
            <a:pPr algn="just"/>
            <a:endParaRPr lang="it-IT" dirty="0">
              <a:latin typeface="Quattrocento Sans" panose="020B0502050000020003" pitchFamily="34" charset="0"/>
              <a:sym typeface="Quattrocento Sans"/>
            </a:endParaRPr>
          </a:p>
          <a:p>
            <a:pPr algn="just"/>
            <a:r>
              <a:rPr lang="it-IT" dirty="0">
                <a:latin typeface="Quattrocento Sans" panose="020B0502050000020003" pitchFamily="34" charset="0"/>
                <a:sym typeface="Quattrocento Sans"/>
              </a:rPr>
              <a:t>Se avviene la </a:t>
            </a:r>
            <a:r>
              <a:rPr lang="it-IT" i="1" dirty="0">
                <a:latin typeface="Quattrocento Sans" panose="020B0502050000020003" pitchFamily="34" charset="0"/>
                <a:sym typeface="Quattrocento Sans"/>
              </a:rPr>
              <a:t>Brute Force </a:t>
            </a:r>
            <a:r>
              <a:rPr lang="it-IT" i="1" dirty="0" err="1">
                <a:latin typeface="Quattrocento Sans" panose="020B0502050000020003" pitchFamily="34" charset="0"/>
                <a:sym typeface="Quattrocento Sans"/>
              </a:rPr>
              <a:t>Detection</a:t>
            </a:r>
            <a:r>
              <a:rPr lang="it-IT" i="1" dirty="0">
                <a:latin typeface="Quattrocento Sans" panose="020B0502050000020003" pitchFamily="34" charset="0"/>
                <a:sym typeface="Quattrocento Sans"/>
              </a:rPr>
              <a:t> </a:t>
            </a:r>
            <a:r>
              <a:rPr lang="it-IT" dirty="0">
                <a:latin typeface="Quattrocento Sans" panose="020B0502050000020003" pitchFamily="34" charset="0"/>
                <a:sym typeface="Quattrocento Sans"/>
              </a:rPr>
              <a:t>durante il login di un utente, verranno salvati nei file di log gli eventi di </a:t>
            </a:r>
            <a:r>
              <a:rPr lang="it-IT" i="1" dirty="0" err="1">
                <a:latin typeface="Quattrocento Sans" panose="020B0502050000020003" pitchFamily="34" charset="0"/>
                <a:sym typeface="Quattrocento Sans"/>
              </a:rPr>
              <a:t>login_failure</a:t>
            </a:r>
            <a:r>
              <a:rPr lang="it-IT" i="1" dirty="0">
                <a:latin typeface="Quattrocento Sans" panose="020B0502050000020003" pitchFamily="34" charset="0"/>
                <a:sym typeface="Quattrocento Sans"/>
              </a:rPr>
              <a:t> </a:t>
            </a:r>
            <a:r>
              <a:rPr lang="it-IT" dirty="0">
                <a:latin typeface="Quattrocento Sans" panose="020B0502050000020003" pitchFamily="34" charset="0"/>
                <a:sym typeface="Quattrocento Sans"/>
              </a:rPr>
              <a:t>e di </a:t>
            </a:r>
            <a:r>
              <a:rPr lang="it-IT" i="1" dirty="0" err="1">
                <a:latin typeface="Quattrocento Sans" panose="020B0502050000020003" pitchFamily="34" charset="0"/>
                <a:sym typeface="Quattrocento Sans"/>
              </a:rPr>
              <a:t>user_temporarily_disabled</a:t>
            </a:r>
            <a:r>
              <a:rPr lang="it-IT" i="1" dirty="0">
                <a:latin typeface="Quattrocento Sans" panose="020B0502050000020003" pitchFamily="34" charset="0"/>
                <a:sym typeface="Quattrocento Sans"/>
              </a:rPr>
              <a:t> </a:t>
            </a:r>
            <a:r>
              <a:rPr lang="it-IT" dirty="0">
                <a:latin typeface="Quattrocento Sans" panose="020B0502050000020003" pitchFamily="34" charset="0"/>
                <a:sym typeface="Quattrocento Sans"/>
              </a:rPr>
              <a:t>dell’utente.</a:t>
            </a:r>
          </a:p>
          <a:p>
            <a:pPr algn="just"/>
            <a:endParaRPr lang="it-IT" dirty="0">
              <a:latin typeface="Quattrocento Sans" panose="020B0502050000020003" pitchFamily="34" charset="0"/>
              <a:sym typeface="Quattrocento Sans"/>
            </a:endParaRPr>
          </a:p>
          <a:p>
            <a:pPr algn="just"/>
            <a:endParaRPr lang="it-IT" dirty="0">
              <a:latin typeface="Quattrocento Sans" panose="020B0502050000020003" pitchFamily="34" charset="0"/>
              <a:sym typeface="Quattrocento Sans"/>
            </a:endParaRPr>
          </a:p>
          <a:p>
            <a:endParaRPr lang="it-IT" dirty="0">
              <a:latin typeface="Quattrocento Sans" panose="020B0502050000020003" pitchFamily="34" charset="0"/>
              <a:sym typeface="Quattrocento Sans"/>
            </a:endParaRPr>
          </a:p>
        </p:txBody>
      </p:sp>
      <p:pic>
        <p:nvPicPr>
          <p:cNvPr id="6" name="Immagine 5">
            <a:extLst>
              <a:ext uri="{FF2B5EF4-FFF2-40B4-BE49-F238E27FC236}">
                <a16:creationId xmlns:a16="http://schemas.microsoft.com/office/drawing/2014/main" id="{AB7841FC-1B18-3E63-9220-4D7D7BBFCFE8}"/>
              </a:ext>
            </a:extLst>
          </p:cNvPr>
          <p:cNvPicPr>
            <a:picLocks noChangeAspect="1"/>
          </p:cNvPicPr>
          <p:nvPr/>
        </p:nvPicPr>
        <p:blipFill>
          <a:blip r:embed="rId2"/>
          <a:stretch>
            <a:fillRect/>
          </a:stretch>
        </p:blipFill>
        <p:spPr>
          <a:xfrm>
            <a:off x="6802017" y="1016363"/>
            <a:ext cx="4644404" cy="5509284"/>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67062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9B95035-84E7-29D1-FC16-623803CBAC52}"/>
              </a:ext>
            </a:extLst>
          </p:cNvPr>
          <p:cNvSpPr txBox="1"/>
          <p:nvPr/>
        </p:nvSpPr>
        <p:spPr>
          <a:xfrm>
            <a:off x="454889" y="455704"/>
            <a:ext cx="4465197" cy="523220"/>
          </a:xfrm>
          <a:prstGeom prst="rect">
            <a:avLst/>
          </a:prstGeom>
          <a:noFill/>
        </p:spPr>
        <p:txBody>
          <a:bodyPr wrap="none" rtlCol="0">
            <a:spAutoFit/>
          </a:bodyPr>
          <a:lstStyle/>
          <a:p>
            <a:r>
              <a:rPr lang="it-IT" sz="2800"/>
              <a:t>AC-8 System use </a:t>
            </a:r>
            <a:r>
              <a:rPr lang="it-IT" sz="2800" err="1"/>
              <a:t>notification</a:t>
            </a:r>
            <a:endParaRPr lang="it-IT" sz="2800"/>
          </a:p>
        </p:txBody>
      </p:sp>
      <p:sp>
        <p:nvSpPr>
          <p:cNvPr id="4" name="CasellaDiTesto 3">
            <a:extLst>
              <a:ext uri="{FF2B5EF4-FFF2-40B4-BE49-F238E27FC236}">
                <a16:creationId xmlns:a16="http://schemas.microsoft.com/office/drawing/2014/main" id="{FAA568A4-682A-8842-B3CB-7795C480FA91}"/>
              </a:ext>
            </a:extLst>
          </p:cNvPr>
          <p:cNvSpPr txBox="1"/>
          <p:nvPr/>
        </p:nvSpPr>
        <p:spPr>
          <a:xfrm>
            <a:off x="657307" y="1185755"/>
            <a:ext cx="6540198" cy="4524315"/>
          </a:xfrm>
          <a:prstGeom prst="rect">
            <a:avLst/>
          </a:prstGeom>
          <a:noFill/>
        </p:spPr>
        <p:txBody>
          <a:bodyPr wrap="square" rtlCol="0">
            <a:spAutoFit/>
          </a:bodyPr>
          <a:lstStyle/>
          <a:p>
            <a:endParaRPr lang="it-IT" dirty="0">
              <a:latin typeface="Quattrocento Sans"/>
              <a:ea typeface="Quattrocento Sans"/>
              <a:cs typeface="Quattrocento Sans"/>
              <a:sym typeface="Quattrocento Sans"/>
            </a:endParaRPr>
          </a:p>
          <a:p>
            <a:r>
              <a:rPr lang="it-IT" i="1" dirty="0">
                <a:latin typeface="Quattrocento Sans" panose="020B0502050000020003" pitchFamily="34" charset="0"/>
                <a:sym typeface="Quattrocento Sans"/>
              </a:rPr>
              <a:t>Mostrare un messaggio agli utenti, prima di garantire l’accesso al sistema, che mostri gli avvisi sulla privacy e sulla sicurezza del sistema consistente con le leggi, le direttive, i regolamenti e gli standard applicabili.</a:t>
            </a:r>
          </a:p>
          <a:p>
            <a:endParaRPr lang="it-IT" i="1" dirty="0">
              <a:latin typeface="Quattrocento Sans" panose="020B0502050000020003" pitchFamily="34" charset="0"/>
              <a:sym typeface="Quattrocento Sans"/>
            </a:endParaRPr>
          </a:p>
          <a:p>
            <a:pPr marL="285750" indent="-285750">
              <a:buFont typeface="Arial" panose="020B0604020202020204" pitchFamily="34" charset="0"/>
              <a:buChar char="•"/>
            </a:pPr>
            <a:r>
              <a:rPr lang="it-IT" dirty="0">
                <a:latin typeface="Quattrocento Sans" panose="020B0502050000020003" pitchFamily="34" charset="0"/>
                <a:sym typeface="Quattrocento Sans"/>
              </a:rPr>
              <a:t>Informare gli utenti riguardo il monitoraggio del loro utilizzo del sistema.</a:t>
            </a:r>
          </a:p>
          <a:p>
            <a:pPr marL="285750" indent="-285750">
              <a:buFont typeface="Arial" panose="020B0604020202020204" pitchFamily="34" charset="0"/>
              <a:buChar char="•"/>
            </a:pPr>
            <a:endParaRPr lang="it-IT" dirty="0">
              <a:latin typeface="Quattrocento Sans" panose="020B0502050000020003" pitchFamily="34" charset="0"/>
              <a:sym typeface="Quattrocento Sans"/>
            </a:endParaRPr>
          </a:p>
          <a:p>
            <a:pPr marL="285750" indent="-285750">
              <a:buFont typeface="Arial" panose="020B0604020202020204" pitchFamily="34" charset="0"/>
              <a:buChar char="•"/>
            </a:pPr>
            <a:r>
              <a:rPr lang="it-IT" dirty="0">
                <a:latin typeface="Quattrocento Sans" panose="020B0502050000020003" pitchFamily="34" charset="0"/>
                <a:sym typeface="Quattrocento Sans"/>
              </a:rPr>
              <a:t>Informare gli utenti sul possibile utilizzo dei loro dati.</a:t>
            </a:r>
          </a:p>
          <a:p>
            <a:pPr marL="285750" indent="-285750">
              <a:buFont typeface="Arial" panose="020B0604020202020204" pitchFamily="34" charset="0"/>
              <a:buChar char="•"/>
            </a:pPr>
            <a:endParaRPr lang="it-IT" dirty="0">
              <a:latin typeface="Quattrocento Sans" panose="020B0502050000020003" pitchFamily="34" charset="0"/>
              <a:sym typeface="Quattrocento Sans"/>
            </a:endParaRPr>
          </a:p>
          <a:p>
            <a:pPr marL="285750" indent="-285750">
              <a:buFont typeface="Arial" panose="020B0604020202020204" pitchFamily="34" charset="0"/>
              <a:buChar char="•"/>
            </a:pPr>
            <a:r>
              <a:rPr lang="it-IT" dirty="0">
                <a:latin typeface="Quattrocento Sans" panose="020B0502050000020003" pitchFamily="34" charset="0"/>
                <a:sym typeface="Quattrocento Sans"/>
              </a:rPr>
              <a:t>Informare gli utenti sulle possibili transazioni elettroniche che si effettuano sul sistema.</a:t>
            </a:r>
          </a:p>
          <a:p>
            <a:pPr marL="285750" indent="-285750">
              <a:buFont typeface="Arial" panose="020B0604020202020204" pitchFamily="34" charset="0"/>
              <a:buChar char="•"/>
            </a:pPr>
            <a:endParaRPr lang="it-IT" dirty="0">
              <a:latin typeface="Quattrocento Sans" panose="020B0502050000020003" pitchFamily="34" charset="0"/>
              <a:sym typeface="Quattrocento Sans"/>
            </a:endParaRPr>
          </a:p>
          <a:p>
            <a:pPr marL="285750" indent="-285750">
              <a:buFont typeface="Arial" panose="020B0604020202020204" pitchFamily="34" charset="0"/>
              <a:buChar char="•"/>
            </a:pPr>
            <a:r>
              <a:rPr lang="it-IT" dirty="0">
                <a:latin typeface="Quattrocento Sans" panose="020B0502050000020003" pitchFamily="34" charset="0"/>
                <a:sym typeface="Quattrocento Sans"/>
              </a:rPr>
              <a:t>L’utente per utilizzare la piattaforma è obbligato ad accettare i termini e le condizioni.</a:t>
            </a:r>
          </a:p>
        </p:txBody>
      </p:sp>
      <p:pic>
        <p:nvPicPr>
          <p:cNvPr id="6" name="Immagine 5">
            <a:extLst>
              <a:ext uri="{FF2B5EF4-FFF2-40B4-BE49-F238E27FC236}">
                <a16:creationId xmlns:a16="http://schemas.microsoft.com/office/drawing/2014/main" id="{F34C46CC-4305-306C-16D4-C7E9F543DFDC}"/>
              </a:ext>
            </a:extLst>
          </p:cNvPr>
          <p:cNvPicPr>
            <a:picLocks noChangeAspect="1"/>
          </p:cNvPicPr>
          <p:nvPr/>
        </p:nvPicPr>
        <p:blipFill>
          <a:blip r:embed="rId2"/>
          <a:stretch>
            <a:fillRect/>
          </a:stretch>
        </p:blipFill>
        <p:spPr>
          <a:xfrm>
            <a:off x="7713584" y="508375"/>
            <a:ext cx="3592769" cy="587907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7855206"/>
      </p:ext>
    </p:extLst>
  </p:cSld>
  <p:clrMapOvr>
    <a:masterClrMapping/>
  </p:clrMapOvr>
</p:sld>
</file>

<file path=ppt/theme/theme1.xml><?xml version="1.0" encoding="utf-8"?>
<a:theme xmlns:a="http://schemas.openxmlformats.org/drawingml/2006/main" name="Cornice">
  <a:themeElements>
    <a:clrScheme name="Cornic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Personalizzato 1">
      <a:majorFont>
        <a:latin typeface="Quattrocento Sans"/>
        <a:ea typeface=""/>
        <a:cs typeface=""/>
      </a:majorFont>
      <a:minorFont>
        <a:latin typeface="Quattrocento Sans"/>
        <a:ea typeface=""/>
        <a:cs typeface=""/>
      </a:minorFont>
    </a:fontScheme>
    <a:fmtScheme name="Cornic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1C0B7096D586745A0E21BE1FA918595" ma:contentTypeVersion="8" ma:contentTypeDescription="Create a new document." ma:contentTypeScope="" ma:versionID="4a94e2387b63241fdd089b8f0a2fdf2f">
  <xsd:schema xmlns:xsd="http://www.w3.org/2001/XMLSchema" xmlns:xs="http://www.w3.org/2001/XMLSchema" xmlns:p="http://schemas.microsoft.com/office/2006/metadata/properties" xmlns:ns2="7ab22180-8984-4d31-9fa2-3777855a25b5" xmlns:ns3="64423e15-9b38-457a-9c7e-183b474b68c0" targetNamespace="http://schemas.microsoft.com/office/2006/metadata/properties" ma:root="true" ma:fieldsID="ff39c322777a7b010574a1afa1ba8fc3" ns2:_="" ns3:_="">
    <xsd:import namespace="7ab22180-8984-4d31-9fa2-3777855a25b5"/>
    <xsd:import namespace="64423e15-9b38-457a-9c7e-183b474b68c0"/>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b22180-8984-4d31-9fa2-3777855a25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75195dc1-fe89-472b-8717-1a0640488213"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4423e15-9b38-457a-9c7e-183b474b68c0"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e430d492-336a-4caf-8742-d18e2d766d8e}" ma:internalName="TaxCatchAll" ma:showField="CatchAllData" ma:web="64423e15-9b38-457a-9c7e-183b474b68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ab22180-8984-4d31-9fa2-3777855a25b5">
      <Terms xmlns="http://schemas.microsoft.com/office/infopath/2007/PartnerControls"/>
    </lcf76f155ced4ddcb4097134ff3c332f>
    <TaxCatchAll xmlns="64423e15-9b38-457a-9c7e-183b474b68c0" xsi:nil="true"/>
  </documentManagement>
</p:properties>
</file>

<file path=customXml/itemProps1.xml><?xml version="1.0" encoding="utf-8"?>
<ds:datastoreItem xmlns:ds="http://schemas.openxmlformats.org/officeDocument/2006/customXml" ds:itemID="{A47A03AA-1909-40D0-8EE1-063F0604919F}">
  <ds:schemaRefs>
    <ds:schemaRef ds:uri="http://schemas.microsoft.com/sharepoint/v3/contenttype/forms"/>
  </ds:schemaRefs>
</ds:datastoreItem>
</file>

<file path=customXml/itemProps2.xml><?xml version="1.0" encoding="utf-8"?>
<ds:datastoreItem xmlns:ds="http://schemas.openxmlformats.org/officeDocument/2006/customXml" ds:itemID="{E7DCBEB7-7991-452D-B28C-A4FB12595806}">
  <ds:schemaRefs>
    <ds:schemaRef ds:uri="64423e15-9b38-457a-9c7e-183b474b68c0"/>
    <ds:schemaRef ds:uri="7ab22180-8984-4d31-9fa2-3777855a25b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81AFF8B-2D3C-4B2C-A6C5-44BB515C85AA}">
  <ds:schemaRefs>
    <ds:schemaRef ds:uri="http://schemas.microsoft.com/office/2006/metadata/properties"/>
    <ds:schemaRef ds:uri="http://schemas.microsoft.com/office/2006/documentManagement/types"/>
    <ds:schemaRef ds:uri="http://www.w3.org/XML/1998/namespace"/>
    <ds:schemaRef ds:uri="http://purl.org/dc/dcmitype/"/>
    <ds:schemaRef ds:uri="http://purl.org/dc/terms/"/>
    <ds:schemaRef ds:uri="64423e15-9b38-457a-9c7e-183b474b68c0"/>
    <ds:schemaRef ds:uri="7ab22180-8984-4d31-9fa2-3777855a25b5"/>
    <ds:schemaRef ds:uri="http://schemas.microsoft.com/office/infopath/2007/PartnerControl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1110</TotalTime>
  <Words>10253</Words>
  <Application>Microsoft Office PowerPoint</Application>
  <PresentationFormat>Widescreen</PresentationFormat>
  <Paragraphs>1043</Paragraphs>
  <Slides>128</Slides>
  <Notes>3</Notes>
  <HiddenSlides>0</HiddenSlides>
  <MMClips>0</MMClips>
  <ScaleCrop>false</ScaleCrop>
  <HeadingPairs>
    <vt:vector size="4" baseType="variant">
      <vt:variant>
        <vt:lpstr>Tema</vt:lpstr>
      </vt:variant>
      <vt:variant>
        <vt:i4>1</vt:i4>
      </vt:variant>
      <vt:variant>
        <vt:lpstr>Titoli diapositive</vt:lpstr>
      </vt:variant>
      <vt:variant>
        <vt:i4>128</vt:i4>
      </vt:variant>
    </vt:vector>
  </HeadingPairs>
  <TitlesOfParts>
    <vt:vector size="129" baseType="lpstr">
      <vt:lpstr>Cornice</vt:lpstr>
      <vt:lpstr>Presentazione standard di PowerPoint</vt:lpstr>
      <vt:lpstr>Sommario</vt:lpstr>
      <vt:lpstr>Introduzione</vt:lpstr>
      <vt:lpstr>Introduzione</vt:lpstr>
      <vt:lpstr>Presentazione standard di PowerPoint</vt:lpstr>
      <vt:lpstr>Presentazione standard di PowerPoint</vt:lpstr>
      <vt:lpstr>Presentazione standard di PowerPoint</vt:lpstr>
      <vt:lpstr>Presentazione standard di PowerPoint</vt:lpstr>
      <vt:lpstr>Presentazione standard di PowerPoint</vt:lpstr>
      <vt:lpstr>Requisiti</vt:lpstr>
      <vt:lpstr>Architettura</vt:lpstr>
      <vt:lpstr>Presentazione standard di PowerPoint</vt:lpstr>
      <vt:lpstr>Application Server</vt:lpstr>
      <vt:lpstr>Presentazione standard di PowerPoint</vt:lpstr>
      <vt:lpstr>Servizi</vt:lpstr>
      <vt:lpstr>Tecnologie utilizzate: Keycloak</vt:lpstr>
      <vt:lpstr>Tecnologie utilizzate: Keycloak</vt:lpstr>
      <vt:lpstr>Tecnologie utilizzate: Keycloak</vt:lpstr>
      <vt:lpstr>Presentazione standard di PowerPoint</vt:lpstr>
      <vt:lpstr>Tecnologie utilizzate: Keycloak</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Registrazione</vt:lpstr>
      <vt:lpstr>Conferma registrazione</vt:lpstr>
      <vt:lpstr>Presentazione standard di PowerPoint</vt:lpstr>
      <vt:lpstr>Presentazione standard di PowerPoint</vt:lpstr>
      <vt:lpstr>Presentazione standard di PowerPoint</vt:lpstr>
      <vt:lpstr>Presentazione standard di PowerPoint</vt:lpstr>
      <vt:lpstr>Presentazione standard di PowerPoint</vt:lpstr>
      <vt:lpstr>Tecnologie utilizzate: Hashicorp Vault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Azure Threat Modeling Tool</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Famiglie di controlli: Access Control (AC)</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Famiglie di controlli: Identification and authentication (IA)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Famiglie di controlli: System and Communications Protection(SC)</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InBook</dc:title>
  <dc:creator>CHRISTIAN MARESCALCO</dc:creator>
  <cp:lastModifiedBy>CHRISTIAN MARESCALCO</cp:lastModifiedBy>
  <cp:revision>3</cp:revision>
  <dcterms:created xsi:type="dcterms:W3CDTF">2023-02-08T09:53:20Z</dcterms:created>
  <dcterms:modified xsi:type="dcterms:W3CDTF">2023-02-22T07:51:18Z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0x01010071C0B7096D586745A0E21BE1FA918595</vt:lpwstr>
  </property>
  <property fmtid="{D5CDD505-2E9C-101B-9397-08002B2CF9AE}" pid="3" name="MediaServiceImageTags">
    <vt:lpwstr/>
  </property>
</Properties>
</file>